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2642" autoAdjust="0"/>
  </p:normalViewPr>
  <p:slideViewPr>
    <p:cSldViewPr snapToGrid="0">
      <p:cViewPr varScale="1">
        <p:scale>
          <a:sx n="92" d="100"/>
          <a:sy n="92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4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Frises chronologique du livrable 1 et du projet complet,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Livrable 1 Spécification fonctionnelles 	111j</a:t>
            </a:r>
          </a:p>
          <a:p>
            <a:r>
              <a:rPr lang="fr-FR" dirty="0"/>
              <a:t>Livrable 2 : Modélisation et analyse 	100j</a:t>
            </a:r>
          </a:p>
          <a:p>
            <a:r>
              <a:rPr lang="fr-FR" dirty="0"/>
              <a:t>Livrable 3 : Développement 		140j</a:t>
            </a:r>
          </a:p>
          <a:p>
            <a:r>
              <a:rPr lang="fr-FR" dirty="0"/>
              <a:t>Livrable 4 : Recettes et déploiement	46j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effectLst/>
            </a:endParaRPr>
          </a:p>
          <a:p>
            <a:pPr lvl="1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décomposition hiérarchique des travaux réalisés pour le livrable 1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Lancement de projet : Préparation du projet 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du sujet : Étude des besoins initiaux du client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Reformulation du besoin : Redéfinition des besoins techniques du projet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de cadrage : Présentation d’une solution temporaire au client -&gt; préparation analyse fonctionnel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fonctionnel : Mise en place du premier livrable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planning prévisionnel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 système documentaire : Tri des différents documents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Découpage et hiérarchisation des fonctions : méthode agile (romain)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Grille d’analyse des risques : SWOT -&gt; forces, faiblesses, opportunités, menaces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de l’équipe et rôles : méthode agile (romain)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 de cas d’utilisation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</a:p>
          <a:p>
            <a:pPr lvl="2"/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PBS : Description des différentes fonctions de la solution 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SWOT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de stratégie permettant de déterminer les options offertes </a:t>
            </a:r>
            <a:r>
              <a:rPr lang="fr-FR" dirty="0"/>
              <a:t>par un projet</a:t>
            </a:r>
          </a:p>
          <a:p>
            <a:endParaRPr lang="fr-FR" dirty="0"/>
          </a:p>
          <a:p>
            <a:r>
              <a:rPr lang="fr-FR" dirty="0"/>
              <a:t>Risques : </a:t>
            </a:r>
          </a:p>
          <a:p>
            <a:r>
              <a:rPr lang="fr-FR" dirty="0"/>
              <a:t>Mauvaise compréhension du sujet, du métier client rendu en non adéquation avec la demande client </a:t>
            </a:r>
          </a:p>
          <a:p>
            <a:endParaRPr lang="fr-FR" dirty="0"/>
          </a:p>
          <a:p>
            <a:r>
              <a:rPr lang="fr-FR" dirty="0"/>
              <a:t>Au sein du groupe: </a:t>
            </a:r>
          </a:p>
          <a:p>
            <a:r>
              <a:rPr lang="fr-FR" dirty="0"/>
              <a:t>Mauvaise communication, </a:t>
            </a:r>
          </a:p>
          <a:p>
            <a:r>
              <a:rPr lang="fr-FR" dirty="0"/>
              <a:t>gestion et respect du planning,</a:t>
            </a:r>
          </a:p>
          <a:p>
            <a:endParaRPr lang="fr-FR" dirty="0"/>
          </a:p>
          <a:p>
            <a:r>
              <a:rPr lang="fr-FR" dirty="0"/>
              <a:t>Développement : </a:t>
            </a:r>
          </a:p>
          <a:p>
            <a:endParaRPr lang="fr-FR" dirty="0"/>
          </a:p>
          <a:p>
            <a:r>
              <a:rPr lang="fr-FR" dirty="0"/>
              <a:t>Code robuste, </a:t>
            </a:r>
          </a:p>
          <a:p>
            <a:r>
              <a:rPr lang="fr-FR" dirty="0"/>
              <a:t>Ergonomie, </a:t>
            </a:r>
          </a:p>
          <a:p>
            <a:r>
              <a:rPr lang="fr-FR" dirty="0"/>
              <a:t>Formats des données,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PERTES DE DONNEES / ACCES AU RESSOURCES DE L’EQUIPE -&gt; TRANSITION SLIDE SUIVANTE SUR GESTION DU SYSTÈME DOCUMENTAIRE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Equipe agile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  <p:pic>
        <p:nvPicPr>
          <p:cNvPr id="1026" name="Picture 2" descr="RÃ©sultat de recherche d'images pour &quot;construction maison plain pied bois&quot;">
            <a:extLst>
              <a:ext uri="{FF2B5EF4-FFF2-40B4-BE49-F238E27FC236}">
                <a16:creationId xmlns:a16="http://schemas.microsoft.com/office/drawing/2014/main" id="{8B2F7BEE-F23B-4225-A098-CD17B857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6" y="689817"/>
            <a:ext cx="6965715" cy="52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Equipe agile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7AD893-C922-458A-B672-48FD91620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038" y="2474716"/>
            <a:ext cx="11034712" cy="3814133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9C71D2-5FA8-40F2-958F-9258D42D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78" y="2797761"/>
            <a:ext cx="6389778" cy="3600450"/>
          </a:xfrm>
          <a:prstGeom prst="rect">
            <a:avLst/>
          </a:prstGeom>
        </p:spPr>
      </p:pic>
      <p:pic>
        <p:nvPicPr>
          <p:cNvPr id="3074" name="Picture 2" descr="RÃ©sultat de recherche d'images pour &quot;git hub&quot;">
            <a:extLst>
              <a:ext uri="{FF2B5EF4-FFF2-40B4-BE49-F238E27FC236}">
                <a16:creationId xmlns:a16="http://schemas.microsoft.com/office/drawing/2014/main" id="{7A68B494-541D-40CF-913D-009B8E3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36" y="2390740"/>
            <a:ext cx="1313329" cy="13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git kraken&quot;">
            <a:extLst>
              <a:ext uri="{FF2B5EF4-FFF2-40B4-BE49-F238E27FC236}">
                <a16:creationId xmlns:a16="http://schemas.microsoft.com/office/drawing/2014/main" id="{B29D243A-01D4-43C2-9EB1-782332F3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31" y="2222158"/>
            <a:ext cx="1650494" cy="16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106</Words>
  <Application>Microsoft Macintosh PowerPoint</Application>
  <PresentationFormat>Grand écran</PresentationFormat>
  <Paragraphs>81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Projet Madera  Spécifications fonctionnelles RIL 2018-2020 </vt:lpstr>
      <vt:lpstr>Sommaire </vt:lpstr>
      <vt:lpstr>Introduction</vt:lpstr>
      <vt:lpstr>Equipe agile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HASSED ULRICH</cp:lastModifiedBy>
  <cp:revision>14</cp:revision>
  <dcterms:created xsi:type="dcterms:W3CDTF">2019-03-31T17:45:56Z</dcterms:created>
  <dcterms:modified xsi:type="dcterms:W3CDTF">2019-04-12T08:46:18Z</dcterms:modified>
</cp:coreProperties>
</file>