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"/>
  </p:notesMasterIdLst>
  <p:sldIdLst>
    <p:sldId id="256" r:id="rId2"/>
    <p:sldId id="257" r:id="rId3"/>
    <p:sldId id="267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2579" autoAdjust="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92A3-AC5D-4E20-9098-8DC8227FE330}" type="datetimeFigureOut">
              <a:rPr lang="fr-FR" smtClean="0"/>
              <a:t>16/08/2019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98319-E21C-4226-9771-24912F5B4C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11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2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28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 Master : Allan BROCHARD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Romain CHRETIEN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 de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Valentin HALLAY, Ulrich HASSED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95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98319-E21C-4226-9771-24912F5B4C1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3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5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5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31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47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1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1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68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6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6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9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0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1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3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6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72C34-8B5A-4150-AD65-9C5D11F4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04730"/>
            <a:ext cx="8144134" cy="137307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Projet Madera</a:t>
            </a:r>
            <a:br>
              <a:rPr lang="fr-FR" b="1" dirty="0"/>
            </a:br>
            <a:br>
              <a:rPr lang="fr-FR" b="1" dirty="0"/>
            </a:br>
            <a:r>
              <a:rPr lang="fr-FR" sz="3100" b="1" dirty="0"/>
              <a:t>2</a:t>
            </a:r>
            <a:r>
              <a:rPr lang="fr-FR" sz="3100" b="1" baseline="30000" dirty="0"/>
              <a:t>ème</a:t>
            </a:r>
            <a:r>
              <a:rPr lang="fr-FR" b="1" dirty="0"/>
              <a:t> </a:t>
            </a:r>
            <a:r>
              <a:rPr lang="fr-FR" sz="2400" b="1" dirty="0"/>
              <a:t>Livrables</a:t>
            </a:r>
            <a:br>
              <a:rPr lang="fr-FR" sz="2400" b="1" dirty="0"/>
            </a:br>
            <a:r>
              <a:rPr lang="fr-FR" sz="2400" b="1" dirty="0"/>
              <a:t>RIL 2018-2020</a:t>
            </a:r>
            <a:br>
              <a:rPr lang="fr-FR" dirty="0"/>
            </a:br>
            <a:endParaRPr lang="fr-FR" sz="2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7DB4A9-C63C-4212-8462-3F6F01D56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6472" y="2676559"/>
            <a:ext cx="2156642" cy="194733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R. CHRETIEN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A. BROCHARD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U. HASSED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V. HALLAY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30" name="Picture 6" descr="RÃ©sultat de recherche d'images pour &quot;cesi alternance&quot;">
            <a:extLst>
              <a:ext uri="{FF2B5EF4-FFF2-40B4-BE49-F238E27FC236}">
                <a16:creationId xmlns:a16="http://schemas.microsoft.com/office/drawing/2014/main" id="{460568A8-524A-4E80-886C-787F6EE4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4623891"/>
            <a:ext cx="4833166" cy="165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Modélisation UML</a:t>
            </a:r>
          </a:p>
          <a:p>
            <a:r>
              <a:rPr lang="fr-FR" dirty="0"/>
              <a:t>Modèle conceptuel de données</a:t>
            </a:r>
          </a:p>
          <a:p>
            <a:r>
              <a:rPr lang="fr-FR" dirty="0"/>
              <a:t>Séquences et dépendances externes</a:t>
            </a:r>
          </a:p>
          <a:p>
            <a:r>
              <a:rPr lang="fr-FR" dirty="0"/>
              <a:t>Contrôle de saisies et données</a:t>
            </a:r>
          </a:p>
          <a:p>
            <a:r>
              <a:rPr lang="fr-FR" dirty="0"/>
              <a:t>Présentation d'une IHM</a:t>
            </a:r>
          </a:p>
          <a:p>
            <a:r>
              <a:rPr lang="fr-FR" dirty="0"/>
              <a:t>Présentation des différents choix techniques à la réalisation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24768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66926-1D92-48F7-9C83-EDAF895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Template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BBB12-0E32-496B-90A0-5042B3DE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240668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93A4C5-D996-4153-90C2-3FE2F16C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fr-FR" sz="2400" dirty="0"/>
              <a:t>Template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2053" name="Picture 2" descr="RÃ©sultat de recherche d'images pour &quot;equipe developpement contente&quot;">
            <a:extLst>
              <a:ext uri="{FF2B5EF4-FFF2-40B4-BE49-F238E27FC236}">
                <a16:creationId xmlns:a16="http://schemas.microsoft.com/office/drawing/2014/main" id="{E8009568-3902-4155-83A8-5238C05A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1909" y="640080"/>
            <a:ext cx="5577840" cy="557784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8760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33F8F-1033-449A-BEE8-F20CE88B2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2684922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53</Words>
  <Application>Microsoft Office PowerPoint</Application>
  <PresentationFormat>Grand écran</PresentationFormat>
  <Paragraphs>25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Berlin</vt:lpstr>
      <vt:lpstr>Projet Madera  2ème Livrables RIL 2018-2020 </vt:lpstr>
      <vt:lpstr>Sommaire </vt:lpstr>
      <vt:lpstr>Template</vt:lpstr>
      <vt:lpstr>Template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Madera  Spécifications fonctionnelles RIL 2018-2020</dc:title>
  <dc:creator>valentin hallay</dc:creator>
  <cp:lastModifiedBy>CHRETIEN Romain</cp:lastModifiedBy>
  <cp:revision>17</cp:revision>
  <dcterms:created xsi:type="dcterms:W3CDTF">2019-03-31T17:45:56Z</dcterms:created>
  <dcterms:modified xsi:type="dcterms:W3CDTF">2019-08-16T08:22:08Z</dcterms:modified>
</cp:coreProperties>
</file>