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7" r:id="rId11"/>
    <p:sldId id="266" r:id="rId12"/>
    <p:sldId id="270" r:id="rId13"/>
    <p:sldId id="271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2579" autoAdjust="0"/>
  </p:normalViewPr>
  <p:slideViewPr>
    <p:cSldViewPr snapToGrid="0">
      <p:cViewPr>
        <p:scale>
          <a:sx n="93" d="100"/>
          <a:sy n="93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27/08/2019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17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81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57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82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61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3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1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0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8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6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5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6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960" y="771492"/>
            <a:ext cx="7656056" cy="3810134"/>
          </a:xfrm>
        </p:spPr>
        <p:txBody>
          <a:bodyPr>
            <a:noAutofit/>
          </a:bodyPr>
          <a:lstStyle/>
          <a:p>
            <a:r>
              <a:rPr lang="fr-FR" b="1" dirty="0"/>
              <a:t>Projet Madera</a:t>
            </a:r>
            <a:br>
              <a:rPr lang="fr-FR" b="1" dirty="0"/>
            </a:br>
            <a:br>
              <a:rPr lang="fr-FR" b="1" dirty="0"/>
            </a:br>
            <a:r>
              <a:rPr lang="fr-FR" sz="4400" b="1" dirty="0"/>
              <a:t>2</a:t>
            </a:r>
            <a:r>
              <a:rPr lang="fr-FR" sz="4400" b="1" baseline="30000" dirty="0"/>
              <a:t>ème</a:t>
            </a:r>
            <a:r>
              <a:rPr lang="fr-FR" sz="8000" b="1" dirty="0"/>
              <a:t> </a:t>
            </a:r>
            <a:r>
              <a:rPr lang="fr-FR" sz="3600" b="1" dirty="0"/>
              <a:t>Livrables</a:t>
            </a:r>
            <a:br>
              <a:rPr lang="fr-FR" sz="3600" b="1" dirty="0"/>
            </a:br>
            <a:r>
              <a:rPr lang="fr-FR" sz="36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1119" y="34959"/>
            <a:ext cx="1941387" cy="19857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R. CHRETIEN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A. BROCHARD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U. HASSED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V. HALLAY</a:t>
            </a:r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82" y="483725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Template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9BC56AA-5D28-4DB8-93E0-C39EE000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0668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9B4CAE-8F1F-475E-A11E-FD13BC15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63" y="384467"/>
            <a:ext cx="8709031" cy="60890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56BA8-5C82-4E9F-B8AF-AC13580487AA}"/>
              </a:ext>
            </a:extLst>
          </p:cNvPr>
          <p:cNvSpPr/>
          <p:nvPr/>
        </p:nvSpPr>
        <p:spPr>
          <a:xfrm>
            <a:off x="0" y="749452"/>
            <a:ext cx="3281680" cy="1080938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86" y="736904"/>
            <a:ext cx="2665307" cy="1080938"/>
          </a:xfrm>
        </p:spPr>
        <p:txBody>
          <a:bodyPr>
            <a:normAutofit fontScale="90000"/>
          </a:bodyPr>
          <a:lstStyle/>
          <a:p>
            <a:r>
              <a:rPr lang="fr-FR" sz="2400" b="1" dirty="0"/>
              <a:t>Modèle Conceptuel de Données (MCD)</a:t>
            </a:r>
          </a:p>
        </p:txBody>
      </p:sp>
    </p:spTree>
    <p:extLst>
      <p:ext uri="{BB962C8B-B14F-4D97-AF65-F5344CB8AC3E}">
        <p14:creationId xmlns:p14="http://schemas.microsoft.com/office/powerpoint/2010/main" val="11368760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4E8B23C-2A64-431A-84F1-91C9A178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2590800"/>
            <a:ext cx="5838105" cy="32816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9B1436-605A-4100-9DC8-54A87311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85435"/>
            <a:ext cx="5853807" cy="32816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A8E628-14CD-4A0E-A852-929A8BAD409B}"/>
              </a:ext>
            </a:extLst>
          </p:cNvPr>
          <p:cNvSpPr/>
          <p:nvPr/>
        </p:nvSpPr>
        <p:spPr>
          <a:xfrm>
            <a:off x="3627120" y="1036728"/>
            <a:ext cx="4866640" cy="1080938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700897"/>
            <a:ext cx="10018713" cy="1752599"/>
          </a:xfrm>
        </p:spPr>
        <p:txBody>
          <a:bodyPr/>
          <a:lstStyle/>
          <a:p>
            <a:r>
              <a:rPr lang="fr-FR" dirty="0" err="1"/>
              <a:t>Mock</a:t>
            </a:r>
            <a:r>
              <a:rPr lang="fr-FR" dirty="0"/>
              <a:t>-up/IHM</a:t>
            </a:r>
          </a:p>
        </p:txBody>
      </p:sp>
    </p:spTree>
    <p:extLst>
      <p:ext uri="{BB962C8B-B14F-4D97-AF65-F5344CB8AC3E}">
        <p14:creationId xmlns:p14="http://schemas.microsoft.com/office/powerpoint/2010/main" val="372735293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3569CA-FE2C-4EA3-BC7A-AFD80114F667}"/>
              </a:ext>
            </a:extLst>
          </p:cNvPr>
          <p:cNvSpPr/>
          <p:nvPr/>
        </p:nvSpPr>
        <p:spPr>
          <a:xfrm>
            <a:off x="3733800" y="1026160"/>
            <a:ext cx="4866640" cy="1080938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A93400-7216-465F-AEC9-E25876F7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3" y="2534920"/>
            <a:ext cx="5934727" cy="33316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B846870-26A9-429D-8D4B-C011DA1D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0" y="2534920"/>
            <a:ext cx="5863607" cy="329692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FA2C0B73-C242-42FA-8B36-3FE4D601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63" y="690329"/>
            <a:ext cx="10018713" cy="1752599"/>
          </a:xfrm>
        </p:spPr>
        <p:txBody>
          <a:bodyPr/>
          <a:lstStyle/>
          <a:p>
            <a:r>
              <a:rPr lang="fr-FR" dirty="0" err="1"/>
              <a:t>Mock</a:t>
            </a:r>
            <a:r>
              <a:rPr lang="fr-FR" dirty="0"/>
              <a:t>-up/IHM</a:t>
            </a:r>
          </a:p>
        </p:txBody>
      </p:sp>
    </p:spTree>
    <p:extLst>
      <p:ext uri="{BB962C8B-B14F-4D97-AF65-F5344CB8AC3E}">
        <p14:creationId xmlns:p14="http://schemas.microsoft.com/office/powerpoint/2010/main" val="419066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 dirty="0"/>
              <a:t>Template</a:t>
            </a:r>
          </a:p>
        </p:txBody>
      </p:sp>
      <p:pic>
        <p:nvPicPr>
          <p:cNvPr id="2053" name="Picture 2" descr="RÃ©sultat de recherche d'images pour &quot;equipe developpement contente&quot;">
            <a:extLst>
              <a:ext uri="{FF2B5EF4-FFF2-40B4-BE49-F238E27FC236}">
                <a16:creationId xmlns:a16="http://schemas.microsoft.com/office/drawing/2014/main" id="{E8009568-3902-4155-83A8-5238C05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09" y="640080"/>
            <a:ext cx="5577840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236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33F8F-1033-449A-BEE8-F20CE88B2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2684922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Modélisation UML</a:t>
            </a:r>
          </a:p>
          <a:p>
            <a:r>
              <a:rPr lang="fr-FR" dirty="0"/>
              <a:t>Modèle conceptuel de données</a:t>
            </a:r>
          </a:p>
          <a:p>
            <a:r>
              <a:rPr lang="fr-FR" dirty="0"/>
              <a:t>Séquences et dépendances externes</a:t>
            </a:r>
          </a:p>
          <a:p>
            <a:r>
              <a:rPr lang="fr-FR" dirty="0"/>
              <a:t>Contrôle de saisies et données</a:t>
            </a:r>
          </a:p>
          <a:p>
            <a:r>
              <a:rPr lang="fr-FR" dirty="0"/>
              <a:t>Présentation d'un </a:t>
            </a:r>
            <a:r>
              <a:rPr lang="fr-FR" dirty="0" err="1"/>
              <a:t>Mock</a:t>
            </a:r>
            <a:r>
              <a:rPr lang="fr-FR" dirty="0"/>
              <a:t>-up/IHM</a:t>
            </a:r>
          </a:p>
          <a:p>
            <a:r>
              <a:rPr lang="fr-FR" dirty="0"/>
              <a:t>Présentation des différents choix techniques à la réalisation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Modélisation UML</a:t>
            </a:r>
          </a:p>
        </p:txBody>
      </p:sp>
    </p:spTree>
    <p:extLst>
      <p:ext uri="{BB962C8B-B14F-4D97-AF65-F5344CB8AC3E}">
        <p14:creationId xmlns:p14="http://schemas.microsoft.com/office/powerpoint/2010/main" val="275611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062FD-23BF-A944-9FD3-8FF06344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5" y="232061"/>
            <a:ext cx="10018713" cy="1752599"/>
          </a:xfrm>
        </p:spPr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4" name="Espace réservé du contenu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652ACC1-3543-6943-97E1-12EF104D44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18" y="1565564"/>
            <a:ext cx="9464530" cy="50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9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E1324-ACA0-264A-A162-D9617696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1752599"/>
          </a:xfrm>
        </p:spPr>
        <p:txBody>
          <a:bodyPr/>
          <a:lstStyle/>
          <a:p>
            <a:r>
              <a:rPr lang="fr-FR" dirty="0"/>
              <a:t>Diagramme de séquence : Connexion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A8D5998-F47B-B048-BD4C-84221DBBD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714" y="1562099"/>
            <a:ext cx="6902571" cy="48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8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40B5F-37CB-3F45-9104-DEBB88C1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fr-FR" dirty="0"/>
              <a:t>Diagramme de séquence : Création projet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198B0F2-B387-E049-93AD-CB52B8008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914" y="1427394"/>
            <a:ext cx="7134169" cy="51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8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E0BAD-952F-034B-83E0-18F1D242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07371"/>
            <a:ext cx="10018713" cy="1752599"/>
          </a:xfrm>
        </p:spPr>
        <p:txBody>
          <a:bodyPr/>
          <a:lstStyle/>
          <a:p>
            <a:r>
              <a:rPr lang="fr-FR" dirty="0"/>
              <a:t>Diagramme de séquence : Éditer projet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BF528D2-4E62-7E4F-89F5-71D9F31B3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155" y="1518558"/>
            <a:ext cx="7921687" cy="50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0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D7BAD-B140-BB48-B7FA-BA94DB44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93" y="0"/>
            <a:ext cx="10018713" cy="1752599"/>
          </a:xfrm>
        </p:spPr>
        <p:txBody>
          <a:bodyPr/>
          <a:lstStyle/>
          <a:p>
            <a:r>
              <a:rPr lang="fr-FR" dirty="0"/>
              <a:t>Diagramme de séquence : Consulter projet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F8B1EC-D1AA-E545-8CD8-FF1B7C1AE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296" y="1482438"/>
            <a:ext cx="8293408" cy="512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898E4-4F48-3142-B1FD-D6C2DD47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fr-FR" dirty="0"/>
              <a:t>Diagramme de séquence : Paiement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9C8A82C-52B2-2C44-BA3C-A8AEFA3B2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777" y="1527462"/>
            <a:ext cx="7106446" cy="49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73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165</TotalTime>
  <Words>105</Words>
  <Application>Microsoft Macintosh PowerPoint</Application>
  <PresentationFormat>Grand écran</PresentationFormat>
  <Paragraphs>39</Paragraphs>
  <Slides>15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Parallaxe</vt:lpstr>
      <vt:lpstr>Projet Madera  2ème Livrables RIL 2018-2020 </vt:lpstr>
      <vt:lpstr>Sommaire </vt:lpstr>
      <vt:lpstr>Modélisation UML</vt:lpstr>
      <vt:lpstr>Diagramme de cas d’utilisation</vt:lpstr>
      <vt:lpstr>Diagramme de séquence : Connexion</vt:lpstr>
      <vt:lpstr>Diagramme de séquence : Création projet</vt:lpstr>
      <vt:lpstr>Diagramme de séquence : Éditer projet</vt:lpstr>
      <vt:lpstr>Diagramme de séquence : Consulter projet</vt:lpstr>
      <vt:lpstr>Diagramme de séquence : Paiement</vt:lpstr>
      <vt:lpstr>Template</vt:lpstr>
      <vt:lpstr>Modèle Conceptuel de Données (MCD)</vt:lpstr>
      <vt:lpstr>Mock-up/IHM</vt:lpstr>
      <vt:lpstr>Mock-up/IHM</vt:lpstr>
      <vt:lpstr>Template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HASSED ULRICH</cp:lastModifiedBy>
  <cp:revision>24</cp:revision>
  <dcterms:created xsi:type="dcterms:W3CDTF">2019-03-31T17:45:56Z</dcterms:created>
  <dcterms:modified xsi:type="dcterms:W3CDTF">2019-08-27T13:52:24Z</dcterms:modified>
</cp:coreProperties>
</file>