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67" r:id="rId4"/>
    <p:sldId id="266" r:id="rId5"/>
    <p:sldId id="270" r:id="rId6"/>
    <p:sldId id="271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2579" autoAdjust="0"/>
  </p:normalViewPr>
  <p:slideViewPr>
    <p:cSldViewPr snapToGrid="0">
      <p:cViewPr varScale="1">
        <p:scale>
          <a:sx n="94" d="100"/>
          <a:sy n="9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8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2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Modélisation UML</a:t>
            </a:r>
          </a:p>
          <a:p>
            <a:r>
              <a:rPr lang="fr-FR" dirty="0"/>
              <a:t>Modèle conceptuel de données</a:t>
            </a:r>
          </a:p>
          <a:p>
            <a:r>
              <a:rPr lang="fr-FR" dirty="0"/>
              <a:t>Séquences et dépendances externes</a:t>
            </a:r>
          </a:p>
          <a:p>
            <a:r>
              <a:rPr lang="fr-FR" dirty="0"/>
              <a:t>Contrôle de saisies et données</a:t>
            </a:r>
          </a:p>
          <a:p>
            <a:r>
              <a:rPr lang="fr-FR" dirty="0"/>
              <a:t>Présentation d'un </a:t>
            </a:r>
            <a:r>
              <a:rPr lang="fr-FR" dirty="0" err="1"/>
              <a:t>Mock</a:t>
            </a:r>
            <a:r>
              <a:rPr lang="fr-FR" dirty="0"/>
              <a:t>-up/IHM</a:t>
            </a:r>
          </a:p>
          <a:p>
            <a:r>
              <a:rPr lang="fr-FR" dirty="0"/>
              <a:t>Présentation des différents choix techniques à la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9BC56AA-5D28-4DB8-93E0-C39EE000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06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9B4CAE-8F1F-475E-A11E-FD13BC15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3" y="384467"/>
            <a:ext cx="8709031" cy="60890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156BA8-5C82-4E9F-B8AF-AC13580487AA}"/>
              </a:ext>
            </a:extLst>
          </p:cNvPr>
          <p:cNvSpPr/>
          <p:nvPr/>
        </p:nvSpPr>
        <p:spPr>
          <a:xfrm>
            <a:off x="0" y="749452"/>
            <a:ext cx="328168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6" y="736904"/>
            <a:ext cx="2665307" cy="1080938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Modèle Conceptuel de Données (MCD)</a:t>
            </a:r>
          </a:p>
        </p:txBody>
      </p:sp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4E8B23C-2A64-431A-84F1-91C9A178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590800"/>
            <a:ext cx="5838105" cy="32816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9B1436-605A-4100-9DC8-54A87311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5435"/>
            <a:ext cx="5853807" cy="3281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A8E628-14CD-4A0E-A852-929A8BAD409B}"/>
              </a:ext>
            </a:extLst>
          </p:cNvPr>
          <p:cNvSpPr/>
          <p:nvPr/>
        </p:nvSpPr>
        <p:spPr>
          <a:xfrm>
            <a:off x="3627120" y="1036728"/>
            <a:ext cx="486664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00897"/>
            <a:ext cx="10018713" cy="1752599"/>
          </a:xfrm>
        </p:spPr>
        <p:txBody>
          <a:bodyPr/>
          <a:lstStyle/>
          <a:p>
            <a:r>
              <a:rPr lang="fr-FR" dirty="0" err="1"/>
              <a:t>Mock</a:t>
            </a:r>
            <a:r>
              <a:rPr lang="fr-FR" dirty="0"/>
              <a:t>-up/IHM</a:t>
            </a:r>
          </a:p>
        </p:txBody>
      </p:sp>
    </p:spTree>
    <p:extLst>
      <p:ext uri="{BB962C8B-B14F-4D97-AF65-F5344CB8AC3E}">
        <p14:creationId xmlns:p14="http://schemas.microsoft.com/office/powerpoint/2010/main" val="372735293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3569CA-FE2C-4EA3-BC7A-AFD80114F667}"/>
              </a:ext>
            </a:extLst>
          </p:cNvPr>
          <p:cNvSpPr/>
          <p:nvPr/>
        </p:nvSpPr>
        <p:spPr>
          <a:xfrm>
            <a:off x="3733800" y="1026160"/>
            <a:ext cx="4866640" cy="1080938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A93400-7216-465F-AEC9-E25876F7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3" y="2534920"/>
            <a:ext cx="5934727" cy="33316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846870-26A9-429D-8D4B-C011DA1D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0" y="2534920"/>
            <a:ext cx="5863607" cy="32969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A2C0B73-C242-42FA-8B36-3FE4D601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63" y="690329"/>
            <a:ext cx="10018713" cy="1752599"/>
          </a:xfrm>
        </p:spPr>
        <p:txBody>
          <a:bodyPr/>
          <a:lstStyle/>
          <a:p>
            <a:r>
              <a:rPr lang="fr-FR" dirty="0" err="1"/>
              <a:t>Mock</a:t>
            </a:r>
            <a:r>
              <a:rPr lang="fr-FR" dirty="0"/>
              <a:t>-up/IHM</a:t>
            </a:r>
          </a:p>
        </p:txBody>
      </p:sp>
    </p:spTree>
    <p:extLst>
      <p:ext uri="{BB962C8B-B14F-4D97-AF65-F5344CB8AC3E}">
        <p14:creationId xmlns:p14="http://schemas.microsoft.com/office/powerpoint/2010/main" val="41906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Template</a:t>
            </a:r>
          </a:p>
        </p:txBody>
      </p:sp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23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127</TotalTime>
  <Words>70</Words>
  <Application>Microsoft Office PowerPoint</Application>
  <PresentationFormat>Grand écran</PresentationFormat>
  <Paragraphs>31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Parallaxe</vt:lpstr>
      <vt:lpstr>Projet Madera  2ème Livrables RIL 2018-2020 </vt:lpstr>
      <vt:lpstr>Sommaire </vt:lpstr>
      <vt:lpstr>Template</vt:lpstr>
      <vt:lpstr>Modèle Conceptuel de Données (MCD)</vt:lpstr>
      <vt:lpstr>Mock-up/IHM</vt:lpstr>
      <vt:lpstr>Mock-up/IHM</vt:lpstr>
      <vt:lpstr>Template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CHRETIEN Romain</cp:lastModifiedBy>
  <cp:revision>21</cp:revision>
  <dcterms:created xsi:type="dcterms:W3CDTF">2019-03-31T17:45:56Z</dcterms:created>
  <dcterms:modified xsi:type="dcterms:W3CDTF">2019-08-23T09:08:22Z</dcterms:modified>
</cp:coreProperties>
</file>