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33"/>
  </p:notesMasterIdLst>
  <p:sldIdLst>
    <p:sldId id="256" r:id="rId2"/>
    <p:sldId id="257" r:id="rId3"/>
    <p:sldId id="272" r:id="rId4"/>
    <p:sldId id="275" r:id="rId5"/>
    <p:sldId id="277" r:id="rId6"/>
    <p:sldId id="298" r:id="rId7"/>
    <p:sldId id="299" r:id="rId8"/>
    <p:sldId id="273" r:id="rId9"/>
    <p:sldId id="300" r:id="rId10"/>
    <p:sldId id="274" r:id="rId11"/>
    <p:sldId id="276" r:id="rId12"/>
    <p:sldId id="278" r:id="rId13"/>
    <p:sldId id="280" r:id="rId14"/>
    <p:sldId id="279" r:id="rId15"/>
    <p:sldId id="281" r:id="rId16"/>
    <p:sldId id="282" r:id="rId17"/>
    <p:sldId id="283" r:id="rId18"/>
    <p:sldId id="284" r:id="rId19"/>
    <p:sldId id="285" r:id="rId20"/>
    <p:sldId id="296" r:id="rId21"/>
    <p:sldId id="286" r:id="rId22"/>
    <p:sldId id="297" r:id="rId23"/>
    <p:sldId id="287" r:id="rId24"/>
    <p:sldId id="288" r:id="rId25"/>
    <p:sldId id="290" r:id="rId26"/>
    <p:sldId id="291" r:id="rId27"/>
    <p:sldId id="289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 autoAdjust="0"/>
    <p:restoredTop sz="82579" autoAdjust="0"/>
  </p:normalViewPr>
  <p:slideViewPr>
    <p:cSldViewPr snapToGrid="0">
      <p:cViewPr varScale="1">
        <p:scale>
          <a:sx n="80" d="100"/>
          <a:sy n="80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95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64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1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0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8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6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3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5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960" y="771492"/>
            <a:ext cx="7656056" cy="3810134"/>
          </a:xfrm>
        </p:spPr>
        <p:txBody>
          <a:bodyPr>
            <a:noAutofit/>
          </a:bodyPr>
          <a:lstStyle/>
          <a:p>
            <a:r>
              <a:rPr lang="fr-FR" b="1" dirty="0"/>
              <a:t>Projet Madera</a:t>
            </a:r>
            <a:br>
              <a:rPr lang="fr-FR" b="1" dirty="0"/>
            </a:br>
            <a:br>
              <a:rPr lang="fr-FR" b="1" dirty="0"/>
            </a:br>
            <a:r>
              <a:rPr lang="fr-FR" sz="4400" b="1" dirty="0"/>
              <a:t>4</a:t>
            </a:r>
            <a:r>
              <a:rPr lang="fr-FR" sz="4400" b="1" baseline="30000" dirty="0"/>
              <a:t>ème</a:t>
            </a:r>
            <a:r>
              <a:rPr lang="fr-FR" sz="8000" b="1" dirty="0"/>
              <a:t> </a:t>
            </a:r>
            <a:r>
              <a:rPr lang="fr-FR" sz="3600" b="1" dirty="0"/>
              <a:t>Livrables</a:t>
            </a:r>
            <a:br>
              <a:rPr lang="fr-FR" sz="3600" b="1" dirty="0"/>
            </a:br>
            <a:r>
              <a:rPr lang="fr-FR" sz="36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1119" y="34959"/>
            <a:ext cx="1941387" cy="19857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R. CHRETIEN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A. BROCHARD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U. HASSED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b="1" dirty="0">
                <a:solidFill>
                  <a:schemeClr val="tx1"/>
                </a:solidFill>
              </a:rPr>
              <a:t>V. HALLAY</a:t>
            </a:r>
            <a:endParaRPr lang="fr-FR" sz="2000" dirty="0">
              <a:solidFill>
                <a:schemeClr val="tx1"/>
              </a:solidFill>
            </a:endParaRPr>
          </a:p>
          <a:p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82" y="483725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E1324-ACA0-264A-A162-D9617696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1752599"/>
          </a:xfrm>
        </p:spPr>
        <p:txBody>
          <a:bodyPr/>
          <a:lstStyle/>
          <a:p>
            <a:r>
              <a:rPr lang="fr-FR" dirty="0"/>
              <a:t>Planning prévisionnel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52AEAC9C-C55C-4C53-9AC0-4DB0416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948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320C6-F6FC-41F5-B3CF-659F5FF5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11813F-CD97-4D10-8B21-5F89E9F5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83552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21361-FEA0-40EA-BCEF-9334E947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A1F5A1-375F-4ADD-BF73-7F79B2B4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95345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Technique</a:t>
            </a:r>
          </a:p>
        </p:txBody>
      </p:sp>
    </p:spTree>
    <p:extLst>
      <p:ext uri="{BB962C8B-B14F-4D97-AF65-F5344CB8AC3E}">
        <p14:creationId xmlns:p14="http://schemas.microsoft.com/office/powerpoint/2010/main" val="15595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60A29-4E64-4EAA-A409-B78ACC79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0E401-CAE3-45CA-8D65-438B44E2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162833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F438A-F415-4ACE-B03B-4E3E1C1F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5F129-37B9-477C-BD40-2906CC3E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69636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477FA-CD64-4473-9CCC-2312506B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D6002-3EB0-4AB7-9077-FB9646AC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250922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BF1C3-9DE8-4A87-AF53-D60821FD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E8C0A-9A29-4899-8C9F-0EF3B695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353992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70180-E849-4CF5-A162-E86D8812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321E4-D855-4AE1-B334-FBDCFEA0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80613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82790-1415-4BBA-8DB6-5B16D60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D2AA2-5E45-4EB7-BA0E-428AAFF1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287968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6597"/>
            <a:ext cx="10018713" cy="400460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 err="1"/>
              <a:t>Demonstration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2496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59888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6DE45-CE50-4464-90E6-A83DAA08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PRA/PCA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D4CA5-D3B7-4DE6-8EFC-12257107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Allan</a:t>
            </a:r>
          </a:p>
        </p:txBody>
      </p:sp>
    </p:spTree>
    <p:extLst>
      <p:ext uri="{BB962C8B-B14F-4D97-AF65-F5344CB8AC3E}">
        <p14:creationId xmlns:p14="http://schemas.microsoft.com/office/powerpoint/2010/main" val="177873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82790-1415-4BBA-8DB6-5B16D604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Support/Demande d'évolution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D2AA2-5E45-4EB7-BA0E-428AAFF1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300817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9027B-149E-42D7-8474-5344A483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867AC-A518-4A3B-980B-0851F728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228987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Clôture de projet</a:t>
            </a:r>
          </a:p>
        </p:txBody>
      </p:sp>
    </p:spTree>
    <p:extLst>
      <p:ext uri="{BB962C8B-B14F-4D97-AF65-F5344CB8AC3E}">
        <p14:creationId xmlns:p14="http://schemas.microsoft.com/office/powerpoint/2010/main" val="610667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ADCE4-51D1-4185-916D-A3FF21A7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Final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2E78B-25DC-4687-B46F-45D73BCF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64621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942F7-D71A-49F2-8C04-7804B7F8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Budget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18577-C2F8-4D99-A387-D5DDEE27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Ulrich</a:t>
            </a:r>
          </a:p>
        </p:txBody>
      </p:sp>
    </p:spTree>
    <p:extLst>
      <p:ext uri="{BB962C8B-B14F-4D97-AF65-F5344CB8AC3E}">
        <p14:creationId xmlns:p14="http://schemas.microsoft.com/office/powerpoint/2010/main" val="213831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15CD5-9FED-4659-96EF-C5F5DA09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4C681-5FF3-4E57-B678-1163312F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</p:spTree>
    <p:extLst>
      <p:ext uri="{BB962C8B-B14F-4D97-AF65-F5344CB8AC3E}">
        <p14:creationId xmlns:p14="http://schemas.microsoft.com/office/powerpoint/2010/main" val="376711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AE84C-A7DC-404A-92F0-37665584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COVID-19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EAF4FE-2019-493A-BC9D-0C03CEDB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92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D71D5-2663-B041-9836-791DD68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6220"/>
            <a:ext cx="10018713" cy="1752599"/>
          </a:xfrm>
        </p:spPr>
        <p:txBody>
          <a:bodyPr>
            <a:normAutofit/>
          </a:bodyPr>
          <a:lstStyle/>
          <a:p>
            <a:r>
              <a:rPr lang="fr-FR" sz="5400" b="1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2756116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16FDE-1420-4490-BF39-FEA49742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REX MADERA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9E691-13B5-448F-A683-3388DE5F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LE MONDE (Slide -&gt; NOM)</a:t>
            </a:r>
          </a:p>
        </p:txBody>
      </p:sp>
    </p:spTree>
    <p:extLst>
      <p:ext uri="{BB962C8B-B14F-4D97-AF65-F5344CB8AC3E}">
        <p14:creationId xmlns:p14="http://schemas.microsoft.com/office/powerpoint/2010/main" val="1280301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F5317-EF2D-497F-B4B1-095EEF05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REX Etudiant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ADFC33-325F-42BD-B351-17C2A85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LE MONDE (Slide -&gt; NOM)</a:t>
            </a:r>
          </a:p>
        </p:txBody>
      </p:sp>
    </p:spTree>
    <p:extLst>
      <p:ext uri="{BB962C8B-B14F-4D97-AF65-F5344CB8AC3E}">
        <p14:creationId xmlns:p14="http://schemas.microsoft.com/office/powerpoint/2010/main" val="308804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B94A2-748B-43D5-A1EC-294A167A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Intro/Contexte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85D6E-6DAB-4B80-A9AC-9886867F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19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B94A2-748B-43D5-A1EC-294A167A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Besoin/Objectif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85D6E-6DAB-4B80-A9AC-9886867F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Valou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040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6FCF8D6-CFAB-4977-8EEF-B9E52073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Méthode Agile</a:t>
            </a:r>
          </a:p>
        </p:txBody>
      </p:sp>
      <p:pic>
        <p:nvPicPr>
          <p:cNvPr id="19" name="Picture 2" descr="Formation Méthode AGILE et SCRUM (certifiante) - Parcours complet ...">
            <a:extLst>
              <a:ext uri="{FF2B5EF4-FFF2-40B4-BE49-F238E27FC236}">
                <a16:creationId xmlns:a16="http://schemas.microsoft.com/office/drawing/2014/main" id="{C9B23514-B4A4-436A-B83D-89B49F1EC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9" r="76"/>
          <a:stretch/>
        </p:blipFill>
        <p:spPr bwMode="auto"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9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08348-FE10-4CC5-AB62-DB28F7E5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l'agilité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05290-5DE2-4A54-92FE-75957498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513081"/>
          </a:xfrm>
        </p:spPr>
        <p:txBody>
          <a:bodyPr/>
          <a:lstStyle/>
          <a:p>
            <a:r>
              <a:rPr lang="fr-FR" dirty="0"/>
              <a:t>Accroître la visibilité des projets avec le client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C0B5EE6-9F15-473E-A4EA-77EEEA4CE1F3}"/>
              </a:ext>
            </a:extLst>
          </p:cNvPr>
          <p:cNvSpPr txBox="1">
            <a:spLocks/>
          </p:cNvSpPr>
          <p:nvPr/>
        </p:nvSpPr>
        <p:spPr>
          <a:xfrm>
            <a:off x="1484310" y="3172459"/>
            <a:ext cx="10018713" cy="513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Faire face à la conduite du changement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CBAFD2E-3BD9-4E39-874C-66B275D0F0DC}"/>
              </a:ext>
            </a:extLst>
          </p:cNvPr>
          <p:cNvSpPr txBox="1">
            <a:spLocks/>
          </p:cNvSpPr>
          <p:nvPr/>
        </p:nvSpPr>
        <p:spPr>
          <a:xfrm>
            <a:off x="1484310" y="3677919"/>
            <a:ext cx="10018713" cy="513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Livraisons de meilleure qualité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FA4C839-E11C-48B6-9685-5AAC9827FCDF}"/>
              </a:ext>
            </a:extLst>
          </p:cNvPr>
          <p:cNvSpPr txBox="1">
            <a:spLocks/>
          </p:cNvSpPr>
          <p:nvPr/>
        </p:nvSpPr>
        <p:spPr>
          <a:xfrm>
            <a:off x="1484310" y="4191000"/>
            <a:ext cx="10018713" cy="513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cohésion d'équipe renforcée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F968574-E080-40D6-AD56-976FC7ED50D5}"/>
              </a:ext>
            </a:extLst>
          </p:cNvPr>
          <p:cNvSpPr txBox="1">
            <a:spLocks/>
          </p:cNvSpPr>
          <p:nvPr/>
        </p:nvSpPr>
        <p:spPr>
          <a:xfrm>
            <a:off x="1484310" y="4688839"/>
            <a:ext cx="10018713" cy="513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gestion des délais différente</a:t>
            </a:r>
          </a:p>
        </p:txBody>
      </p:sp>
    </p:spTree>
    <p:extLst>
      <p:ext uri="{BB962C8B-B14F-4D97-AF65-F5344CB8AC3E}">
        <p14:creationId xmlns:p14="http://schemas.microsoft.com/office/powerpoint/2010/main" val="277695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062FD-23BF-A944-9FD3-8FF06344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75190"/>
            <a:ext cx="10018713" cy="1752599"/>
          </a:xfrm>
        </p:spPr>
        <p:txBody>
          <a:bodyPr/>
          <a:lstStyle/>
          <a:p>
            <a:r>
              <a:rPr lang="fr-FR" dirty="0"/>
              <a:t>Scénario agile</a:t>
            </a:r>
          </a:p>
        </p:txBody>
      </p:sp>
      <p:pic>
        <p:nvPicPr>
          <p:cNvPr id="1026" name="Picture 2" descr="Wavenet">
            <a:extLst>
              <a:ext uri="{FF2B5EF4-FFF2-40B4-BE49-F238E27FC236}">
                <a16:creationId xmlns:a16="http://schemas.microsoft.com/office/drawing/2014/main" id="{A1B08586-6E0F-4B8B-BDCF-5A5D86D27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765229"/>
            <a:ext cx="10018713" cy="3826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9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91EB4-D77B-4231-ABE2-8A0188D1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76942-73B8-4CBD-99AB-95A2361D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Product Owner </a:t>
            </a:r>
            <a:r>
              <a:rPr lang="fr-FR" dirty="0"/>
              <a:t>: Romain CHRETIEN</a:t>
            </a:r>
          </a:p>
          <a:p>
            <a:r>
              <a:rPr lang="fr-FR" b="1" dirty="0"/>
              <a:t>Scrum Master </a:t>
            </a:r>
            <a:r>
              <a:rPr lang="fr-FR" dirty="0"/>
              <a:t>: Ulrich HASSED</a:t>
            </a:r>
          </a:p>
          <a:p>
            <a:r>
              <a:rPr lang="fr-FR" b="1" dirty="0"/>
              <a:t>Team développement </a:t>
            </a:r>
            <a:r>
              <a:rPr lang="fr-FR" dirty="0"/>
              <a:t>: Valentin HALLAY, Allan BROCHARD</a:t>
            </a:r>
          </a:p>
        </p:txBody>
      </p:sp>
    </p:spTree>
    <p:extLst>
      <p:ext uri="{BB962C8B-B14F-4D97-AF65-F5344CB8AC3E}">
        <p14:creationId xmlns:p14="http://schemas.microsoft.com/office/powerpoint/2010/main" val="1435627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Grand écran</PresentationFormat>
  <Paragraphs>66</Paragraphs>
  <Slides>31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Corbel</vt:lpstr>
      <vt:lpstr>Parallaxe</vt:lpstr>
      <vt:lpstr>Projet Madera  4ème Livrables RIL 2018-2020 </vt:lpstr>
      <vt:lpstr>Sommaire </vt:lpstr>
      <vt:lpstr>Projet</vt:lpstr>
      <vt:lpstr>Intro/Contexte</vt:lpstr>
      <vt:lpstr>Besoin/Objectif</vt:lpstr>
      <vt:lpstr>Méthode Agile</vt:lpstr>
      <vt:lpstr>Pourquoi l'agilité ?</vt:lpstr>
      <vt:lpstr>Scénario agile</vt:lpstr>
      <vt:lpstr>Equipe projet</vt:lpstr>
      <vt:lpstr>Planning prévisionnel</vt:lpstr>
      <vt:lpstr>SWOT</vt:lpstr>
      <vt:lpstr>Sécurité</vt:lpstr>
      <vt:lpstr>Technique</vt:lpstr>
      <vt:lpstr>Langage</vt:lpstr>
      <vt:lpstr>Outils</vt:lpstr>
      <vt:lpstr>Architecture</vt:lpstr>
      <vt:lpstr>UML</vt:lpstr>
      <vt:lpstr>MCD</vt:lpstr>
      <vt:lpstr>Déploiement</vt:lpstr>
      <vt:lpstr>Demonstration</vt:lpstr>
      <vt:lpstr>Maintenance</vt:lpstr>
      <vt:lpstr>PRA/PCA</vt:lpstr>
      <vt:lpstr>Support/Demande d'évolution</vt:lpstr>
      <vt:lpstr>Formation</vt:lpstr>
      <vt:lpstr>Clôture de projet</vt:lpstr>
      <vt:lpstr>Planning Final</vt:lpstr>
      <vt:lpstr>Budget</vt:lpstr>
      <vt:lpstr>Indicateurs</vt:lpstr>
      <vt:lpstr>COVID-19</vt:lpstr>
      <vt:lpstr>REX MADERA</vt:lpstr>
      <vt:lpstr>REX Etudiant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4ème Livrables RIL 2018-2020 </dc:title>
  <dc:creator>CHRETIEN Romain</dc:creator>
  <cp:lastModifiedBy>CHRETIEN Romain</cp:lastModifiedBy>
  <cp:revision>2</cp:revision>
  <dcterms:created xsi:type="dcterms:W3CDTF">2020-05-11T09:34:45Z</dcterms:created>
  <dcterms:modified xsi:type="dcterms:W3CDTF">2020-05-11T09:34:56Z</dcterms:modified>
</cp:coreProperties>
</file>