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685" autoAdjust="0"/>
  </p:normalViewPr>
  <p:slideViewPr>
    <p:cSldViewPr snapToGrid="0">
      <p:cViewPr varScale="1">
        <p:scale>
          <a:sx n="71" d="100"/>
          <a:sy n="71" d="100"/>
        </p:scale>
        <p:origin x="11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992A3-AC5D-4E20-9098-8DC8227FE330}" type="datetimeFigureOut">
              <a:rPr lang="fr-FR" smtClean="0"/>
              <a:t>12/04/2019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98319-E21C-4226-9771-24912F5B4C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11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024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948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Scrum Master : Allan BROCHARD 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Romain CHRETIEN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 de 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développement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Valentin HALLAY, Ulrich HASSED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95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Frises chronologique du livrable 1 et du projet complet,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Livrable 1 Spécification fonctionnelles 	111j</a:t>
            </a:r>
          </a:p>
          <a:p>
            <a:r>
              <a:rPr lang="fr-FR" dirty="0"/>
              <a:t>Livrable 2 : Modélisation et analyse 	100j</a:t>
            </a:r>
          </a:p>
          <a:p>
            <a:r>
              <a:rPr lang="fr-FR" dirty="0"/>
              <a:t>Livrable 3 : Développement 		140j</a:t>
            </a:r>
          </a:p>
          <a:p>
            <a:r>
              <a:rPr lang="fr-FR" dirty="0"/>
              <a:t>Livrable 4 : Recettes et déploiement	46j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916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SWOT : 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outil de stratégie permettant de déterminer les options offertes </a:t>
            </a:r>
            <a:r>
              <a:rPr lang="fr-FR" dirty="0"/>
              <a:t>par un projet</a:t>
            </a:r>
          </a:p>
          <a:p>
            <a:endParaRPr lang="fr-FR" dirty="0"/>
          </a:p>
          <a:p>
            <a:r>
              <a:rPr lang="fr-FR" dirty="0"/>
              <a:t>Risques : </a:t>
            </a:r>
          </a:p>
          <a:p>
            <a:r>
              <a:rPr lang="fr-FR" dirty="0"/>
              <a:t>Mauvaise compréhension du sujet, du métier client rendu en non adéquation avec la demande client </a:t>
            </a:r>
          </a:p>
          <a:p>
            <a:endParaRPr lang="fr-FR" dirty="0"/>
          </a:p>
          <a:p>
            <a:r>
              <a:rPr lang="fr-FR" dirty="0"/>
              <a:t>Au sein du groupe: </a:t>
            </a:r>
          </a:p>
          <a:p>
            <a:r>
              <a:rPr lang="fr-FR" dirty="0"/>
              <a:t>Mauvaise communication, </a:t>
            </a:r>
          </a:p>
          <a:p>
            <a:r>
              <a:rPr lang="fr-FR" dirty="0"/>
              <a:t>gestion et respect du planning,</a:t>
            </a:r>
          </a:p>
          <a:p>
            <a:endParaRPr lang="fr-FR" dirty="0"/>
          </a:p>
          <a:p>
            <a:r>
              <a:rPr lang="fr-FR" dirty="0"/>
              <a:t>Développement : </a:t>
            </a:r>
          </a:p>
          <a:p>
            <a:endParaRPr lang="fr-FR" dirty="0"/>
          </a:p>
          <a:p>
            <a:r>
              <a:rPr lang="fr-FR" dirty="0"/>
              <a:t>Code robuste, </a:t>
            </a:r>
          </a:p>
          <a:p>
            <a:r>
              <a:rPr lang="fr-FR" dirty="0"/>
              <a:t>Ergonomie, </a:t>
            </a:r>
          </a:p>
          <a:p>
            <a:r>
              <a:rPr lang="fr-FR" dirty="0"/>
              <a:t>Formats des données,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PERTES DE DONNEES / ACCES AU RESSOURCES DE L’EQUIPE -&gt; TRANSITION SLIDE SUIVANTE SUR GESTION DU SYSTÈME DOCUMENTAIRE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828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535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9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5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59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3316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47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10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14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68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6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46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09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0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1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1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3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66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872C34-8B5A-4150-AD65-9C5D11F4F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804730"/>
            <a:ext cx="8144134" cy="137307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Projet </a:t>
            </a:r>
            <a:r>
              <a:rPr lang="fr-FR" b="1" dirty="0" err="1"/>
              <a:t>Madera</a:t>
            </a:r>
            <a:br>
              <a:rPr lang="fr-FR" b="1" dirty="0"/>
            </a:br>
            <a:br>
              <a:rPr lang="fr-FR" b="1" dirty="0"/>
            </a:br>
            <a:r>
              <a:rPr lang="fr-FR" sz="2400" b="1" dirty="0"/>
              <a:t>Spécifications fonctionnelles</a:t>
            </a:r>
            <a:br>
              <a:rPr lang="fr-FR" sz="2400" b="1" dirty="0"/>
            </a:br>
            <a:r>
              <a:rPr lang="fr-FR" sz="2400" b="1" dirty="0"/>
              <a:t>RIL 2018-2020</a:t>
            </a:r>
            <a:br>
              <a:rPr lang="fr-FR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7DB4A9-C63C-4212-8462-3F6F01D56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86472" y="2676559"/>
            <a:ext cx="2156642" cy="194733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R. CHRETIEN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A. BROCHARD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U. HASSED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b="1" dirty="0">
                <a:solidFill>
                  <a:schemeClr val="tx1"/>
                </a:solidFill>
              </a:rPr>
              <a:t>V. HALLAY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30" name="Picture 6" descr="RÃ©sultat de recherche d'images pour &quot;cesi alternance&quot;">
            <a:extLst>
              <a:ext uri="{FF2B5EF4-FFF2-40B4-BE49-F238E27FC236}">
                <a16:creationId xmlns:a16="http://schemas.microsoft.com/office/drawing/2014/main" id="{460568A8-524A-4E80-886C-787F6EE4B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2" y="4623891"/>
            <a:ext cx="4833166" cy="165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32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351935-3CA7-4423-A294-772ECEA8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fr-FR" sz="2400"/>
              <a:t>Diagramme de cas d’utilisations</a:t>
            </a:r>
            <a:br>
              <a:rPr lang="fr-FR" sz="2400"/>
            </a:br>
            <a:endParaRPr lang="fr-FR" sz="24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7" name="Espace réservé du contenu 3">
            <a:extLst>
              <a:ext uri="{FF2B5EF4-FFF2-40B4-BE49-F238E27FC236}">
                <a16:creationId xmlns:a16="http://schemas.microsoft.com/office/drawing/2014/main" id="{DA0D962F-F8BB-4093-BEC4-DF5E669AEBB1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139" y="1293697"/>
            <a:ext cx="7740539" cy="515472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389098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33F8F-1033-449A-BEE8-F20CE88B28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326849220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66926-1D92-48F7-9C83-EDAF895B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BBB12-0E32-496B-90A0-5042B3DEC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Equipe agile</a:t>
            </a:r>
          </a:p>
          <a:p>
            <a:r>
              <a:rPr lang="fr-FR" dirty="0"/>
              <a:t>Planning prévisionnel</a:t>
            </a:r>
          </a:p>
          <a:p>
            <a:r>
              <a:rPr lang="fr-FR" dirty="0"/>
              <a:t>WBS</a:t>
            </a:r>
          </a:p>
          <a:p>
            <a:r>
              <a:rPr lang="fr-FR" dirty="0"/>
              <a:t>Analyse des risques</a:t>
            </a:r>
          </a:p>
          <a:p>
            <a:r>
              <a:rPr lang="fr-FR" dirty="0"/>
              <a:t>Gestion du système documentaire</a:t>
            </a:r>
          </a:p>
          <a:p>
            <a:r>
              <a:rPr lang="fr-FR" dirty="0"/>
              <a:t>PBS</a:t>
            </a:r>
          </a:p>
          <a:p>
            <a:r>
              <a:rPr lang="fr-FR" dirty="0"/>
              <a:t>Diagramme de cas d’utilisations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124768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72" name="Rectangle 71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95E45E-B047-49C0-949D-05E55F2F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18" y="770933"/>
            <a:ext cx="3679028" cy="1080938"/>
          </a:xfrm>
        </p:spPr>
        <p:txBody>
          <a:bodyPr>
            <a:normAutofit/>
          </a:bodyPr>
          <a:lstStyle/>
          <a:p>
            <a:r>
              <a:rPr lang="fr-FR" sz="3200" dirty="0"/>
              <a:t>Introduction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EA07C9-18B2-49D4-8DCF-36E781A8B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018" y="1518211"/>
            <a:ext cx="3581635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/>
              <a:t>Le Groupe </a:t>
            </a:r>
            <a:r>
              <a:rPr lang="fr-FR" sz="2000" dirty="0" err="1"/>
              <a:t>Madera</a:t>
            </a:r>
            <a:endParaRPr lang="fr-FR" sz="20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3B07CF8-509B-4A39-8780-CD557EA55FE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72221" y="2936925"/>
            <a:ext cx="4271229" cy="3599316"/>
          </a:xfrm>
          <a:prstGeom prst="rect">
            <a:avLst/>
          </a:prstGeom>
        </p:spPr>
      </p:pic>
      <p:pic>
        <p:nvPicPr>
          <p:cNvPr id="1026" name="Picture 2" descr="RÃ©sultat de recherche d'images pour &quot;construction maison plain pied bois&quot;">
            <a:extLst>
              <a:ext uri="{FF2B5EF4-FFF2-40B4-BE49-F238E27FC236}">
                <a16:creationId xmlns:a16="http://schemas.microsoft.com/office/drawing/2014/main" id="{8B2F7BEE-F23B-4225-A098-CD17B8576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566" y="689817"/>
            <a:ext cx="6965715" cy="522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96121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93A4C5-D996-4153-90C2-3FE2F16C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fr-FR" sz="2400" dirty="0"/>
              <a:t>Equipe agile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2053" name="Picture 2" descr="RÃ©sultat de recherche d'images pour &quot;equipe developpement contente&quot;">
            <a:extLst>
              <a:ext uri="{FF2B5EF4-FFF2-40B4-BE49-F238E27FC236}">
                <a16:creationId xmlns:a16="http://schemas.microsoft.com/office/drawing/2014/main" id="{E8009568-3902-4155-83A8-5238C05AC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21909" y="640080"/>
            <a:ext cx="5577840" cy="557784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87608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0667B-026F-485B-8143-6E8D3A57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1117212"/>
            <a:ext cx="9613861" cy="507401"/>
          </a:xfrm>
        </p:spPr>
        <p:txBody>
          <a:bodyPr>
            <a:normAutofit fontScale="90000"/>
          </a:bodyPr>
          <a:lstStyle/>
          <a:p>
            <a:r>
              <a:rPr lang="fr-FR" dirty="0"/>
              <a:t>Planning prévisionnel</a:t>
            </a:r>
            <a:br>
              <a:rPr lang="fr-FR" dirty="0"/>
            </a:b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C26E003-7F5E-42E7-9611-E4C2512C7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0321" y="2160188"/>
            <a:ext cx="11102104" cy="2516588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B95FBBC-58F7-4A35-BE20-02B9FEE49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21" y="3815242"/>
            <a:ext cx="11102104" cy="219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5791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557ECB-45BD-43BB-ACDB-848B1C67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WBS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B7AD893-C922-458A-B672-48FD91620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2474716"/>
            <a:ext cx="11034712" cy="3814133"/>
          </a:xfrm>
        </p:spPr>
      </p:pic>
    </p:spTree>
    <p:extLst>
      <p:ext uri="{BB962C8B-B14F-4D97-AF65-F5344CB8AC3E}">
        <p14:creationId xmlns:p14="http://schemas.microsoft.com/office/powerpoint/2010/main" val="133309386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671E11-A17C-49C7-BC3D-490DB704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1154096"/>
            <a:ext cx="9613861" cy="680069"/>
          </a:xfrm>
        </p:spPr>
        <p:txBody>
          <a:bodyPr>
            <a:normAutofit fontScale="90000"/>
          </a:bodyPr>
          <a:lstStyle/>
          <a:p>
            <a:r>
              <a:rPr lang="fr-FR" dirty="0"/>
              <a:t>Analyse des risques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CF078BC-A6AB-445E-A0CE-82FD6716A5D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21" y="2608939"/>
            <a:ext cx="7692154" cy="256313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FC74EC3-9E5B-4221-9C3D-72708132FE01}"/>
              </a:ext>
            </a:extLst>
          </p:cNvPr>
          <p:cNvSpPr txBox="1"/>
          <p:nvPr/>
        </p:nvSpPr>
        <p:spPr>
          <a:xfrm>
            <a:off x="7858125" y="5172074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SWOT</a:t>
            </a:r>
          </a:p>
        </p:txBody>
      </p:sp>
    </p:spTree>
    <p:extLst>
      <p:ext uri="{BB962C8B-B14F-4D97-AF65-F5344CB8AC3E}">
        <p14:creationId xmlns:p14="http://schemas.microsoft.com/office/powerpoint/2010/main" val="53620727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337071-A54A-486B-B14C-6372F0261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1152723"/>
            <a:ext cx="9613861" cy="516279"/>
          </a:xfrm>
        </p:spPr>
        <p:txBody>
          <a:bodyPr>
            <a:normAutofit fontScale="90000"/>
          </a:bodyPr>
          <a:lstStyle/>
          <a:p>
            <a:r>
              <a:rPr lang="fr-FR" dirty="0"/>
              <a:t>Gestion du système documentaire</a:t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FF40B67-871D-43FD-9104-6FC6175813A9}"/>
              </a:ext>
            </a:extLst>
          </p:cNvPr>
          <p:cNvSpPr txBox="1"/>
          <p:nvPr/>
        </p:nvSpPr>
        <p:spPr>
          <a:xfrm>
            <a:off x="790575" y="2124075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Versioning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Gestion des fichiers</a:t>
            </a:r>
          </a:p>
          <a:p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A9C71D2-5FA8-40F2-958F-9258D42D78D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278" y="2797761"/>
            <a:ext cx="6389778" cy="3600450"/>
          </a:xfrm>
          <a:prstGeom prst="rect">
            <a:avLst/>
          </a:prstGeom>
        </p:spPr>
      </p:pic>
      <p:pic>
        <p:nvPicPr>
          <p:cNvPr id="3074" name="Picture 2" descr="RÃ©sultat de recherche d'images pour &quot;git hub&quot;">
            <a:extLst>
              <a:ext uri="{FF2B5EF4-FFF2-40B4-BE49-F238E27FC236}">
                <a16:creationId xmlns:a16="http://schemas.microsoft.com/office/drawing/2014/main" id="{7A68B494-541D-40CF-913D-009B8E320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336" y="2390740"/>
            <a:ext cx="1313329" cy="131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Ã©sultat de recherche d'images pour &quot;git kraken&quot;">
            <a:extLst>
              <a:ext uri="{FF2B5EF4-FFF2-40B4-BE49-F238E27FC236}">
                <a16:creationId xmlns:a16="http://schemas.microsoft.com/office/drawing/2014/main" id="{B29D243A-01D4-43C2-9EB1-782332F3C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931" y="2222158"/>
            <a:ext cx="1650494" cy="165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71745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DF673E-F2B6-4EB5-B1DF-E6FE0549A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PBS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0A585E2-FD72-40B0-ACE3-4426796CE59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" t="8320" r="2458" b="6610"/>
          <a:stretch/>
        </p:blipFill>
        <p:spPr bwMode="auto">
          <a:xfrm>
            <a:off x="276225" y="2705100"/>
            <a:ext cx="9613860" cy="32765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0571413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96</Words>
  <Application>Microsoft Office PowerPoint</Application>
  <PresentationFormat>Grand écran</PresentationFormat>
  <Paragraphs>63</Paragraphs>
  <Slides>11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Berlin</vt:lpstr>
      <vt:lpstr>Projet Madera  Spécifications fonctionnelles RIL 2018-2020 </vt:lpstr>
      <vt:lpstr>Sommaire </vt:lpstr>
      <vt:lpstr>Introduction</vt:lpstr>
      <vt:lpstr>Equipe agile</vt:lpstr>
      <vt:lpstr>Planning prévisionnel </vt:lpstr>
      <vt:lpstr>WBS</vt:lpstr>
      <vt:lpstr>Analyse des risques </vt:lpstr>
      <vt:lpstr>Gestion du système documentaire </vt:lpstr>
      <vt:lpstr>PBS</vt:lpstr>
      <vt:lpstr>Diagramme de cas d’utilisations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Madera  Spécifications fonctionnelles RIL 2018-2020</dc:title>
  <dc:creator>valentin hallay</dc:creator>
  <cp:lastModifiedBy>valentin hallay</cp:lastModifiedBy>
  <cp:revision>13</cp:revision>
  <dcterms:created xsi:type="dcterms:W3CDTF">2019-03-31T17:45:56Z</dcterms:created>
  <dcterms:modified xsi:type="dcterms:W3CDTF">2019-04-12T08:29:56Z</dcterms:modified>
</cp:coreProperties>
</file>