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Projet </a:t>
            </a:r>
            <a:r>
              <a:rPr lang="fr-FR" b="1" dirty="0" err="1"/>
              <a:t>Madera</a:t>
            </a:r>
            <a:br>
              <a:rPr lang="fr-FR" b="1" dirty="0"/>
            </a:br>
            <a:br>
              <a:rPr lang="fr-FR" b="1" dirty="0"/>
            </a:br>
            <a:r>
              <a:rPr lang="fr-FR" sz="2400" b="1" dirty="0"/>
              <a:t>Spécifications fonctionnelles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Planning prévisionnel</a:t>
            </a:r>
          </a:p>
          <a:p>
            <a:r>
              <a:rPr lang="fr-FR" dirty="0"/>
              <a:t>WBS</a:t>
            </a:r>
          </a:p>
          <a:p>
            <a:r>
              <a:rPr lang="fr-FR" dirty="0"/>
              <a:t>Analyse des risques</a:t>
            </a:r>
          </a:p>
          <a:p>
            <a:r>
              <a:rPr lang="fr-FR" dirty="0"/>
              <a:t>Gestion du système documentaire</a:t>
            </a:r>
          </a:p>
          <a:p>
            <a:r>
              <a:rPr lang="fr-FR" dirty="0"/>
              <a:t>PBS</a:t>
            </a:r>
          </a:p>
          <a:p>
            <a:r>
              <a:rPr lang="fr-FR" dirty="0"/>
              <a:t>Diagramme de cas d’utilisations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50" name="Picture 2" descr="RÃ©sultat de recherche d'images pour &quot;maison   en bois construction&quot;">
            <a:extLst>
              <a:ext uri="{FF2B5EF4-FFF2-40B4-BE49-F238E27FC236}">
                <a16:creationId xmlns:a16="http://schemas.microsoft.com/office/drawing/2014/main" id="{D5A202C9-7B93-458A-8E2C-D067EA64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r="8289" b="-1"/>
          <a:stretch/>
        </p:blipFill>
        <p:spPr bwMode="auto">
          <a:xfrm>
            <a:off x="4925787" y="345268"/>
            <a:ext cx="6793992" cy="616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5E45E-B047-49C0-949D-05E55F2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770933"/>
            <a:ext cx="3679028" cy="1080938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A07C9-18B2-49D4-8DCF-36E781A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518211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Groupe </a:t>
            </a:r>
            <a:r>
              <a:rPr lang="fr-FR" sz="2000" dirty="0" err="1"/>
              <a:t>Madera</a:t>
            </a: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B07CF8-509B-4A39-8780-CD557EA55F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221" y="2936925"/>
            <a:ext cx="4271229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667B-026F-485B-8143-6E8D3A5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7212"/>
            <a:ext cx="9613861" cy="507401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prévisionnel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C26E003-7F5E-42E7-9611-E4C2512C7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60188"/>
            <a:ext cx="11102104" cy="251658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5FBBC-58F7-4A35-BE20-02B9FEE4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815242"/>
            <a:ext cx="11102104" cy="2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7ECB-45BD-43BB-ACDB-848B1C6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B7AD893-C922-458A-B672-48FD91620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74716"/>
            <a:ext cx="11034712" cy="3814133"/>
          </a:xfrm>
        </p:spPr>
      </p:pic>
    </p:spTree>
    <p:extLst>
      <p:ext uri="{BB962C8B-B14F-4D97-AF65-F5344CB8AC3E}">
        <p14:creationId xmlns:p14="http://schemas.microsoft.com/office/powerpoint/2010/main" val="13330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71E11-A17C-49C7-BC3D-490DB70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4096"/>
            <a:ext cx="9613861" cy="68006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F078BC-A6AB-445E-A0CE-82FD6716A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1" y="2608939"/>
            <a:ext cx="7692154" cy="25631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C74EC3-9E5B-4221-9C3D-72708132FE01}"/>
              </a:ext>
            </a:extLst>
          </p:cNvPr>
          <p:cNvSpPr txBox="1"/>
          <p:nvPr/>
        </p:nvSpPr>
        <p:spPr>
          <a:xfrm>
            <a:off x="7858125" y="5172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53620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7071-A54A-486B-B14C-6372F02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2723"/>
            <a:ext cx="9613861" cy="516279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du système documentaire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F40B67-871D-43FD-9104-6FC6175813A9}"/>
              </a:ext>
            </a:extLst>
          </p:cNvPr>
          <p:cNvSpPr txBox="1"/>
          <p:nvPr/>
        </p:nvSpPr>
        <p:spPr>
          <a:xfrm>
            <a:off x="790575" y="212407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fichiers</a:t>
            </a:r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A9C71D2-5FA8-40F2-958F-9258D42D78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2797761"/>
            <a:ext cx="6389778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F673E-F2B6-4EB5-B1DF-E6FE054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PBS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A585E2-FD72-40B0-ACE3-4426796CE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20" r="2458" b="6610"/>
          <a:stretch/>
        </p:blipFill>
        <p:spPr bwMode="auto">
          <a:xfrm>
            <a:off x="276225" y="2705100"/>
            <a:ext cx="9613860" cy="327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351935-3CA7-4423-A294-772ECEA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/>
              <a:t>Diagramme de cas d’utilisations</a:t>
            </a:r>
            <a:br>
              <a:rPr lang="fr-FR" sz="2400"/>
            </a:br>
            <a:endParaRPr lang="fr-FR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A0D962F-F8BB-4093-BEC4-DF5E669AEBB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9" y="1293697"/>
            <a:ext cx="7740539" cy="51547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909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</Words>
  <Application>Microsoft Office PowerPoint</Application>
  <PresentationFormat>Grand écran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Projet Madera  Spécifications fonctionnelles RIL 2018-2020 </vt:lpstr>
      <vt:lpstr>Sommaire </vt:lpstr>
      <vt:lpstr>Introduction</vt:lpstr>
      <vt:lpstr>Planning prévisionnel </vt:lpstr>
      <vt:lpstr>WBS</vt:lpstr>
      <vt:lpstr>Analyse des risques </vt:lpstr>
      <vt:lpstr>Gestion du système documentaire </vt:lpstr>
      <vt:lpstr>PBS</vt:lpstr>
      <vt:lpstr>Diagramme de cas d’utilisations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valentin hallay</cp:lastModifiedBy>
  <cp:revision>7</cp:revision>
  <dcterms:created xsi:type="dcterms:W3CDTF">2019-03-31T17:45:56Z</dcterms:created>
  <dcterms:modified xsi:type="dcterms:W3CDTF">2019-04-10T13:08:44Z</dcterms:modified>
</cp:coreProperties>
</file>