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saveSubsetFonts="1" autoCompressPictures="0">
  <p:sldMasterIdLst>
    <p:sldMasterId id="2147483648" r:id="rId1"/>
  </p:sldMasterIdLst>
  <p:notesMasterIdLst>
    <p:notesMasterId r:id="rId5"/>
  </p:notesMasterIdLst>
  <p:sldIdLst>
    <p:sldId id="256" r:id="rId2"/>
    <p:sldId id="257" r:id="rId3"/>
    <p:sldId id="258" r:id="rId4"/>
  </p:sldIdLst>
  <p:sldSz cx="12192000" cy="6858000"/>
  <p:notesSz cx="6950075" cy="9236075"/>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 roundtripDataSignature="AMtx7mgQcZsfPmTGvyyFPu7izN7AyRV0i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8" d="100"/>
          <a:sy n="88" d="100"/>
        </p:scale>
        <p:origin x="102" y="50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customschemas.google.com/relationships/presentationmetadata" Target="metadata"/><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ableStyles" Target="tableStyles.xml"/><Relationship Id="rId5" Type="http://schemas.openxmlformats.org/officeDocument/2006/relationships/notesMaster" Target="notesMasters/notesMaster1.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p:nvPr/>
        </p:nvSpPr>
        <p:spPr>
          <a:xfrm>
            <a:off x="0" y="4410720"/>
            <a:ext cx="6948467" cy="4825357"/>
          </a:xfrm>
          <a:prstGeom prst="rect">
            <a:avLst/>
          </a:prstGeom>
          <a:solidFill>
            <a:srgbClr val="F2F2F2"/>
          </a:solidFill>
          <a:ln>
            <a:noFill/>
          </a:ln>
        </p:spPr>
        <p:txBody>
          <a:bodyPr spcFirstLastPara="1" wrap="square" lIns="92475" tIns="46225" rIns="92475" bIns="46225" anchor="ctr" anchorCtr="0">
            <a:noAutofit/>
          </a:bodyPr>
          <a:lstStyle/>
          <a:p>
            <a:pPr marL="0" marR="0" lvl="0" indent="0" algn="ctr" rtl="0">
              <a:spcBef>
                <a:spcPts val="0"/>
              </a:spcBef>
              <a:spcAft>
                <a:spcPts val="0"/>
              </a:spcAft>
              <a:buNone/>
            </a:pPr>
            <a:endParaRPr sz="1800" b="0" i="0" u="none" strike="noStrike" cap="none">
              <a:solidFill>
                <a:schemeClr val="lt1"/>
              </a:solidFill>
              <a:latin typeface="Trebuchet MS"/>
              <a:ea typeface="Trebuchet MS"/>
              <a:cs typeface="Trebuchet MS"/>
              <a:sym typeface="Trebuchet MS"/>
            </a:endParaRPr>
          </a:p>
        </p:txBody>
      </p:sp>
      <p:sp>
        <p:nvSpPr>
          <p:cNvPr id="4" name="Google Shape;4;n"/>
          <p:cNvSpPr txBox="1">
            <a:spLocks noGrp="1"/>
          </p:cNvSpPr>
          <p:nvPr>
            <p:ph type="hdr" idx="2"/>
          </p:nvPr>
        </p:nvSpPr>
        <p:spPr>
          <a:xfrm>
            <a:off x="82427" y="3"/>
            <a:ext cx="2929274" cy="463408"/>
          </a:xfrm>
          <a:prstGeom prst="rect">
            <a:avLst/>
          </a:prstGeom>
          <a:noFill/>
          <a:ln>
            <a:noFill/>
          </a:ln>
        </p:spPr>
        <p:txBody>
          <a:bodyPr spcFirstLastPara="1" wrap="square" lIns="92475" tIns="46225" rIns="92475" bIns="46225" anchor="t" anchorCtr="0">
            <a:noAutofit/>
          </a:bodyPr>
          <a:lstStyle>
            <a:lvl1pPr marR="0" lvl="0" algn="l" rtl="0">
              <a:spcBef>
                <a:spcPts val="0"/>
              </a:spcBef>
              <a:spcAft>
                <a:spcPts val="0"/>
              </a:spcAft>
              <a:buSzPts val="1400"/>
              <a:buNone/>
              <a:defRPr sz="1400" b="0" i="0" u="none" strike="noStrike" cap="none">
                <a:solidFill>
                  <a:schemeClr val="dk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5" name="Google Shape;5;n"/>
          <p:cNvSpPr>
            <a:spLocks noGrp="1" noRot="1" noChangeAspect="1"/>
          </p:cNvSpPr>
          <p:nvPr>
            <p:ph type="sldImg" idx="3"/>
          </p:nvPr>
        </p:nvSpPr>
        <p:spPr>
          <a:xfrm>
            <a:off x="156103" y="575009"/>
            <a:ext cx="6620256" cy="3724113"/>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lt2"/>
            </a:solidFill>
            <a:prstDash val="solid"/>
            <a:round/>
            <a:headEnd type="none" w="sm" len="sm"/>
            <a:tailEnd type="none" w="sm" len="sm"/>
          </a:ln>
        </p:spPr>
      </p:sp>
      <p:sp>
        <p:nvSpPr>
          <p:cNvPr id="6" name="Google Shape;6;n"/>
          <p:cNvSpPr txBox="1">
            <a:spLocks noGrp="1"/>
          </p:cNvSpPr>
          <p:nvPr>
            <p:ph type="ftr" idx="11"/>
          </p:nvPr>
        </p:nvSpPr>
        <p:spPr>
          <a:xfrm>
            <a:off x="82427" y="8744096"/>
            <a:ext cx="2929274" cy="463407"/>
          </a:xfrm>
          <a:prstGeom prst="rect">
            <a:avLst/>
          </a:prstGeom>
          <a:noFill/>
          <a:ln>
            <a:noFill/>
          </a:ln>
        </p:spPr>
        <p:txBody>
          <a:bodyPr spcFirstLastPara="1" wrap="square" lIns="92475" tIns="46225" rIns="92475" bIns="46225" anchor="b" anchorCtr="0">
            <a:noAutofit/>
          </a:bodyPr>
          <a:lstStyle>
            <a:lvl1pPr marR="0" lvl="0" algn="l" rtl="0">
              <a:spcBef>
                <a:spcPts val="0"/>
              </a:spcBef>
              <a:spcAft>
                <a:spcPts val="0"/>
              </a:spcAft>
              <a:buSzPts val="1400"/>
              <a:buNone/>
              <a:defRPr sz="1400" b="0" i="0" u="none" strike="noStrike" cap="none">
                <a:solidFill>
                  <a:schemeClr val="dk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7" name="Google Shape;7;n"/>
          <p:cNvSpPr txBox="1">
            <a:spLocks noGrp="1"/>
          </p:cNvSpPr>
          <p:nvPr>
            <p:ph type="sldNum" idx="12"/>
          </p:nvPr>
        </p:nvSpPr>
        <p:spPr>
          <a:xfrm>
            <a:off x="3936770" y="8744096"/>
            <a:ext cx="2919957" cy="463407"/>
          </a:xfrm>
          <a:prstGeom prst="rect">
            <a:avLst/>
          </a:prstGeom>
          <a:noFill/>
          <a:ln>
            <a:noFill/>
          </a:ln>
        </p:spPr>
        <p:txBody>
          <a:bodyPr spcFirstLastPara="1" wrap="square" lIns="92475" tIns="46225" rIns="92475" bIns="46225" anchor="b" anchorCtr="0">
            <a:noAutofit/>
          </a:bodyPr>
          <a:lstStyle/>
          <a:p>
            <a:pPr marL="0" marR="0" lvl="0" indent="0" algn="r" rtl="0">
              <a:spcBef>
                <a:spcPts val="0"/>
              </a:spcBef>
              <a:spcAft>
                <a:spcPts val="0"/>
              </a:spcAft>
              <a:buNone/>
            </a:pPr>
            <a:r>
              <a:rPr lang="en-US" sz="1400" b="0" i="0" u="none" strike="noStrike" cap="none">
                <a:solidFill>
                  <a:schemeClr val="dk1"/>
                </a:solidFill>
                <a:latin typeface="Trebuchet MS"/>
                <a:ea typeface="Trebuchet MS"/>
                <a:cs typeface="Trebuchet MS"/>
                <a:sym typeface="Trebuchet MS"/>
              </a:rPr>
              <a:t>Notes view: </a:t>
            </a:r>
            <a:fld id="{00000000-1234-1234-1234-123412341234}" type="slidenum">
              <a:rPr lang="en-US" sz="1400" b="0" i="0" u="none" strike="noStrike" cap="none">
                <a:solidFill>
                  <a:schemeClr val="dk1"/>
                </a:solidFill>
                <a:latin typeface="Trebuchet MS"/>
                <a:ea typeface="Trebuchet MS"/>
                <a:cs typeface="Trebuchet MS"/>
                <a:sym typeface="Trebuchet MS"/>
              </a:rPr>
              <a:t>‹#›</a:t>
            </a:fld>
            <a:endParaRPr sz="1400" b="0" i="0" u="none" strike="noStrike" cap="none">
              <a:solidFill>
                <a:schemeClr val="dk1"/>
              </a:solidFill>
              <a:latin typeface="Trebuchet MS"/>
              <a:ea typeface="Trebuchet MS"/>
              <a:cs typeface="Trebuchet MS"/>
              <a:sym typeface="Trebuchet MS"/>
            </a:endParaRPr>
          </a:p>
        </p:txBody>
      </p:sp>
      <p:sp>
        <p:nvSpPr>
          <p:cNvPr id="8" name="Google Shape;8;n"/>
          <p:cNvSpPr txBox="1">
            <a:spLocks noGrp="1"/>
          </p:cNvSpPr>
          <p:nvPr>
            <p:ph type="body" idx="1"/>
          </p:nvPr>
        </p:nvSpPr>
        <p:spPr>
          <a:xfrm>
            <a:off x="259519" y="4714653"/>
            <a:ext cx="6413424" cy="3768947"/>
          </a:xfrm>
          <a:prstGeom prst="rect">
            <a:avLst/>
          </a:prstGeom>
          <a:noFill/>
          <a:ln>
            <a:noFill/>
          </a:ln>
        </p:spPr>
        <p:txBody>
          <a:bodyPr spcFirstLastPara="1" wrap="square" lIns="92475" tIns="46225" rIns="92475" bIns="46225" anchor="t" anchorCtr="0">
            <a:noAutofit/>
          </a:bodyPr>
          <a:lstStyle>
            <a:lvl1pPr marL="457200" marR="0" lvl="0" indent="-304800" algn="l" rtl="0">
              <a:spcBef>
                <a:spcPts val="0"/>
              </a:spcBef>
              <a:spcAft>
                <a:spcPts val="0"/>
              </a:spcAft>
              <a:buClr>
                <a:schemeClr val="dk1"/>
              </a:buClr>
              <a:buSzPts val="1200"/>
              <a:buFont typeface="Arial"/>
              <a:buChar char="​"/>
              <a:defRPr sz="1200" b="0" i="0" u="none" strike="noStrike" cap="none">
                <a:solidFill>
                  <a:schemeClr val="dk1"/>
                </a:solidFill>
                <a:latin typeface="Trebuchet MS"/>
                <a:ea typeface="Trebuchet MS"/>
                <a:cs typeface="Trebuchet MS"/>
                <a:sym typeface="Trebuchet MS"/>
              </a:defRPr>
            </a:lvl1pPr>
            <a:lvl2pPr marL="914400" marR="0" lvl="1" indent="-304800" algn="l" rtl="0">
              <a:spcBef>
                <a:spcPts val="600"/>
              </a:spcBef>
              <a:spcAft>
                <a:spcPts val="0"/>
              </a:spcAft>
              <a:buClr>
                <a:schemeClr val="dk1"/>
              </a:buClr>
              <a:buSzPts val="1200"/>
              <a:buFont typeface="Arial"/>
              <a:buChar char="•"/>
              <a:defRPr sz="1200" b="0" i="0" u="none" strike="noStrike" cap="none">
                <a:solidFill>
                  <a:schemeClr val="dk1"/>
                </a:solidFill>
                <a:latin typeface="Trebuchet MS"/>
                <a:ea typeface="Trebuchet MS"/>
                <a:cs typeface="Trebuchet MS"/>
                <a:sym typeface="Trebuchet MS"/>
              </a:defRPr>
            </a:lvl2pPr>
            <a:lvl3pPr marL="1371600" marR="0" lvl="2" indent="-304800" algn="l" rtl="0">
              <a:spcBef>
                <a:spcPts val="600"/>
              </a:spcBef>
              <a:spcAft>
                <a:spcPts val="0"/>
              </a:spcAft>
              <a:buClr>
                <a:schemeClr val="dk2"/>
              </a:buClr>
              <a:buSzPts val="1200"/>
              <a:buFont typeface="Arial"/>
              <a:buChar char="•"/>
              <a:defRPr sz="1200" b="0" i="0" u="none" strike="noStrike" cap="none">
                <a:solidFill>
                  <a:schemeClr val="dk1"/>
                </a:solidFill>
                <a:latin typeface="Trebuchet MS"/>
                <a:ea typeface="Trebuchet MS"/>
                <a:cs typeface="Trebuchet MS"/>
                <a:sym typeface="Trebuchet MS"/>
              </a:defRPr>
            </a:lvl3pPr>
            <a:lvl4pPr marL="1828800" marR="0" lvl="3" indent="-292100" algn="l" rtl="0">
              <a:spcBef>
                <a:spcPts val="600"/>
              </a:spcBef>
              <a:spcAft>
                <a:spcPts val="0"/>
              </a:spcAft>
              <a:buClr>
                <a:schemeClr val="dk1"/>
              </a:buClr>
              <a:buSzPts val="1000"/>
              <a:buFont typeface="Arial"/>
              <a:buChar char="•"/>
              <a:defRPr sz="1000" b="0" i="0" u="none" strike="noStrike" cap="none">
                <a:solidFill>
                  <a:schemeClr val="dk1"/>
                </a:solidFill>
                <a:latin typeface="Trebuchet MS"/>
                <a:ea typeface="Trebuchet MS"/>
                <a:cs typeface="Trebuchet MS"/>
                <a:sym typeface="Trebuchet MS"/>
              </a:defRPr>
            </a:lvl4pPr>
            <a:lvl5pPr marL="2286000" marR="0" lvl="4" indent="-292100" algn="l" rtl="0">
              <a:spcBef>
                <a:spcPts val="600"/>
              </a:spcBef>
              <a:spcAft>
                <a:spcPts val="0"/>
              </a:spcAft>
              <a:buClr>
                <a:schemeClr val="dk2"/>
              </a:buClr>
              <a:buSzPts val="1000"/>
              <a:buFont typeface="Arial"/>
              <a:buChar char="•"/>
              <a:defRPr sz="1000" b="0" i="1" u="none" strike="noStrike" cap="none">
                <a:solidFill>
                  <a:schemeClr val="dk1"/>
                </a:solidFill>
                <a:latin typeface="Trebuchet MS"/>
                <a:ea typeface="Trebuchet MS"/>
                <a:cs typeface="Trebuchet MS"/>
                <a:sym typeface="Trebuchet MS"/>
              </a:defRPr>
            </a:lvl5pPr>
            <a:lvl6pPr marL="2743200" marR="0" lvl="5" indent="-228600" algn="l" rtl="0">
              <a:spcBef>
                <a:spcPts val="600"/>
              </a:spcBef>
              <a:spcAft>
                <a:spcPts val="0"/>
              </a:spcAft>
              <a:buSzPts val="1400"/>
              <a:buNone/>
              <a:defRPr sz="1200" b="0" i="0" u="none" strike="noStrike" cap="none">
                <a:solidFill>
                  <a:schemeClr val="dk1"/>
                </a:solidFill>
                <a:latin typeface="Trebuchet MS"/>
                <a:ea typeface="Trebuchet MS"/>
                <a:cs typeface="Trebuchet MS"/>
                <a:sym typeface="Trebuchet MS"/>
              </a:defRPr>
            </a:lvl6pPr>
            <a:lvl7pPr marL="3200400" marR="0" lvl="6" indent="-228600" algn="l"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7pPr>
            <a:lvl8pPr marL="3657600" marR="0" lvl="7" indent="-228600" algn="l"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8pPr>
            <a:lvl9pPr marL="4114800" marR="0" lvl="8" indent="-228600" algn="l"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9pPr>
          </a:lstStyle>
          <a:p>
            <a:endParaRPr/>
          </a:p>
        </p:txBody>
      </p:sp>
      <p:sp>
        <p:nvSpPr>
          <p:cNvPr id="9" name="Google Shape;9;n"/>
          <p:cNvSpPr txBox="1">
            <a:spLocks noGrp="1"/>
          </p:cNvSpPr>
          <p:nvPr>
            <p:ph type="dt" idx="10"/>
          </p:nvPr>
        </p:nvSpPr>
        <p:spPr>
          <a:xfrm>
            <a:off x="3937000" y="0"/>
            <a:ext cx="3011488" cy="46355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extLst>
    <p:ext uri="{620B2872-D7B9-4A21-9093-7833F8D536E1}">
      <p15:sldGuideLst xmlns:p15="http://schemas.microsoft.com/office/powerpoint/2012/main">
        <p15:guide id="1" orient="horz" pos="2910">
          <p15:clr>
            <a:srgbClr val="F26B43"/>
          </p15:clr>
        </p15:guide>
        <p15:guide id="2" pos="2189">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p1:notes"/>
          <p:cNvSpPr>
            <a:spLocks noGrp="1" noRot="1" noChangeAspect="1"/>
          </p:cNvSpPr>
          <p:nvPr>
            <p:ph type="sldImg" idx="2"/>
          </p:nvPr>
        </p:nvSpPr>
        <p:spPr>
          <a:xfrm>
            <a:off x="155575" y="574675"/>
            <a:ext cx="6621463" cy="37242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lt2"/>
            </a:solidFill>
            <a:prstDash val="solid"/>
            <a:round/>
            <a:headEnd type="none" w="sm" len="sm"/>
            <a:tailEnd type="none" w="sm" len="sm"/>
          </a:ln>
        </p:spPr>
      </p:sp>
      <p:sp>
        <p:nvSpPr>
          <p:cNvPr id="508" name="Google Shape;508;p1:notes"/>
          <p:cNvSpPr txBox="1">
            <a:spLocks noGrp="1"/>
          </p:cNvSpPr>
          <p:nvPr>
            <p:ph type="body" idx="1"/>
          </p:nvPr>
        </p:nvSpPr>
        <p:spPr>
          <a:xfrm>
            <a:off x="259519" y="4714653"/>
            <a:ext cx="6413424" cy="3768947"/>
          </a:xfrm>
          <a:prstGeom prst="rect">
            <a:avLst/>
          </a:prstGeom>
          <a:noFill/>
          <a:ln>
            <a:noFill/>
          </a:ln>
        </p:spPr>
        <p:txBody>
          <a:bodyPr spcFirstLastPara="1" wrap="square" lIns="92475" tIns="46225" rIns="92475" bIns="46225" anchor="t" anchorCtr="0">
            <a:noAutofit/>
          </a:bodyPr>
          <a:lstStyle/>
          <a:p>
            <a:pPr marL="0" lvl="0" indent="0" algn="l" rtl="0">
              <a:spcBef>
                <a:spcPts val="0"/>
              </a:spcBef>
              <a:spcAft>
                <a:spcPts val="0"/>
              </a:spcAft>
              <a:buClr>
                <a:schemeClr val="dk1"/>
              </a:buClr>
              <a:buSzPts val="1200"/>
              <a:buNone/>
            </a:pPr>
            <a:endParaRPr/>
          </a:p>
        </p:txBody>
      </p:sp>
      <p:sp>
        <p:nvSpPr>
          <p:cNvPr id="509" name="Google Shape;509;p1:notes"/>
          <p:cNvSpPr txBox="1">
            <a:spLocks noGrp="1"/>
          </p:cNvSpPr>
          <p:nvPr>
            <p:ph type="sldNum" idx="12"/>
          </p:nvPr>
        </p:nvSpPr>
        <p:spPr>
          <a:xfrm>
            <a:off x="3936770" y="8744096"/>
            <a:ext cx="2919957" cy="463407"/>
          </a:xfrm>
          <a:prstGeom prst="rect">
            <a:avLst/>
          </a:prstGeom>
          <a:noFill/>
          <a:ln>
            <a:noFill/>
          </a:ln>
        </p:spPr>
        <p:txBody>
          <a:bodyPr spcFirstLastPara="1" wrap="square" lIns="92475" tIns="46225" rIns="92475" bIns="46225" anchor="b" anchorCtr="0">
            <a:noAutofit/>
          </a:bodyPr>
          <a:lstStyle/>
          <a:p>
            <a:pPr marL="0" lvl="0" indent="0" algn="r" rtl="0">
              <a:spcBef>
                <a:spcPts val="0"/>
              </a:spcBef>
              <a:spcAft>
                <a:spcPts val="0"/>
              </a:spcAft>
              <a:buNone/>
            </a:pPr>
            <a:r>
              <a:rPr lang="en-US"/>
              <a:t>Notes view: </a:t>
            </a:r>
            <a:fld id="{00000000-1234-1234-1234-123412341234}" type="slidenum">
              <a:rPr lang="en-US"/>
              <a:t>0</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p1:notes"/>
          <p:cNvSpPr>
            <a:spLocks noGrp="1" noRot="1" noChangeAspect="1"/>
          </p:cNvSpPr>
          <p:nvPr>
            <p:ph type="sldImg" idx="2"/>
          </p:nvPr>
        </p:nvSpPr>
        <p:spPr>
          <a:xfrm>
            <a:off x="155575" y="574675"/>
            <a:ext cx="6621463" cy="37242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lt2"/>
            </a:solidFill>
            <a:prstDash val="solid"/>
            <a:round/>
            <a:headEnd type="none" w="sm" len="sm"/>
            <a:tailEnd type="none" w="sm" len="sm"/>
          </a:ln>
        </p:spPr>
      </p:sp>
      <p:sp>
        <p:nvSpPr>
          <p:cNvPr id="508" name="Google Shape;508;p1:notes"/>
          <p:cNvSpPr txBox="1">
            <a:spLocks noGrp="1"/>
          </p:cNvSpPr>
          <p:nvPr>
            <p:ph type="body" idx="1"/>
          </p:nvPr>
        </p:nvSpPr>
        <p:spPr>
          <a:xfrm>
            <a:off x="259519" y="4714653"/>
            <a:ext cx="6413424" cy="3768947"/>
          </a:xfrm>
          <a:prstGeom prst="rect">
            <a:avLst/>
          </a:prstGeom>
          <a:noFill/>
          <a:ln>
            <a:noFill/>
          </a:ln>
        </p:spPr>
        <p:txBody>
          <a:bodyPr spcFirstLastPara="1" wrap="square" lIns="92475" tIns="46225" rIns="92475" bIns="46225" anchor="t" anchorCtr="0">
            <a:noAutofit/>
          </a:bodyPr>
          <a:lstStyle/>
          <a:p>
            <a:pPr marL="0" lvl="0" indent="0" algn="l" rtl="0">
              <a:spcBef>
                <a:spcPts val="0"/>
              </a:spcBef>
              <a:spcAft>
                <a:spcPts val="0"/>
              </a:spcAft>
              <a:buClr>
                <a:schemeClr val="dk1"/>
              </a:buClr>
              <a:buSzPts val="1200"/>
              <a:buNone/>
            </a:pPr>
            <a:endParaRPr/>
          </a:p>
        </p:txBody>
      </p:sp>
      <p:sp>
        <p:nvSpPr>
          <p:cNvPr id="509" name="Google Shape;509;p1:notes"/>
          <p:cNvSpPr txBox="1">
            <a:spLocks noGrp="1"/>
          </p:cNvSpPr>
          <p:nvPr>
            <p:ph type="sldNum" idx="12"/>
          </p:nvPr>
        </p:nvSpPr>
        <p:spPr>
          <a:xfrm>
            <a:off x="3936770" y="8744096"/>
            <a:ext cx="2919957" cy="463407"/>
          </a:xfrm>
          <a:prstGeom prst="rect">
            <a:avLst/>
          </a:prstGeom>
          <a:noFill/>
          <a:ln>
            <a:noFill/>
          </a:ln>
        </p:spPr>
        <p:txBody>
          <a:bodyPr spcFirstLastPara="1" wrap="square" lIns="92475" tIns="46225" rIns="92475" bIns="46225" anchor="b" anchorCtr="0">
            <a:noAutofit/>
          </a:bodyPr>
          <a:lstStyle/>
          <a:p>
            <a:pPr marL="0" lvl="0" indent="0" algn="r" rtl="0">
              <a:spcBef>
                <a:spcPts val="0"/>
              </a:spcBef>
              <a:spcAft>
                <a:spcPts val="0"/>
              </a:spcAft>
              <a:buNone/>
            </a:pPr>
            <a:r>
              <a:rPr lang="en-US"/>
              <a:t>Notes view: </a:t>
            </a:r>
            <a:fld id="{00000000-1234-1234-1234-123412341234}" type="slidenum">
              <a:rPr lang="en-US"/>
              <a:t>1</a:t>
            </a:fld>
            <a:endParaRPr/>
          </a:p>
        </p:txBody>
      </p:sp>
    </p:spTree>
    <p:extLst>
      <p:ext uri="{BB962C8B-B14F-4D97-AF65-F5344CB8AC3E}">
        <p14:creationId xmlns:p14="http://schemas.microsoft.com/office/powerpoint/2010/main" val="2833284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Green left arrow">
  <p:cSld name="Green left arrow">
    <p:bg>
      <p:bgPr>
        <a:solidFill>
          <a:srgbClr val="F2F2F2"/>
        </a:solidFill>
        <a:effectLst/>
      </p:bgPr>
    </p:bg>
    <p:spTree>
      <p:nvGrpSpPr>
        <p:cNvPr id="1" name="Shape 15"/>
        <p:cNvGrpSpPr/>
        <p:nvPr/>
      </p:nvGrpSpPr>
      <p:grpSpPr>
        <a:xfrm>
          <a:off x="0" y="0"/>
          <a:ext cx="0" cy="0"/>
          <a:chOff x="0" y="0"/>
          <a:chExt cx="0" cy="0"/>
        </a:xfrm>
      </p:grpSpPr>
      <p:sp>
        <p:nvSpPr>
          <p:cNvPr id="16" name="Google Shape;16;p3"/>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b="0" i="0" u="none" strike="noStrike" cap="none">
              <a:solidFill>
                <a:srgbClr val="FFFFFF"/>
              </a:solidFill>
              <a:latin typeface="Trebuchet MS"/>
              <a:ea typeface="Trebuchet MS"/>
              <a:cs typeface="Trebuchet MS"/>
              <a:sym typeface="Trebuchet MS"/>
            </a:endParaRPr>
          </a:p>
        </p:txBody>
      </p:sp>
      <p:sp>
        <p:nvSpPr>
          <p:cNvPr id="17" name="Google Shape;17;p3"/>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3200"/>
              <a:buFont typeface="Trebuchet MS"/>
              <a:buNone/>
              <a:defRPr sz="3200">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b="0" i="0" u="none" strike="noStrike" cap="none">
                <a:solidFill>
                  <a:srgbClr val="7F7F7F"/>
                </a:solidFill>
                <a:latin typeface="Trebuchet MS"/>
                <a:ea typeface="Trebuchet MS"/>
                <a:cs typeface="Trebuchet MS"/>
                <a:sym typeface="Trebuchet MS"/>
              </a:rPr>
              <a:t>‹#›</a:t>
            </a:fld>
            <a:endParaRPr sz="1000" b="0" i="0" u="none" strike="noStrike" cap="none">
              <a:solidFill>
                <a:srgbClr val="7F7F7F"/>
              </a:solidFill>
              <a:latin typeface="Trebuchet MS"/>
              <a:ea typeface="Trebuchet MS"/>
              <a:cs typeface="Trebuchet MS"/>
              <a:sym typeface="Trebuchet MS"/>
            </a:endParaRPr>
          </a:p>
        </p:txBody>
      </p:sp>
      <p:sp>
        <p:nvSpPr>
          <p:cNvPr id="20" name="Google Shape;20;p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b="0" i="0" u="none" strike="noStrike" cap="none">
                <a:solidFill>
                  <a:srgbClr val="7F7F7F"/>
                </a:solidFill>
                <a:latin typeface="Trebuchet MS"/>
                <a:ea typeface="Trebuchet MS"/>
                <a:cs typeface="Trebuchet MS"/>
                <a:sym typeface="Trebuchet MS"/>
              </a:rPr>
              <a:t>Copyright © 2020 by Boston Consulting Group. All rights reserved.</a:t>
            </a:r>
            <a:endParaRPr sz="700" b="0" i="0" u="none" strike="noStrike" cap="none">
              <a:solidFill>
                <a:srgbClr val="7F7F7F"/>
              </a:solidFill>
              <a:latin typeface="Trebuchet MS"/>
              <a:ea typeface="Trebuchet MS"/>
              <a:cs typeface="Trebuchet MS"/>
              <a:sym typeface="Trebuchet MS"/>
            </a:endParaRPr>
          </a:p>
        </p:txBody>
      </p:sp>
      <p:pic>
        <p:nvPicPr>
          <p:cNvPr id="21" name="Google Shape;21;p3"/>
          <p:cNvPicPr preferRelativeResize="0"/>
          <p:nvPr/>
        </p:nvPicPr>
        <p:blipFill rotWithShape="1">
          <a:blip r:embed="rId2">
            <a:alphaModFix/>
          </a:blip>
          <a:srcRect t="6216" b="7715"/>
          <a:stretch/>
        </p:blipFill>
        <p:spPr>
          <a:xfrm rot="120000">
            <a:off x="2174642" y="3402828"/>
            <a:ext cx="2694666" cy="3461745"/>
          </a:xfrm>
          <a:custGeom>
            <a:avLst/>
            <a:gdLst/>
            <a:ahLst/>
            <a:cxnLst/>
            <a:rect l="l" t="t" r="r" b="b"/>
            <a:pathLst>
              <a:path w="2694666" h="3461745" extrusionOk="0">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Green one third">
  <p:cSld name="Green one third">
    <p:bg>
      <p:bgPr>
        <a:gradFill>
          <a:gsLst>
            <a:gs pos="0">
              <a:schemeClr val="dk2"/>
            </a:gs>
            <a:gs pos="100000">
              <a:schemeClr val="accent2"/>
            </a:gs>
          </a:gsLst>
          <a:lin ang="8100000" scaled="0"/>
        </a:gradFill>
        <a:effectLst/>
      </p:bgPr>
    </p:bg>
    <p:spTree>
      <p:nvGrpSpPr>
        <p:cNvPr id="1" name="Shape 70"/>
        <p:cNvGrpSpPr/>
        <p:nvPr/>
      </p:nvGrpSpPr>
      <p:grpSpPr>
        <a:xfrm>
          <a:off x="0" y="0"/>
          <a:ext cx="0" cy="0"/>
          <a:chOff x="0" y="0"/>
          <a:chExt cx="0" cy="0"/>
        </a:xfrm>
      </p:grpSpPr>
      <p:pic>
        <p:nvPicPr>
          <p:cNvPr id="71" name="Google Shape;71;p12"/>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72" name="Google Shape;72;p12"/>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3200"/>
              <a:buFont typeface="Trebuchet MS"/>
              <a:buNone/>
              <a:defRPr sz="32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12"/>
          <p:cNvSpPr/>
          <p:nvPr/>
        </p:nvSpPr>
        <p:spPr>
          <a:xfrm>
            <a:off x="4080763" y="-1309"/>
            <a:ext cx="8111237" cy="6859309"/>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74" name="Google Shape;74;p1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75" name="Google Shape;75;p1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Green half">
  <p:cSld name="Green half">
    <p:bg>
      <p:bgPr>
        <a:gradFill>
          <a:gsLst>
            <a:gs pos="0">
              <a:schemeClr val="dk2"/>
            </a:gs>
            <a:gs pos="100000">
              <a:schemeClr val="accent2"/>
            </a:gs>
          </a:gsLst>
          <a:lin ang="8100000" scaled="0"/>
        </a:gradFill>
        <a:effectLst/>
      </p:bgPr>
    </p:bg>
    <p:spTree>
      <p:nvGrpSpPr>
        <p:cNvPr id="1" name="Shape 77"/>
        <p:cNvGrpSpPr/>
        <p:nvPr/>
      </p:nvGrpSpPr>
      <p:grpSpPr>
        <a:xfrm>
          <a:off x="0" y="0"/>
          <a:ext cx="0" cy="0"/>
          <a:chOff x="0" y="0"/>
          <a:chExt cx="0" cy="0"/>
        </a:xfrm>
      </p:grpSpPr>
      <p:pic>
        <p:nvPicPr>
          <p:cNvPr id="78" name="Google Shape;78;p13"/>
          <p:cNvPicPr preferRelativeResize="0"/>
          <p:nvPr/>
        </p:nvPicPr>
        <p:blipFill rotWithShape="1">
          <a:blip r:embed="rId2">
            <a:alphaModFix/>
          </a:blip>
          <a:srcRect l="29398" t="8741" r="101" b="27"/>
          <a:stretch/>
        </p:blipFill>
        <p:spPr>
          <a:xfrm flipH="1">
            <a:off x="5689582" y="0"/>
            <a:ext cx="416951" cy="6858000"/>
          </a:xfrm>
          <a:prstGeom prst="rect">
            <a:avLst/>
          </a:prstGeom>
          <a:noFill/>
          <a:ln>
            <a:noFill/>
          </a:ln>
        </p:spPr>
      </p:pic>
      <p:sp>
        <p:nvSpPr>
          <p:cNvPr id="79" name="Google Shape;79;p13"/>
          <p:cNvSpPr/>
          <p:nvPr/>
        </p:nvSpPr>
        <p:spPr>
          <a:xfrm>
            <a:off x="6096000" y="0"/>
            <a:ext cx="6096000"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80" name="Google Shape;80;p13"/>
          <p:cNvSpPr>
            <a:spLocks noGrp="1"/>
          </p:cNvSpPr>
          <p:nvPr>
            <p:ph type="pic" idx="2"/>
          </p:nvPr>
        </p:nvSpPr>
        <p:spPr>
          <a:xfrm>
            <a:off x="6092021" y="0"/>
            <a:ext cx="6099977" cy="6858000"/>
          </a:xfrm>
          <a:prstGeom prst="rect">
            <a:avLst/>
          </a:prstGeom>
          <a:noFill/>
          <a:ln>
            <a:noFill/>
          </a:ln>
        </p:spPr>
      </p:sp>
      <p:sp>
        <p:nvSpPr>
          <p:cNvPr id="81" name="Google Shape;81;p13"/>
          <p:cNvSpPr txBox="1">
            <a:spLocks noGrp="1"/>
          </p:cNvSpPr>
          <p:nvPr>
            <p:ph type="title"/>
          </p:nvPr>
        </p:nvSpPr>
        <p:spPr>
          <a:xfrm>
            <a:off x="630000" y="1785600"/>
            <a:ext cx="4388400" cy="3286800"/>
          </a:xfrm>
          <a:prstGeom prst="rect">
            <a:avLst/>
          </a:prstGeom>
          <a:noFill/>
          <a:ln>
            <a:noFill/>
          </a:ln>
        </p:spPr>
        <p:txBody>
          <a:bodyPr spcFirstLastPara="1" wrap="square" lIns="0" tIns="0" rIns="320025"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1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
        <p:nvSpPr>
          <p:cNvPr id="83" name="Google Shape;83;p1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Green two third">
  <p:cSld name="Green two third">
    <p:bg>
      <p:bgPr>
        <a:gradFill>
          <a:gsLst>
            <a:gs pos="0">
              <a:schemeClr val="dk2"/>
            </a:gs>
            <a:gs pos="100000">
              <a:schemeClr val="accent2"/>
            </a:gs>
          </a:gsLst>
          <a:lin ang="8100000" scaled="0"/>
        </a:gradFill>
        <a:effectLst/>
      </p:bgPr>
    </p:bg>
    <p:spTree>
      <p:nvGrpSpPr>
        <p:cNvPr id="1" name="Shape 85"/>
        <p:cNvGrpSpPr/>
        <p:nvPr/>
      </p:nvGrpSpPr>
      <p:grpSpPr>
        <a:xfrm>
          <a:off x="0" y="0"/>
          <a:ext cx="0" cy="0"/>
          <a:chOff x="0" y="0"/>
          <a:chExt cx="0" cy="0"/>
        </a:xfrm>
      </p:grpSpPr>
      <p:pic>
        <p:nvPicPr>
          <p:cNvPr id="86" name="Google Shape;86;p14"/>
          <p:cNvPicPr preferRelativeResize="0"/>
          <p:nvPr/>
        </p:nvPicPr>
        <p:blipFill rotWithShape="1">
          <a:blip r:embed="rId2">
            <a:alphaModFix/>
          </a:blip>
          <a:srcRect l="29398" t="8741" r="101" b="27"/>
          <a:stretch/>
        </p:blipFill>
        <p:spPr>
          <a:xfrm flipH="1">
            <a:off x="7409849" y="0"/>
            <a:ext cx="416951" cy="6858000"/>
          </a:xfrm>
          <a:prstGeom prst="rect">
            <a:avLst/>
          </a:prstGeom>
          <a:noFill/>
          <a:ln>
            <a:noFill/>
          </a:ln>
        </p:spPr>
      </p:pic>
      <p:sp>
        <p:nvSpPr>
          <p:cNvPr id="87" name="Google Shape;87;p14"/>
          <p:cNvSpPr/>
          <p:nvPr/>
        </p:nvSpPr>
        <p:spPr>
          <a:xfrm>
            <a:off x="7819543" y="0"/>
            <a:ext cx="4372457"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88" name="Google Shape;88;p14"/>
          <p:cNvSpPr>
            <a:spLocks noGrp="1"/>
          </p:cNvSpPr>
          <p:nvPr>
            <p:ph type="pic" idx="2"/>
          </p:nvPr>
        </p:nvSpPr>
        <p:spPr>
          <a:xfrm>
            <a:off x="7820025" y="0"/>
            <a:ext cx="4371975" cy="6858000"/>
          </a:xfrm>
          <a:prstGeom prst="rect">
            <a:avLst/>
          </a:prstGeom>
          <a:noFill/>
          <a:ln>
            <a:noFill/>
          </a:ln>
        </p:spPr>
      </p:sp>
      <p:sp>
        <p:nvSpPr>
          <p:cNvPr id="89" name="Google Shape;89;p1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4"/>
          <p:cNvSpPr txBox="1"/>
          <p:nvPr/>
        </p:nvSpPr>
        <p:spPr>
          <a:xfrm rot="-5400000">
            <a:off x="9486900" y="3916394"/>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91" name="Google Shape;91;p14"/>
          <p:cNvSpPr txBox="1">
            <a:spLocks noGrp="1"/>
          </p:cNvSpPr>
          <p:nvPr>
            <p:ph type="title"/>
          </p:nvPr>
        </p:nvSpPr>
        <p:spPr>
          <a:xfrm>
            <a:off x="630000" y="1804650"/>
            <a:ext cx="6247552"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1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Left arrow">
  <p:cSld name="Left arrow">
    <p:bg>
      <p:bgPr>
        <a:gradFill>
          <a:gsLst>
            <a:gs pos="0">
              <a:schemeClr val="dk2"/>
            </a:gs>
            <a:gs pos="100000">
              <a:schemeClr val="accent2"/>
            </a:gs>
          </a:gsLst>
          <a:lin ang="8100000" scaled="0"/>
        </a:gradFill>
        <a:effectLst/>
      </p:bgPr>
    </p:bg>
    <p:spTree>
      <p:nvGrpSpPr>
        <p:cNvPr id="1" name="Shape 93"/>
        <p:cNvGrpSpPr/>
        <p:nvPr/>
      </p:nvGrpSpPr>
      <p:grpSpPr>
        <a:xfrm>
          <a:off x="0" y="0"/>
          <a:ext cx="0" cy="0"/>
          <a:chOff x="0" y="0"/>
          <a:chExt cx="0" cy="0"/>
        </a:xfrm>
      </p:grpSpPr>
      <p:sp>
        <p:nvSpPr>
          <p:cNvPr id="94" name="Google Shape;94;p15"/>
          <p:cNvSpPr/>
          <p:nvPr/>
        </p:nvSpPr>
        <p:spPr>
          <a:xfrm>
            <a:off x="1524" y="131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95" name="Google Shape;95;p1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97" name="Google Shape;97;p15"/>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98" name="Google Shape;98;p15"/>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3200"/>
              <a:buFont typeface="Trebuchet MS"/>
              <a:buNone/>
              <a:defRPr sz="32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99" name="Google Shape;99;p15"/>
          <p:cNvPicPr preferRelativeResize="0"/>
          <p:nvPr/>
        </p:nvPicPr>
        <p:blipFill rotWithShape="1">
          <a:blip r:embed="rId2">
            <a:alphaModFix/>
          </a:blip>
          <a:srcRect/>
          <a:stretch/>
        </p:blipFill>
        <p:spPr>
          <a:xfrm>
            <a:off x="3132442" y="3590399"/>
            <a:ext cx="1365250" cy="3382962"/>
          </a:xfrm>
          <a:custGeom>
            <a:avLst/>
            <a:gdLst/>
            <a:ahLst/>
            <a:cxnLst/>
            <a:rect l="l" t="t" r="r" b="b"/>
            <a:pathLst>
              <a:path w="1365250" h="3382962" extrusionOk="0">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Arrow one third">
  <p:cSld name="Arrow one third">
    <p:bg>
      <p:bgPr>
        <a:gradFill>
          <a:gsLst>
            <a:gs pos="0">
              <a:schemeClr val="dk2"/>
            </a:gs>
            <a:gs pos="100000">
              <a:schemeClr val="accent2"/>
            </a:gs>
          </a:gsLst>
          <a:lin ang="8100000" scaled="0"/>
        </a:gradFill>
        <a:effectLst/>
      </p:bgPr>
    </p:bg>
    <p:spTree>
      <p:nvGrpSpPr>
        <p:cNvPr id="1" name="Shape 100"/>
        <p:cNvGrpSpPr/>
        <p:nvPr/>
      </p:nvGrpSpPr>
      <p:grpSpPr>
        <a:xfrm>
          <a:off x="0" y="0"/>
          <a:ext cx="0" cy="0"/>
          <a:chOff x="0" y="0"/>
          <a:chExt cx="0" cy="0"/>
        </a:xfrm>
      </p:grpSpPr>
      <p:sp>
        <p:nvSpPr>
          <p:cNvPr id="101" name="Google Shape;101;p16"/>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800">
              <a:solidFill>
                <a:schemeClr val="lt1"/>
              </a:solidFill>
              <a:latin typeface="Trebuchet MS"/>
              <a:ea typeface="Trebuchet MS"/>
              <a:cs typeface="Trebuchet MS"/>
              <a:sym typeface="Trebuchet MS"/>
            </a:endParaRPr>
          </a:p>
        </p:txBody>
      </p:sp>
      <p:sp>
        <p:nvSpPr>
          <p:cNvPr id="102" name="Google Shape;102;p1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1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04" name="Google Shape;104;p16"/>
          <p:cNvSpPr/>
          <p:nvPr/>
        </p:nvSpPr>
        <p:spPr>
          <a:xfrm>
            <a:off x="1" y="0"/>
            <a:ext cx="5426920" cy="6858000"/>
          </a:xfrm>
          <a:prstGeom prst="homePlate">
            <a:avLst>
              <a:gd name="adj" fmla="val 12939"/>
            </a:avLst>
          </a:pr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05" name="Google Shape;105;p16"/>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4400"/>
              <a:buFont typeface="Trebuchet MS"/>
              <a:buNone/>
              <a:defRPr sz="4400" b="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06" name="Google Shape;106;p16"/>
          <p:cNvPicPr preferRelativeResize="0"/>
          <p:nvPr/>
        </p:nvPicPr>
        <p:blipFill rotWithShape="1">
          <a:blip r:embed="rId2">
            <a:alphaModFix/>
          </a:blip>
          <a:srcRect/>
          <a:stretch/>
        </p:blipFill>
        <p:spPr>
          <a:xfrm>
            <a:off x="4581525" y="3394392"/>
            <a:ext cx="1298575" cy="3571875"/>
          </a:xfrm>
          <a:custGeom>
            <a:avLst/>
            <a:gdLst/>
            <a:ahLst/>
            <a:cxnLst/>
            <a:rect l="l" t="t" r="r" b="b"/>
            <a:pathLst>
              <a:path w="1298575" h="3571875" extrusionOk="0">
                <a:moveTo>
                  <a:pt x="0" y="0"/>
                </a:moveTo>
                <a:lnTo>
                  <a:pt x="1298575" y="0"/>
                </a:lnTo>
                <a:lnTo>
                  <a:pt x="1298575" y="3571875"/>
                </a:lnTo>
                <a:lnTo>
                  <a:pt x="0" y="3571875"/>
                </a:lnTo>
                <a:lnTo>
                  <a:pt x="0" y="3465683"/>
                </a:lnTo>
                <a:lnTo>
                  <a:pt x="139700" y="3466783"/>
                </a:lnTo>
                <a:lnTo>
                  <a:pt x="841375" y="21908"/>
                </a:lnTo>
                <a:lnTo>
                  <a:pt x="0" y="26427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Green arrow one third">
  <p:cSld name="Green arrow one third">
    <p:bg>
      <p:bgPr>
        <a:solidFill>
          <a:srgbClr val="F2F2F2"/>
        </a:solidFill>
        <a:effectLst/>
      </p:bgPr>
    </p:bg>
    <p:spTree>
      <p:nvGrpSpPr>
        <p:cNvPr id="1" name="Shape 107"/>
        <p:cNvGrpSpPr/>
        <p:nvPr/>
      </p:nvGrpSpPr>
      <p:grpSpPr>
        <a:xfrm>
          <a:off x="0" y="0"/>
          <a:ext cx="0" cy="0"/>
          <a:chOff x="0" y="0"/>
          <a:chExt cx="0" cy="0"/>
        </a:xfrm>
      </p:grpSpPr>
      <p:sp>
        <p:nvSpPr>
          <p:cNvPr id="108" name="Google Shape;108;p17"/>
          <p:cNvSpPr/>
          <p:nvPr/>
        </p:nvSpPr>
        <p:spPr>
          <a:xfrm>
            <a:off x="1" y="0"/>
            <a:ext cx="5426920"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09" name="Google Shape;109;p17"/>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4400"/>
              <a:buFont typeface="Trebuchet MS"/>
              <a:buNone/>
              <a:defRPr sz="4400" b="0">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0" name="Google Shape;110;p1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17"/>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112" name="Google Shape;112;p1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113" name="Google Shape;113;p17"/>
          <p:cNvPicPr preferRelativeResize="0"/>
          <p:nvPr/>
        </p:nvPicPr>
        <p:blipFill rotWithShape="1">
          <a:blip r:embed="rId2">
            <a:alphaModFix/>
          </a:blip>
          <a:srcRect t="7561" b="6867"/>
          <a:stretch/>
        </p:blipFill>
        <p:spPr>
          <a:xfrm>
            <a:off x="3578059" y="3416300"/>
            <a:ext cx="2694666" cy="3441700"/>
          </a:xfrm>
          <a:custGeom>
            <a:avLst/>
            <a:gdLst/>
            <a:ahLst/>
            <a:cxnLst/>
            <a:rect l="l" t="t" r="r" b="b"/>
            <a:pathLst>
              <a:path w="2694666" h="3441700" extrusionOk="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matchingName="Arrow half">
  <p:cSld name="Arrow half">
    <p:bg>
      <p:bgPr>
        <a:gradFill>
          <a:gsLst>
            <a:gs pos="0">
              <a:schemeClr val="dk2"/>
            </a:gs>
            <a:gs pos="100000">
              <a:schemeClr val="accent2"/>
            </a:gs>
          </a:gsLst>
          <a:lin ang="8100000" scaled="0"/>
        </a:gradFill>
        <a:effectLst/>
      </p:bgPr>
    </p:bg>
    <p:spTree>
      <p:nvGrpSpPr>
        <p:cNvPr id="1" name="Shape 114"/>
        <p:cNvGrpSpPr/>
        <p:nvPr/>
      </p:nvGrpSpPr>
      <p:grpSpPr>
        <a:xfrm>
          <a:off x="0" y="0"/>
          <a:ext cx="0" cy="0"/>
          <a:chOff x="0" y="0"/>
          <a:chExt cx="0" cy="0"/>
        </a:xfrm>
      </p:grpSpPr>
      <p:sp>
        <p:nvSpPr>
          <p:cNvPr id="115" name="Google Shape;115;p1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1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17" name="Google Shape;117;p1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18" name="Google Shape;118;p18"/>
          <p:cNvSpPr/>
          <p:nvPr/>
        </p:nvSpPr>
        <p:spPr>
          <a:xfrm>
            <a:off x="0" y="0"/>
            <a:ext cx="6363546" cy="6858000"/>
          </a:xfrm>
          <a:prstGeom prst="homePlate">
            <a:avLst>
              <a:gd name="adj" fmla="val 12939"/>
            </a:avLst>
          </a:pr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19" name="Google Shape;119;p18"/>
          <p:cNvSpPr txBox="1">
            <a:spLocks noGrp="1"/>
          </p:cNvSpPr>
          <p:nvPr>
            <p:ph type="title"/>
          </p:nvPr>
        </p:nvSpPr>
        <p:spPr>
          <a:xfrm>
            <a:off x="630000" y="622800"/>
            <a:ext cx="4673646"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20" name="Google Shape;120;p18"/>
          <p:cNvPicPr preferRelativeResize="0"/>
          <p:nvPr/>
        </p:nvPicPr>
        <p:blipFill rotWithShape="1">
          <a:blip r:embed="rId2">
            <a:alphaModFix/>
          </a:blip>
          <a:srcRect/>
          <a:stretch/>
        </p:blipFill>
        <p:spPr>
          <a:xfrm>
            <a:off x="5397806" y="3589606"/>
            <a:ext cx="1365250" cy="3382962"/>
          </a:xfrm>
          <a:custGeom>
            <a:avLst/>
            <a:gdLst/>
            <a:ahLst/>
            <a:cxnLst/>
            <a:rect l="l" t="t" r="r" b="b"/>
            <a:pathLst>
              <a:path w="1365250" h="3382962" extrusionOk="0">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Green arrow half">
  <p:cSld name="Green arrow half">
    <p:bg>
      <p:bgPr>
        <a:solidFill>
          <a:srgbClr val="F2F2F2"/>
        </a:solidFill>
        <a:effectLst/>
      </p:bgPr>
    </p:bg>
    <p:spTree>
      <p:nvGrpSpPr>
        <p:cNvPr id="1" name="Shape 121"/>
        <p:cNvGrpSpPr/>
        <p:nvPr/>
      </p:nvGrpSpPr>
      <p:grpSpPr>
        <a:xfrm>
          <a:off x="0" y="0"/>
          <a:ext cx="0" cy="0"/>
          <a:chOff x="0" y="0"/>
          <a:chExt cx="0" cy="0"/>
        </a:xfrm>
      </p:grpSpPr>
      <p:sp>
        <p:nvSpPr>
          <p:cNvPr id="122" name="Google Shape;122;p19"/>
          <p:cNvSpPr/>
          <p:nvPr/>
        </p:nvSpPr>
        <p:spPr>
          <a:xfrm>
            <a:off x="0" y="0"/>
            <a:ext cx="6363546"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23" name="Google Shape;123;p19"/>
          <p:cNvSpPr txBox="1">
            <a:spLocks noGrp="1"/>
          </p:cNvSpPr>
          <p:nvPr>
            <p:ph type="title"/>
          </p:nvPr>
        </p:nvSpPr>
        <p:spPr>
          <a:xfrm>
            <a:off x="630000" y="622800"/>
            <a:ext cx="4673646"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3400"/>
              <a:buFont typeface="Trebuchet MS"/>
              <a:buNone/>
              <a:defRPr sz="3400" b="0" i="0" u="none">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4" name="Google Shape;124;p1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1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126" name="Google Shape;126;p1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127" name="Google Shape;127;p19"/>
          <p:cNvPicPr preferRelativeResize="0"/>
          <p:nvPr/>
        </p:nvPicPr>
        <p:blipFill rotWithShape="1">
          <a:blip r:embed="rId2">
            <a:alphaModFix/>
          </a:blip>
          <a:srcRect t="9052" b="6866"/>
          <a:stretch/>
        </p:blipFill>
        <p:spPr>
          <a:xfrm rot="120000">
            <a:off x="4460172" y="3407803"/>
            <a:ext cx="2694666" cy="3456551"/>
          </a:xfrm>
          <a:custGeom>
            <a:avLst/>
            <a:gdLst/>
            <a:ahLst/>
            <a:cxnLst/>
            <a:rect l="l" t="t" r="r" b="b"/>
            <a:pathLst>
              <a:path w="2694666" h="3456551" extrusionOk="0">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matchingName="Arrow two third">
  <p:cSld name="Arrow two third">
    <p:bg>
      <p:bgPr>
        <a:gradFill>
          <a:gsLst>
            <a:gs pos="0">
              <a:schemeClr val="dk2"/>
            </a:gs>
            <a:gs pos="100000">
              <a:schemeClr val="accent2"/>
            </a:gs>
          </a:gsLst>
          <a:lin ang="8100000" scaled="0"/>
        </a:gradFill>
        <a:effectLst/>
      </p:bgPr>
    </p:bg>
    <p:spTree>
      <p:nvGrpSpPr>
        <p:cNvPr id="1" name="Shape 128"/>
        <p:cNvGrpSpPr/>
        <p:nvPr/>
      </p:nvGrpSpPr>
      <p:grpSpPr>
        <a:xfrm>
          <a:off x="0" y="0"/>
          <a:ext cx="0" cy="0"/>
          <a:chOff x="0" y="0"/>
          <a:chExt cx="0" cy="0"/>
        </a:xfrm>
      </p:grpSpPr>
      <p:sp>
        <p:nvSpPr>
          <p:cNvPr id="129" name="Google Shape;129;p20"/>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130" name="Google Shape;130;p2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2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32" name="Google Shape;132;p2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33" name="Google Shape;133;p20"/>
          <p:cNvSpPr txBox="1">
            <a:spLocks noGrp="1"/>
          </p:cNvSpPr>
          <p:nvPr>
            <p:ph type="title"/>
          </p:nvPr>
        </p:nvSpPr>
        <p:spPr>
          <a:xfrm>
            <a:off x="630000" y="622800"/>
            <a:ext cx="62568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34" name="Google Shape;134;p20"/>
          <p:cNvPicPr preferRelativeResize="0"/>
          <p:nvPr/>
        </p:nvPicPr>
        <p:blipFill rotWithShape="1">
          <a:blip r:embed="rId2">
            <a:alphaModFix/>
          </a:blip>
          <a:srcRect/>
          <a:stretch/>
        </p:blipFill>
        <p:spPr>
          <a:xfrm>
            <a:off x="7490339" y="3589606"/>
            <a:ext cx="1365250" cy="3382962"/>
          </a:xfrm>
          <a:custGeom>
            <a:avLst/>
            <a:gdLst/>
            <a:ahLst/>
            <a:cxnLst/>
            <a:rect l="l" t="t" r="r" b="b"/>
            <a:pathLst>
              <a:path w="1365250" h="3382962" extrusionOk="0">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matchingName="Green arrow two third">
  <p:cSld name="Green arrow two third">
    <p:bg>
      <p:bgPr>
        <a:solidFill>
          <a:srgbClr val="F2F2F2"/>
        </a:solidFill>
        <a:effectLst/>
      </p:bgPr>
    </p:bg>
    <p:spTree>
      <p:nvGrpSpPr>
        <p:cNvPr id="1" name="Shape 135"/>
        <p:cNvGrpSpPr/>
        <p:nvPr/>
      </p:nvGrpSpPr>
      <p:grpSpPr>
        <a:xfrm>
          <a:off x="0" y="0"/>
          <a:ext cx="0" cy="0"/>
          <a:chOff x="0" y="0"/>
          <a:chExt cx="0" cy="0"/>
        </a:xfrm>
      </p:grpSpPr>
      <p:sp>
        <p:nvSpPr>
          <p:cNvPr id="136" name="Google Shape;136;p21"/>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137" name="Google Shape;137;p21"/>
          <p:cNvSpPr txBox="1">
            <a:spLocks noGrp="1"/>
          </p:cNvSpPr>
          <p:nvPr>
            <p:ph type="title"/>
          </p:nvPr>
        </p:nvSpPr>
        <p:spPr>
          <a:xfrm>
            <a:off x="630000" y="622800"/>
            <a:ext cx="62568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3400"/>
              <a:buFont typeface="Trebuchet MS"/>
              <a:buNone/>
              <a:defRPr sz="3400" b="0" i="0" u="none">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8" name="Google Shape;138;p2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2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140" name="Google Shape;140;p2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141" name="Google Shape;141;p21"/>
          <p:cNvPicPr preferRelativeResize="0"/>
          <p:nvPr/>
        </p:nvPicPr>
        <p:blipFill rotWithShape="1">
          <a:blip r:embed="rId2">
            <a:alphaModFix/>
          </a:blip>
          <a:srcRect t="9052" b="6866"/>
          <a:stretch/>
        </p:blipFill>
        <p:spPr>
          <a:xfrm rot="120000">
            <a:off x="6567628" y="3407803"/>
            <a:ext cx="2694666" cy="3456551"/>
          </a:xfrm>
          <a:custGeom>
            <a:avLst/>
            <a:gdLst/>
            <a:ahLst/>
            <a:cxnLst/>
            <a:rect l="l" t="t" r="r" b="b"/>
            <a:pathLst>
              <a:path w="2694666" h="3456551" extrusionOk="0">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Slide">
  <p:cSld name="Title Slide">
    <p:spTree>
      <p:nvGrpSpPr>
        <p:cNvPr id="1" name="Shape 22"/>
        <p:cNvGrpSpPr/>
        <p:nvPr/>
      </p:nvGrpSpPr>
      <p:grpSpPr>
        <a:xfrm>
          <a:off x="0" y="0"/>
          <a:ext cx="0" cy="0"/>
          <a:chOff x="0" y="0"/>
          <a:chExt cx="0" cy="0"/>
        </a:xfrm>
      </p:grpSpPr>
      <p:sp>
        <p:nvSpPr>
          <p:cNvPr id="23" name="Google Shape;23;p4"/>
          <p:cNvSpPr/>
          <p:nvPr/>
        </p:nvSpPr>
        <p:spPr>
          <a:xfrm>
            <a:off x="0" y="5279183"/>
            <a:ext cx="12192000" cy="1578817"/>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b="0" i="0" u="none" strike="noStrike" cap="none">
              <a:solidFill>
                <a:schemeClr val="lt1"/>
              </a:solidFill>
              <a:latin typeface="Trebuchet MS"/>
              <a:ea typeface="Trebuchet MS"/>
              <a:cs typeface="Trebuchet MS"/>
              <a:sym typeface="Trebuchet MS"/>
            </a:endParaRPr>
          </a:p>
        </p:txBody>
      </p:sp>
      <p:pic>
        <p:nvPicPr>
          <p:cNvPr id="24" name="Google Shape;24;p4"/>
          <p:cNvPicPr preferRelativeResize="0"/>
          <p:nvPr/>
        </p:nvPicPr>
        <p:blipFill rotWithShape="1">
          <a:blip r:embed="rId2">
            <a:alphaModFix/>
          </a:blip>
          <a:srcRect l="1731" t="8741" r="102" b="27"/>
          <a:stretch/>
        </p:blipFill>
        <p:spPr>
          <a:xfrm rot="-5400000" flipH="1">
            <a:off x="8471921" y="1973272"/>
            <a:ext cx="580573" cy="6858000"/>
          </a:xfrm>
          <a:prstGeom prst="rect">
            <a:avLst/>
          </a:prstGeom>
          <a:noFill/>
          <a:ln>
            <a:noFill/>
          </a:ln>
        </p:spPr>
      </p:pic>
      <p:pic>
        <p:nvPicPr>
          <p:cNvPr id="25" name="Google Shape;25;p4"/>
          <p:cNvPicPr preferRelativeResize="0"/>
          <p:nvPr/>
        </p:nvPicPr>
        <p:blipFill rotWithShape="1">
          <a:blip r:embed="rId3">
            <a:alphaModFix/>
          </a:blip>
          <a:srcRect b="23056"/>
          <a:stretch/>
        </p:blipFill>
        <p:spPr>
          <a:xfrm flipH="1">
            <a:off x="0" y="0"/>
            <a:ext cx="12192000" cy="5276850"/>
          </a:xfrm>
          <a:prstGeom prst="rect">
            <a:avLst/>
          </a:prstGeom>
          <a:noFill/>
          <a:ln>
            <a:noFill/>
          </a:ln>
        </p:spPr>
      </p:pic>
      <p:sp>
        <p:nvSpPr>
          <p:cNvPr id="26" name="Google Shape;26;p4"/>
          <p:cNvSpPr>
            <a:spLocks noGrp="1"/>
          </p:cNvSpPr>
          <p:nvPr>
            <p:ph type="pic" idx="2"/>
          </p:nvPr>
        </p:nvSpPr>
        <p:spPr>
          <a:xfrm>
            <a:off x="9366561" y="5570642"/>
            <a:ext cx="1867935" cy="896833"/>
          </a:xfrm>
          <a:prstGeom prst="rect">
            <a:avLst/>
          </a:prstGeom>
          <a:noFill/>
          <a:ln>
            <a:noFill/>
          </a:ln>
        </p:spPr>
      </p:sp>
      <p:sp>
        <p:nvSpPr>
          <p:cNvPr id="27" name="Google Shape;27;p4"/>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b="0" i="0" u="none" strike="noStrike" cap="none">
              <a:solidFill>
                <a:srgbClr val="FFFFFF"/>
              </a:solidFill>
              <a:latin typeface="Trebuchet MS"/>
              <a:ea typeface="Trebuchet MS"/>
              <a:cs typeface="Trebuchet MS"/>
              <a:sym typeface="Trebuchet MS"/>
            </a:endParaRPr>
          </a:p>
        </p:txBody>
      </p:sp>
      <p:sp>
        <p:nvSpPr>
          <p:cNvPr id="28" name="Google Shape;28;p4"/>
          <p:cNvSpPr txBox="1">
            <a:spLocks noGrp="1"/>
          </p:cNvSpPr>
          <p:nvPr>
            <p:ph type="body" idx="1"/>
          </p:nvPr>
        </p:nvSpPr>
        <p:spPr>
          <a:xfrm>
            <a:off x="1117415" y="6207842"/>
            <a:ext cx="6868800" cy="327148"/>
          </a:xfrm>
          <a:prstGeom prst="rect">
            <a:avLst/>
          </a:prstGeom>
          <a:noFill/>
          <a:ln>
            <a:noFill/>
          </a:ln>
        </p:spPr>
        <p:txBody>
          <a:bodyPr spcFirstLastPara="1" wrap="square" lIns="0" tIns="0" rIns="0" bIns="0" anchor="ctr" anchorCtr="0">
            <a:noAutofit/>
          </a:bodyPr>
          <a:lstStyle>
            <a:lvl1pPr marL="457200" lvl="0" indent="-228600" algn="l">
              <a:lnSpc>
                <a:spcPct val="110000"/>
              </a:lnSpc>
              <a:spcBef>
                <a:spcPts val="600"/>
              </a:spcBef>
              <a:spcAft>
                <a:spcPts val="0"/>
              </a:spcAft>
              <a:buClr>
                <a:schemeClr val="accent5"/>
              </a:buClr>
              <a:buSzPts val="1200"/>
              <a:buNone/>
              <a:defRPr sz="1200" b="1" cap="none">
                <a:solidFill>
                  <a:schemeClr val="accent5"/>
                </a:solidFill>
                <a:latin typeface="Trebuchet MS"/>
                <a:ea typeface="Trebuchet MS"/>
                <a:cs typeface="Trebuchet MS"/>
                <a:sym typeface="Trebuchet MS"/>
              </a:defRPr>
            </a:lvl1pPr>
            <a:lvl2pPr marL="914400" lvl="1" indent="-228600" algn="ctr">
              <a:lnSpc>
                <a:spcPct val="90000"/>
              </a:lnSpc>
              <a:spcBef>
                <a:spcPts val="300"/>
              </a:spcBef>
              <a:spcAft>
                <a:spcPts val="0"/>
              </a:spcAft>
              <a:buSzPts val="1200"/>
              <a:buNone/>
              <a:defRPr/>
            </a:lvl2pPr>
            <a:lvl3pPr marL="1371600" lvl="2" indent="-228600" algn="ctr">
              <a:lnSpc>
                <a:spcPct val="90000"/>
              </a:lnSpc>
              <a:spcBef>
                <a:spcPts val="300"/>
              </a:spcBef>
              <a:spcAft>
                <a:spcPts val="0"/>
              </a:spcAft>
              <a:buSzPts val="1200"/>
              <a:buNone/>
              <a:defRPr/>
            </a:lvl3pPr>
            <a:lvl4pPr marL="1828800" lvl="3" indent="-228600" algn="ctr">
              <a:lnSpc>
                <a:spcPct val="110000"/>
              </a:lnSpc>
              <a:spcBef>
                <a:spcPts val="300"/>
              </a:spcBef>
              <a:spcAft>
                <a:spcPts val="0"/>
              </a:spcAft>
              <a:buSzPts val="1600"/>
              <a:buNone/>
              <a:defRPr/>
            </a:lvl4pPr>
            <a:lvl5pPr marL="2286000" lvl="4" indent="-228600" algn="ctr">
              <a:lnSpc>
                <a:spcPct val="100000"/>
              </a:lnSpc>
              <a:spcBef>
                <a:spcPts val="300"/>
              </a:spcBef>
              <a:spcAft>
                <a:spcPts val="0"/>
              </a:spcAft>
              <a:buClr>
                <a:schemeClr val="dk1"/>
              </a:buClr>
              <a:buSzPts val="1600"/>
              <a:buNone/>
              <a:defRPr/>
            </a:lvl5pPr>
            <a:lvl6pPr marL="2743200" lvl="5" indent="-342900" algn="l">
              <a:lnSpc>
                <a:spcPct val="90000"/>
              </a:lnSpc>
              <a:spcBef>
                <a:spcPts val="30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29" name="Google Shape;29;p4"/>
          <p:cNvSpPr txBox="1">
            <a:spLocks noGrp="1"/>
          </p:cNvSpPr>
          <p:nvPr>
            <p:ph type="subTitle" idx="3"/>
          </p:nvPr>
        </p:nvSpPr>
        <p:spPr>
          <a:xfrm>
            <a:off x="1117415" y="5495706"/>
            <a:ext cx="6868800" cy="436195"/>
          </a:xfrm>
          <a:prstGeom prst="rect">
            <a:avLst/>
          </a:prstGeom>
          <a:noFill/>
          <a:ln>
            <a:noFill/>
          </a:ln>
        </p:spPr>
        <p:txBody>
          <a:bodyPr spcFirstLastPara="1" wrap="square" lIns="0" tIns="0" rIns="0" bIns="0" anchor="ctr" anchorCtr="0">
            <a:noAutofit/>
          </a:bodyPr>
          <a:lstStyle>
            <a:lvl1pPr lvl="0" algn="l">
              <a:lnSpc>
                <a:spcPct val="110000"/>
              </a:lnSpc>
              <a:spcBef>
                <a:spcPts val="600"/>
              </a:spcBef>
              <a:spcAft>
                <a:spcPts val="0"/>
              </a:spcAft>
              <a:buClr>
                <a:schemeClr val="lt1"/>
              </a:buClr>
              <a:buSzPts val="1600"/>
              <a:buNone/>
              <a:defRPr sz="1600">
                <a:solidFill>
                  <a:schemeClr val="lt1"/>
                </a:solidFill>
                <a:latin typeface="Trebuchet MS"/>
                <a:ea typeface="Trebuchet MS"/>
                <a:cs typeface="Trebuchet MS"/>
                <a:sym typeface="Trebuchet MS"/>
              </a:defRPr>
            </a:lvl1pPr>
            <a:lvl2pPr lvl="1" algn="ctr">
              <a:lnSpc>
                <a:spcPct val="90000"/>
              </a:lnSpc>
              <a:spcBef>
                <a:spcPts val="300"/>
              </a:spcBef>
              <a:spcAft>
                <a:spcPts val="0"/>
              </a:spcAft>
              <a:buSzPts val="2000"/>
              <a:buNone/>
              <a:defRPr sz="2000"/>
            </a:lvl2pPr>
            <a:lvl3pPr lvl="2" algn="ctr">
              <a:lnSpc>
                <a:spcPct val="90000"/>
              </a:lnSpc>
              <a:spcBef>
                <a:spcPts val="300"/>
              </a:spcBef>
              <a:spcAft>
                <a:spcPts val="0"/>
              </a:spcAft>
              <a:buSzPts val="1800"/>
              <a:buNone/>
              <a:defRPr sz="1800"/>
            </a:lvl3pPr>
            <a:lvl4pPr lvl="3" algn="ctr">
              <a:lnSpc>
                <a:spcPct val="110000"/>
              </a:lnSpc>
              <a:spcBef>
                <a:spcPts val="300"/>
              </a:spcBef>
              <a:spcAft>
                <a:spcPts val="0"/>
              </a:spcAft>
              <a:buSzPts val="1600"/>
              <a:buNone/>
              <a:defRPr sz="1600"/>
            </a:lvl4pPr>
            <a:lvl5pPr lvl="4" algn="ctr">
              <a:lnSpc>
                <a:spcPct val="100000"/>
              </a:lnSpc>
              <a:spcBef>
                <a:spcPts val="300"/>
              </a:spcBef>
              <a:spcAft>
                <a:spcPts val="0"/>
              </a:spcAft>
              <a:buClr>
                <a:schemeClr val="dk1"/>
              </a:buClr>
              <a:buSzPts val="1600"/>
              <a:buNone/>
              <a:defRPr sz="1600"/>
            </a:lvl5pPr>
            <a:lvl6pPr lvl="5" algn="ctr">
              <a:lnSpc>
                <a:spcPct val="90000"/>
              </a:lnSpc>
              <a:spcBef>
                <a:spcPts val="300"/>
              </a:spcBef>
              <a:spcAft>
                <a:spcPts val="0"/>
              </a:spcAft>
              <a:buSzPts val="1600"/>
              <a:buNone/>
              <a:defRPr sz="1600"/>
            </a:lvl6pPr>
            <a:lvl7pPr lvl="6" algn="ctr">
              <a:lnSpc>
                <a:spcPct val="90000"/>
              </a:lnSpc>
              <a:spcBef>
                <a:spcPts val="900"/>
              </a:spcBef>
              <a:spcAft>
                <a:spcPts val="0"/>
              </a:spcAft>
              <a:buClr>
                <a:schemeClr val="dk1"/>
              </a:buClr>
              <a:buSzPts val="1600"/>
              <a:buNone/>
              <a:defRPr sz="1600"/>
            </a:lvl7pPr>
            <a:lvl8pPr lvl="7" algn="ctr">
              <a:lnSpc>
                <a:spcPct val="90000"/>
              </a:lnSpc>
              <a:spcBef>
                <a:spcPts val="900"/>
              </a:spcBef>
              <a:spcAft>
                <a:spcPts val="0"/>
              </a:spcAft>
              <a:buClr>
                <a:schemeClr val="dk2"/>
              </a:buClr>
              <a:buSzPts val="1600"/>
              <a:buNone/>
              <a:defRPr sz="1600"/>
            </a:lvl8pPr>
            <a:lvl9pPr lvl="8" algn="ctr">
              <a:lnSpc>
                <a:spcPct val="100000"/>
              </a:lnSpc>
              <a:spcBef>
                <a:spcPts val="0"/>
              </a:spcBef>
              <a:spcAft>
                <a:spcPts val="900"/>
              </a:spcAft>
              <a:buClr>
                <a:schemeClr val="dk2"/>
              </a:buClr>
              <a:buSzPts val="1600"/>
              <a:buNone/>
              <a:defRPr sz="1600"/>
            </a:lvl9pPr>
          </a:lstStyle>
          <a:p>
            <a:endParaRPr/>
          </a:p>
        </p:txBody>
      </p:sp>
      <p:sp>
        <p:nvSpPr>
          <p:cNvPr id="30" name="Google Shape;30;p4"/>
          <p:cNvSpPr txBox="1">
            <a:spLocks noGrp="1"/>
          </p:cNvSpPr>
          <p:nvPr>
            <p:ph type="ctrTitle"/>
          </p:nvPr>
        </p:nvSpPr>
        <p:spPr>
          <a:xfrm>
            <a:off x="1117415" y="1886242"/>
            <a:ext cx="6868800" cy="3138423"/>
          </a:xfrm>
          <a:prstGeom prst="rect">
            <a:avLst/>
          </a:prstGeom>
          <a:noFill/>
          <a:ln>
            <a:noFill/>
          </a:ln>
        </p:spPr>
        <p:txBody>
          <a:bodyPr spcFirstLastPara="1" wrap="square" lIns="0" tIns="0" rIns="0" bIns="0" anchor="b" anchorCtr="0">
            <a:normAutofit/>
          </a:bodyPr>
          <a:lstStyle>
            <a:lvl1pPr lvl="0" algn="l">
              <a:lnSpc>
                <a:spcPct val="93000"/>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4"/>
          <p:cNvSpPr/>
          <p:nvPr/>
        </p:nvSpPr>
        <p:spPr>
          <a:xfrm>
            <a:off x="1117415" y="1112679"/>
            <a:ext cx="2327644" cy="486479"/>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matchingName="Big statement green">
  <p:cSld name="Big statement green">
    <p:bg>
      <p:bgPr>
        <a:gradFill>
          <a:gsLst>
            <a:gs pos="0">
              <a:schemeClr val="dk2"/>
            </a:gs>
            <a:gs pos="100000">
              <a:schemeClr val="accent2"/>
            </a:gs>
          </a:gsLst>
          <a:lin ang="8100000" scaled="0"/>
        </a:gradFill>
        <a:effectLst/>
      </p:bgPr>
    </p:bg>
    <p:spTree>
      <p:nvGrpSpPr>
        <p:cNvPr id="1" name="Shape 142"/>
        <p:cNvGrpSpPr/>
        <p:nvPr/>
      </p:nvGrpSpPr>
      <p:grpSpPr>
        <a:xfrm>
          <a:off x="0" y="0"/>
          <a:ext cx="0" cy="0"/>
          <a:chOff x="0" y="0"/>
          <a:chExt cx="0" cy="0"/>
        </a:xfrm>
      </p:grpSpPr>
      <p:sp>
        <p:nvSpPr>
          <p:cNvPr id="143" name="Google Shape;143;p2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44" name="Google Shape;144;p2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5" name="Google Shape;145;p2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46" name="Google Shape;146;p22"/>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statement icon">
  <p:cSld name="Big statement icon">
    <p:bg>
      <p:bgPr>
        <a:solidFill>
          <a:srgbClr val="F2F2F2"/>
        </a:solidFill>
        <a:effectLst/>
      </p:bgPr>
    </p:bg>
    <p:spTree>
      <p:nvGrpSpPr>
        <p:cNvPr id="1" name="Shape 147"/>
        <p:cNvGrpSpPr/>
        <p:nvPr/>
      </p:nvGrpSpPr>
      <p:grpSpPr>
        <a:xfrm>
          <a:off x="0" y="0"/>
          <a:ext cx="0" cy="0"/>
          <a:chOff x="0" y="0"/>
          <a:chExt cx="0" cy="0"/>
        </a:xfrm>
      </p:grpSpPr>
      <p:sp>
        <p:nvSpPr>
          <p:cNvPr id="148" name="Google Shape;148;p2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9" name="Google Shape;149;p2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150" name="Google Shape;150;p23"/>
          <p:cNvSpPr/>
          <p:nvPr/>
        </p:nvSpPr>
        <p:spPr>
          <a:xfrm>
            <a:off x="630000" y="625475"/>
            <a:ext cx="932688" cy="932688"/>
          </a:xfrm>
          <a:prstGeom prst="rect">
            <a:avLst/>
          </a:prstGeom>
          <a:noFill/>
          <a:ln w="1077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151" name="Google Shape;151;p23"/>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accent4"/>
              </a:buClr>
              <a:buSzPts val="5400"/>
              <a:buFont typeface="Trebuchet MS"/>
              <a:buNone/>
              <a:defRPr sz="5400">
                <a:solidFill>
                  <a:schemeClr val="accent4"/>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matchingName="Quote">
  <p:cSld name="Quote">
    <p:bg>
      <p:bgPr>
        <a:solidFill>
          <a:schemeClr val="accent1"/>
        </a:solidFill>
        <a:effectLst/>
      </p:bgPr>
    </p:bg>
    <p:spTree>
      <p:nvGrpSpPr>
        <p:cNvPr id="1" name="Shape 152"/>
        <p:cNvGrpSpPr/>
        <p:nvPr/>
      </p:nvGrpSpPr>
      <p:grpSpPr>
        <a:xfrm>
          <a:off x="0" y="0"/>
          <a:ext cx="0" cy="0"/>
          <a:chOff x="0" y="0"/>
          <a:chExt cx="0" cy="0"/>
        </a:xfrm>
      </p:grpSpPr>
      <p:sp>
        <p:nvSpPr>
          <p:cNvPr id="153" name="Google Shape;153;p2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154" name="Google Shape;154;p24"/>
          <p:cNvPicPr preferRelativeResize="0"/>
          <p:nvPr/>
        </p:nvPicPr>
        <p:blipFill rotWithShape="1">
          <a:blip r:embed="rId2">
            <a:alphaModFix/>
          </a:blip>
          <a:srcRect r="3634" b="1257"/>
          <a:stretch/>
        </p:blipFill>
        <p:spPr>
          <a:xfrm rot="-5400000" flipH="1">
            <a:off x="6797461" y="101443"/>
            <a:ext cx="769257" cy="10019821"/>
          </a:xfrm>
          <a:custGeom>
            <a:avLst/>
            <a:gdLst/>
            <a:ahLst/>
            <a:cxnLst/>
            <a:rect l="l" t="t" r="r" b="b"/>
            <a:pathLst>
              <a:path w="769257" h="10019821" extrusionOk="0">
                <a:moveTo>
                  <a:pt x="0" y="0"/>
                </a:moveTo>
                <a:lnTo>
                  <a:pt x="0" y="4631160"/>
                </a:lnTo>
                <a:lnTo>
                  <a:pt x="216750" y="999646"/>
                </a:lnTo>
                <a:lnTo>
                  <a:pt x="197800" y="10019821"/>
                </a:lnTo>
                <a:lnTo>
                  <a:pt x="769257" y="10019821"/>
                </a:lnTo>
                <a:lnTo>
                  <a:pt x="769257" y="0"/>
                </a:lnTo>
                <a:close/>
              </a:path>
            </a:pathLst>
          </a:custGeom>
          <a:noFill/>
          <a:ln>
            <a:noFill/>
          </a:ln>
        </p:spPr>
      </p:pic>
      <p:sp>
        <p:nvSpPr>
          <p:cNvPr id="155" name="Google Shape;155;p24"/>
          <p:cNvSpPr/>
          <p:nvPr/>
        </p:nvSpPr>
        <p:spPr>
          <a:xfrm flipH="1">
            <a:off x="0" y="0"/>
            <a:ext cx="12192000" cy="5867335"/>
          </a:xfrm>
          <a:custGeom>
            <a:avLst/>
            <a:gdLst/>
            <a:ahLst/>
            <a:cxnLst/>
            <a:rect l="l" t="t" r="r" b="b"/>
            <a:pathLst>
              <a:path w="12192000" h="5867335" extrusionOk="0">
                <a:moveTo>
                  <a:pt x="12192000" y="0"/>
                </a:moveTo>
                <a:lnTo>
                  <a:pt x="0" y="0"/>
                </a:lnTo>
                <a:lnTo>
                  <a:pt x="0" y="4945992"/>
                </a:lnTo>
                <a:lnTo>
                  <a:pt x="9041587" y="4945992"/>
                </a:lnTo>
                <a:lnTo>
                  <a:pt x="9974275" y="5867335"/>
                </a:lnTo>
                <a:lnTo>
                  <a:pt x="9974275" y="4945992"/>
                </a:lnTo>
                <a:lnTo>
                  <a:pt x="12192000" y="494599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matchingName="Special gray">
  <p:cSld name="Special gray">
    <p:bg>
      <p:bgPr>
        <a:solidFill>
          <a:srgbClr val="2B2B2B"/>
        </a:solidFill>
        <a:effectLst/>
      </p:bgPr>
    </p:bg>
    <p:spTree>
      <p:nvGrpSpPr>
        <p:cNvPr id="1" name="Shape 156"/>
        <p:cNvGrpSpPr/>
        <p:nvPr/>
      </p:nvGrpSpPr>
      <p:grpSpPr>
        <a:xfrm>
          <a:off x="0" y="0"/>
          <a:ext cx="0" cy="0"/>
          <a:chOff x="0" y="0"/>
          <a:chExt cx="0" cy="0"/>
        </a:xfrm>
      </p:grpSpPr>
      <p:sp>
        <p:nvSpPr>
          <p:cNvPr id="157" name="Google Shape;157;p25"/>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58" name="Google Shape;158;p2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9" name="Google Shape;159;p2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60" name="Google Shape;160;p25"/>
          <p:cNvSpPr txBox="1">
            <a:spLocks noGrp="1"/>
          </p:cNvSpPr>
          <p:nvPr>
            <p:ph type="title"/>
          </p:nvPr>
        </p:nvSpPr>
        <p:spPr>
          <a:xfrm>
            <a:off x="630000" y="622800"/>
            <a:ext cx="109332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lt1"/>
              </a:buClr>
              <a:buSzPts val="3400"/>
              <a:buFont typeface="Trebuchet MS"/>
              <a:buNone/>
              <a:defRPr sz="3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2"/>
        </a:solidFill>
        <a:effectLst/>
      </p:bgPr>
    </p:bg>
    <p:spTree>
      <p:nvGrpSpPr>
        <p:cNvPr id="1" name="Shape 161"/>
        <p:cNvGrpSpPr/>
        <p:nvPr/>
      </p:nvGrpSpPr>
      <p:grpSpPr>
        <a:xfrm>
          <a:off x="0" y="0"/>
          <a:ext cx="0" cy="0"/>
          <a:chOff x="0" y="0"/>
          <a:chExt cx="0" cy="0"/>
        </a:xfrm>
      </p:grpSpPr>
      <p:sp>
        <p:nvSpPr>
          <p:cNvPr id="162" name="Google Shape;162;p2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3" name="Google Shape;163;p2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matchingName="Blank green">
  <p:cSld name="Blank green">
    <p:bg>
      <p:bgPr>
        <a:gradFill>
          <a:gsLst>
            <a:gs pos="0">
              <a:schemeClr val="dk2"/>
            </a:gs>
            <a:gs pos="100000">
              <a:schemeClr val="accent2"/>
            </a:gs>
          </a:gsLst>
          <a:lin ang="8100000" scaled="0"/>
        </a:gradFill>
        <a:effectLst/>
      </p:bgPr>
    </p:bg>
    <p:spTree>
      <p:nvGrpSpPr>
        <p:cNvPr id="1" name="Shape 164"/>
        <p:cNvGrpSpPr/>
        <p:nvPr/>
      </p:nvGrpSpPr>
      <p:grpSpPr>
        <a:xfrm>
          <a:off x="0" y="0"/>
          <a:ext cx="0" cy="0"/>
          <a:chOff x="0" y="0"/>
          <a:chExt cx="0" cy="0"/>
        </a:xfrm>
      </p:grpSpPr>
      <p:sp>
        <p:nvSpPr>
          <p:cNvPr id="165" name="Google Shape;165;p27"/>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66" name="Google Shape;166;p2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7" name="Google Shape;167;p2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Disclaimer">
  <p:cSld name="Disclaimer">
    <p:bg>
      <p:bgPr>
        <a:solidFill>
          <a:schemeClr val="lt2"/>
        </a:solidFill>
        <a:effectLst/>
      </p:bgPr>
    </p:bg>
    <p:spTree>
      <p:nvGrpSpPr>
        <p:cNvPr id="1" name="Shape 168"/>
        <p:cNvGrpSpPr/>
        <p:nvPr/>
      </p:nvGrpSpPr>
      <p:grpSpPr>
        <a:xfrm>
          <a:off x="0" y="0"/>
          <a:ext cx="0" cy="0"/>
          <a:chOff x="0" y="0"/>
          <a:chExt cx="0" cy="0"/>
        </a:xfrm>
      </p:grpSpPr>
      <p:sp>
        <p:nvSpPr>
          <p:cNvPr id="169" name="Google Shape;169;p28"/>
          <p:cNvSpPr/>
          <p:nvPr/>
        </p:nvSpPr>
        <p:spPr>
          <a:xfrm>
            <a:off x="5021826" y="1664256"/>
            <a:ext cx="6209072" cy="3323987"/>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services and materials provided by Boston Consulting Group (BCG) are subject to BCG's Standard Terms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to update these materials after the date hereof, notwithstanding that such information may become outdated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or inaccurate.</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 </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endParaRPr/>
          </a:p>
          <a:p>
            <a:pPr marL="0" marR="0" lvl="0" indent="0" algn="l" rtl="0">
              <a:lnSpc>
                <a:spcPct val="100000"/>
              </a:lnSpc>
              <a:spcBef>
                <a:spcPts val="0"/>
              </a:spcBef>
              <a:spcAft>
                <a:spcPts val="0"/>
              </a:spcAft>
              <a:buNone/>
            </a:pPr>
            <a:endParaRPr sz="900" b="0">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SzPts val="900"/>
              <a:buFont typeface="Trebuchet MS"/>
              <a:buNone/>
            </a:pPr>
            <a:r>
              <a:rPr lang="en-US" sz="900" b="0">
                <a:solidFill>
                  <a:schemeClr val="dk1"/>
                </a:solidFill>
                <a:latin typeface="Trebuchet MS"/>
                <a:ea typeface="Trebuchet MS"/>
                <a:cs typeface="Trebuchet MS"/>
                <a:sym typeface="Trebuchet MS"/>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endParaRPr/>
          </a:p>
        </p:txBody>
      </p:sp>
      <p:sp>
        <p:nvSpPr>
          <p:cNvPr id="170" name="Google Shape;170;p28"/>
          <p:cNvSpPr txBox="1"/>
          <p:nvPr/>
        </p:nvSpPr>
        <p:spPr>
          <a:xfrm>
            <a:off x="639044" y="2973076"/>
            <a:ext cx="3199529" cy="706347"/>
          </a:xfrm>
          <a:prstGeom prst="rect">
            <a:avLst/>
          </a:prstGeom>
          <a:noFill/>
          <a:ln>
            <a:noFill/>
          </a:ln>
        </p:spPr>
        <p:txBody>
          <a:bodyPr spcFirstLastPara="1" wrap="square" lIns="0" tIns="0" rIns="0" bIns="0" anchor="ctr" anchorCtr="0">
            <a:spAutoFit/>
          </a:bodyPr>
          <a:lstStyle/>
          <a:p>
            <a:pPr marL="0" marR="0" lvl="0" indent="0" algn="l" rtl="0">
              <a:lnSpc>
                <a:spcPct val="90000"/>
              </a:lnSpc>
              <a:spcBef>
                <a:spcPts val="0"/>
              </a:spcBef>
              <a:spcAft>
                <a:spcPts val="0"/>
              </a:spcAft>
              <a:buClr>
                <a:schemeClr val="dk2"/>
              </a:buClr>
              <a:buSzPts val="5100"/>
              <a:buFont typeface="Trebuchet MS"/>
              <a:buNone/>
            </a:pPr>
            <a:r>
              <a:rPr lang="en-US" sz="5100">
                <a:solidFill>
                  <a:schemeClr val="dk2"/>
                </a:solidFill>
                <a:latin typeface="Trebuchet MS"/>
                <a:ea typeface="Trebuchet MS"/>
                <a:cs typeface="Trebuchet MS"/>
                <a:sym typeface="Trebuchet MS"/>
              </a:rPr>
              <a:t>Disclaimer</a:t>
            </a:r>
            <a:endParaRPr/>
          </a:p>
        </p:txBody>
      </p:sp>
      <p:cxnSp>
        <p:nvCxnSpPr>
          <p:cNvPr id="171" name="Google Shape;171;p28"/>
          <p:cNvCxnSpPr/>
          <p:nvPr/>
        </p:nvCxnSpPr>
        <p:spPr>
          <a:xfrm>
            <a:off x="4367898" y="1630185"/>
            <a:ext cx="0" cy="3392129"/>
          </a:xfrm>
          <a:prstGeom prst="straightConnector1">
            <a:avLst/>
          </a:prstGeom>
          <a:noFill/>
          <a:ln w="9525" cap="flat" cmpd="sng">
            <a:solidFill>
              <a:schemeClr val="dk2"/>
            </a:solidFill>
            <a:prstDash val="solid"/>
            <a:miter lim="800000"/>
            <a:headEnd type="none" w="sm" len="sm"/>
            <a:tailEnd type="none" w="sm" len="sm"/>
          </a:ln>
        </p:spPr>
      </p:cxnSp>
      <p:sp>
        <p:nvSpPr>
          <p:cNvPr id="172" name="Google Shape;172;p2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3" name="Google Shape;173;p2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matchingName="End">
  <p:cSld name="End">
    <p:spTree>
      <p:nvGrpSpPr>
        <p:cNvPr id="1" name="Shape 174"/>
        <p:cNvGrpSpPr/>
        <p:nvPr/>
      </p:nvGrpSpPr>
      <p:grpSpPr>
        <a:xfrm>
          <a:off x="0" y="0"/>
          <a:ext cx="0" cy="0"/>
          <a:chOff x="0" y="0"/>
          <a:chExt cx="0" cy="0"/>
        </a:xfrm>
      </p:grpSpPr>
      <p:pic>
        <p:nvPicPr>
          <p:cNvPr id="175" name="Google Shape;175;p29"/>
          <p:cNvPicPr preferRelativeResize="0"/>
          <p:nvPr/>
        </p:nvPicPr>
        <p:blipFill rotWithShape="1">
          <a:blip r:embed="rId2">
            <a:alphaModFix/>
          </a:blip>
          <a:srcRect/>
          <a:stretch/>
        </p:blipFill>
        <p:spPr>
          <a:xfrm flipH="1">
            <a:off x="0" y="0"/>
            <a:ext cx="12192000" cy="6858000"/>
          </a:xfrm>
          <a:prstGeom prst="rect">
            <a:avLst/>
          </a:prstGeom>
          <a:noFill/>
          <a:ln>
            <a:noFill/>
          </a:ln>
        </p:spPr>
      </p:pic>
      <p:sp>
        <p:nvSpPr>
          <p:cNvPr id="176" name="Google Shape;176;p29"/>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177" name="Google Shape;177;p29"/>
          <p:cNvSpPr txBox="1"/>
          <p:nvPr/>
        </p:nvSpPr>
        <p:spPr>
          <a:xfrm>
            <a:off x="924979" y="5715178"/>
            <a:ext cx="840801" cy="170110"/>
          </a:xfrm>
          <a:prstGeom prst="rect">
            <a:avLst/>
          </a:prstGeom>
          <a:noFill/>
          <a:ln>
            <a:noFill/>
          </a:ln>
        </p:spPr>
        <p:txBody>
          <a:bodyPr spcFirstLastPara="1" wrap="square" lIns="0" tIns="0" rIns="0" bIns="0" anchor="b" anchorCtr="0">
            <a:noAutofit/>
          </a:bodyPr>
          <a:lstStyle/>
          <a:p>
            <a:pPr marL="0" marR="0" lvl="0" indent="0" algn="l" rtl="0">
              <a:lnSpc>
                <a:spcPct val="90000"/>
              </a:lnSpc>
              <a:spcBef>
                <a:spcPts val="0"/>
              </a:spcBef>
              <a:spcAft>
                <a:spcPts val="0"/>
              </a:spcAft>
              <a:buNone/>
            </a:pPr>
            <a:r>
              <a:rPr lang="en-US" sz="1200">
                <a:solidFill>
                  <a:schemeClr val="lt1"/>
                </a:solidFill>
                <a:latin typeface="Trebuchet MS"/>
                <a:ea typeface="Trebuchet MS"/>
                <a:cs typeface="Trebuchet MS"/>
                <a:sym typeface="Trebuchet MS"/>
              </a:rPr>
              <a:t>bcg.com</a:t>
            </a:r>
            <a:endParaRPr/>
          </a:p>
        </p:txBody>
      </p:sp>
      <p:sp>
        <p:nvSpPr>
          <p:cNvPr id="178" name="Google Shape;178;p29"/>
          <p:cNvSpPr/>
          <p:nvPr/>
        </p:nvSpPr>
        <p:spPr>
          <a:xfrm>
            <a:off x="2676858" y="2969513"/>
            <a:ext cx="4033357" cy="842974"/>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Layout guide">
  <p:cSld name="Layout guide">
    <p:spTree>
      <p:nvGrpSpPr>
        <p:cNvPr id="1" name="Shape 179"/>
        <p:cNvGrpSpPr/>
        <p:nvPr/>
      </p:nvGrpSpPr>
      <p:grpSpPr>
        <a:xfrm>
          <a:off x="0" y="0"/>
          <a:ext cx="0" cy="0"/>
          <a:chOff x="0" y="0"/>
          <a:chExt cx="0" cy="0"/>
        </a:xfrm>
      </p:grpSpPr>
      <p:grpSp>
        <p:nvGrpSpPr>
          <p:cNvPr id="180" name="Google Shape;180;p30"/>
          <p:cNvGrpSpPr/>
          <p:nvPr/>
        </p:nvGrpSpPr>
        <p:grpSpPr>
          <a:xfrm>
            <a:off x="-600" y="-1"/>
            <a:ext cx="12193800" cy="6858001"/>
            <a:chOff x="-600" y="-1"/>
            <a:chExt cx="12193800" cy="6858001"/>
          </a:xfrm>
        </p:grpSpPr>
        <p:sp>
          <p:nvSpPr>
            <p:cNvPr id="181" name="Google Shape;181;p30"/>
            <p:cNvSpPr/>
            <p:nvPr/>
          </p:nvSpPr>
          <p:spPr>
            <a:xfrm>
              <a:off x="0" y="-1"/>
              <a:ext cx="12193200" cy="6858000"/>
            </a:xfrm>
            <a:custGeom>
              <a:avLst/>
              <a:gdLst/>
              <a:ahLst/>
              <a:cxnLst/>
              <a:rect l="l" t="t" r="r" b="b"/>
              <a:pathLst>
                <a:path w="12193200" h="6858000" extrusionOk="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182" name="Google Shape;182;p30"/>
            <p:cNvGrpSpPr/>
            <p:nvPr/>
          </p:nvGrpSpPr>
          <p:grpSpPr>
            <a:xfrm>
              <a:off x="-600" y="622800"/>
              <a:ext cx="12193200" cy="5536800"/>
              <a:chOff x="12623800" y="622800"/>
              <a:chExt cx="11176000" cy="5536800"/>
            </a:xfrm>
          </p:grpSpPr>
          <p:cxnSp>
            <p:nvCxnSpPr>
              <p:cNvPr id="183" name="Google Shape;183;p30"/>
              <p:cNvCxnSpPr/>
              <p:nvPr/>
            </p:nvCxnSpPr>
            <p:spPr>
              <a:xfrm>
                <a:off x="12623800" y="6228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4" name="Google Shape;184;p30"/>
              <p:cNvCxnSpPr/>
              <p:nvPr/>
            </p:nvCxnSpPr>
            <p:spPr>
              <a:xfrm>
                <a:off x="12623800" y="91421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5" name="Google Shape;185;p30"/>
              <p:cNvCxnSpPr/>
              <p:nvPr/>
            </p:nvCxnSpPr>
            <p:spPr>
              <a:xfrm>
                <a:off x="12623800" y="120562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6" name="Google Shape;186;p30"/>
              <p:cNvCxnSpPr/>
              <p:nvPr/>
            </p:nvCxnSpPr>
            <p:spPr>
              <a:xfrm>
                <a:off x="12623800" y="1497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7" name="Google Shape;187;p30"/>
              <p:cNvCxnSpPr/>
              <p:nvPr/>
            </p:nvCxnSpPr>
            <p:spPr>
              <a:xfrm>
                <a:off x="12623800" y="178844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8" name="Google Shape;188;p30"/>
              <p:cNvCxnSpPr/>
              <p:nvPr/>
            </p:nvCxnSpPr>
            <p:spPr>
              <a:xfrm>
                <a:off x="12623800" y="207985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9" name="Google Shape;189;p30"/>
              <p:cNvCxnSpPr/>
              <p:nvPr/>
            </p:nvCxnSpPr>
            <p:spPr>
              <a:xfrm>
                <a:off x="12623800" y="237126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0" name="Google Shape;190;p30"/>
              <p:cNvCxnSpPr/>
              <p:nvPr/>
            </p:nvCxnSpPr>
            <p:spPr>
              <a:xfrm>
                <a:off x="12623800" y="266267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1" name="Google Shape;191;p30"/>
              <p:cNvCxnSpPr/>
              <p:nvPr/>
            </p:nvCxnSpPr>
            <p:spPr>
              <a:xfrm>
                <a:off x="12623800" y="295408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2" name="Google Shape;192;p30"/>
              <p:cNvCxnSpPr/>
              <p:nvPr/>
            </p:nvCxnSpPr>
            <p:spPr>
              <a:xfrm>
                <a:off x="12623800" y="3245499"/>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3" name="Google Shape;193;p30"/>
              <p:cNvCxnSpPr/>
              <p:nvPr/>
            </p:nvCxnSpPr>
            <p:spPr>
              <a:xfrm>
                <a:off x="12623800" y="353691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4" name="Google Shape;194;p30"/>
              <p:cNvCxnSpPr/>
              <p:nvPr/>
            </p:nvCxnSpPr>
            <p:spPr>
              <a:xfrm>
                <a:off x="12623800" y="382832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5" name="Google Shape;195;p30"/>
              <p:cNvCxnSpPr/>
              <p:nvPr/>
            </p:nvCxnSpPr>
            <p:spPr>
              <a:xfrm>
                <a:off x="12623800" y="411973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6" name="Google Shape;196;p30"/>
              <p:cNvCxnSpPr/>
              <p:nvPr/>
            </p:nvCxnSpPr>
            <p:spPr>
              <a:xfrm>
                <a:off x="12623800" y="4411143"/>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7" name="Google Shape;197;p30"/>
              <p:cNvCxnSpPr/>
              <p:nvPr/>
            </p:nvCxnSpPr>
            <p:spPr>
              <a:xfrm>
                <a:off x="12623800" y="470255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8" name="Google Shape;198;p30"/>
              <p:cNvCxnSpPr/>
              <p:nvPr/>
            </p:nvCxnSpPr>
            <p:spPr>
              <a:xfrm>
                <a:off x="12623800" y="499396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9" name="Google Shape;199;p30"/>
              <p:cNvCxnSpPr/>
              <p:nvPr/>
            </p:nvCxnSpPr>
            <p:spPr>
              <a:xfrm>
                <a:off x="12623800" y="528537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200" name="Google Shape;200;p30"/>
              <p:cNvCxnSpPr/>
              <p:nvPr/>
            </p:nvCxnSpPr>
            <p:spPr>
              <a:xfrm>
                <a:off x="12623800" y="557678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201" name="Google Shape;201;p30"/>
              <p:cNvCxnSpPr/>
              <p:nvPr/>
            </p:nvCxnSpPr>
            <p:spPr>
              <a:xfrm>
                <a:off x="12623800" y="586819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202" name="Google Shape;202;p30"/>
              <p:cNvCxnSpPr/>
              <p:nvPr/>
            </p:nvCxnSpPr>
            <p:spPr>
              <a:xfrm>
                <a:off x="12623800" y="6159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grpSp>
        <p:grpSp>
          <p:nvGrpSpPr>
            <p:cNvPr id="203" name="Google Shape;203;p30"/>
            <p:cNvGrpSpPr/>
            <p:nvPr/>
          </p:nvGrpSpPr>
          <p:grpSpPr>
            <a:xfrm>
              <a:off x="1277000" y="623550"/>
              <a:ext cx="9638000" cy="5537047"/>
              <a:chOff x="1277000" y="623550"/>
              <a:chExt cx="9638000" cy="5537047"/>
            </a:xfrm>
          </p:grpSpPr>
          <p:sp>
            <p:nvSpPr>
              <p:cNvPr id="204" name="Google Shape;204;p30"/>
              <p:cNvSpPr/>
              <p:nvPr/>
            </p:nvSpPr>
            <p:spPr>
              <a:xfrm>
                <a:off x="688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5" name="Google Shape;205;p30"/>
              <p:cNvSpPr/>
              <p:nvPr/>
            </p:nvSpPr>
            <p:spPr>
              <a:xfrm>
                <a:off x="875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6" name="Google Shape;206;p30"/>
              <p:cNvSpPr/>
              <p:nvPr/>
            </p:nvSpPr>
            <p:spPr>
              <a:xfrm>
                <a:off x="782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7" name="Google Shape;207;p30"/>
              <p:cNvSpPr/>
              <p:nvPr/>
            </p:nvSpPr>
            <p:spPr>
              <a:xfrm>
                <a:off x="969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8" name="Google Shape;208;p30"/>
              <p:cNvSpPr/>
              <p:nvPr/>
            </p:nvSpPr>
            <p:spPr>
              <a:xfrm>
                <a:off x="1062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9" name="Google Shape;209;p30"/>
              <p:cNvSpPr/>
              <p:nvPr/>
            </p:nvSpPr>
            <p:spPr>
              <a:xfrm>
                <a:off x="595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0" name="Google Shape;210;p30"/>
              <p:cNvSpPr/>
              <p:nvPr/>
            </p:nvSpPr>
            <p:spPr>
              <a:xfrm>
                <a:off x="127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1" name="Google Shape;211;p30"/>
              <p:cNvSpPr/>
              <p:nvPr/>
            </p:nvSpPr>
            <p:spPr>
              <a:xfrm>
                <a:off x="221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2" name="Google Shape;212;p30"/>
              <p:cNvSpPr/>
              <p:nvPr/>
            </p:nvSpPr>
            <p:spPr>
              <a:xfrm>
                <a:off x="314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3" name="Google Shape;213;p30"/>
              <p:cNvSpPr/>
              <p:nvPr/>
            </p:nvSpPr>
            <p:spPr>
              <a:xfrm>
                <a:off x="408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4" name="Google Shape;214;p30"/>
              <p:cNvSpPr/>
              <p:nvPr/>
            </p:nvSpPr>
            <p:spPr>
              <a:xfrm>
                <a:off x="501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215" name="Google Shape;215;p30"/>
            <p:cNvSpPr/>
            <p:nvPr/>
          </p:nvSpPr>
          <p:spPr>
            <a:xfrm>
              <a:off x="-600" y="0"/>
              <a:ext cx="12193200" cy="6858000"/>
            </a:xfrm>
            <a:custGeom>
              <a:avLst/>
              <a:gdLst/>
              <a:ahLst/>
              <a:cxnLst/>
              <a:rect l="l" t="t" r="r" b="b"/>
              <a:pathLst>
                <a:path w="6026" h="3396" extrusionOk="0">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Trebuchet MS"/>
                <a:buNone/>
              </a:pPr>
              <a:endParaRPr sz="1800" b="0" i="0" u="none" strike="noStrike" cap="none">
                <a:solidFill>
                  <a:srgbClr val="575757"/>
                </a:solidFill>
                <a:latin typeface="Trebuchet MS"/>
                <a:ea typeface="Trebuchet MS"/>
                <a:cs typeface="Trebuchet MS"/>
                <a:sym typeface="Trebuchet MS"/>
              </a:endParaRPr>
            </a:p>
          </p:txBody>
        </p:sp>
        <p:sp>
          <p:nvSpPr>
            <p:cNvPr id="216" name="Google Shape;216;p30"/>
            <p:cNvSpPr/>
            <p:nvPr/>
          </p:nvSpPr>
          <p:spPr>
            <a:xfrm>
              <a:off x="629400" y="6159600"/>
              <a:ext cx="10933200" cy="378584"/>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7" name="Google Shape;217;p30"/>
            <p:cNvSpPr/>
            <p:nvPr/>
          </p:nvSpPr>
          <p:spPr>
            <a:xfrm>
              <a:off x="629400" y="1497600"/>
              <a:ext cx="10932229" cy="583200"/>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218" name="Google Shape;218;p30"/>
            <p:cNvGrpSpPr/>
            <p:nvPr/>
          </p:nvGrpSpPr>
          <p:grpSpPr>
            <a:xfrm>
              <a:off x="629400" y="5975122"/>
              <a:ext cx="10933200" cy="79536"/>
              <a:chOff x="629400" y="5975122"/>
              <a:chExt cx="10933200" cy="79536"/>
            </a:xfrm>
          </p:grpSpPr>
          <p:sp>
            <p:nvSpPr>
              <p:cNvPr id="219" name="Google Shape;219;p30"/>
              <p:cNvSpPr/>
              <p:nvPr/>
            </p:nvSpPr>
            <p:spPr>
              <a:xfrm>
                <a:off x="2880128" y="5975122"/>
                <a:ext cx="1930288"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0" name="Google Shape;220;p30"/>
              <p:cNvSpPr/>
              <p:nvPr/>
            </p:nvSpPr>
            <p:spPr>
              <a:xfrm>
                <a:off x="9626194"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1" name="Google Shape;221;p30"/>
              <p:cNvSpPr/>
              <p:nvPr/>
            </p:nvSpPr>
            <p:spPr>
              <a:xfrm>
                <a:off x="7372407"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2" name="Google Shape;222;p30"/>
              <p:cNvSpPr/>
              <p:nvPr/>
            </p:nvSpPr>
            <p:spPr>
              <a:xfrm>
                <a:off x="5127797" y="5975122"/>
                <a:ext cx="1927229"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3" name="Google Shape;223;p30"/>
              <p:cNvSpPr/>
              <p:nvPr/>
            </p:nvSpPr>
            <p:spPr>
              <a:xfrm>
                <a:off x="629400" y="5975122"/>
                <a:ext cx="1933347"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224" name="Google Shape;224;p30"/>
            <p:cNvSpPr/>
            <p:nvPr/>
          </p:nvSpPr>
          <p:spPr>
            <a:xfrm>
              <a:off x="629400" y="2080801"/>
              <a:ext cx="10933200" cy="4078800"/>
            </a:xfrm>
            <a:custGeom>
              <a:avLst/>
              <a:gdLst/>
              <a:ahLst/>
              <a:cxnLst/>
              <a:rect l="l" t="t" r="r" b="b"/>
              <a:pathLst>
                <a:path w="10931999" h="5537797" extrusionOk="0">
                  <a:moveTo>
                    <a:pt x="0" y="0"/>
                  </a:moveTo>
                  <a:lnTo>
                    <a:pt x="10931999" y="0"/>
                  </a:lnTo>
                  <a:lnTo>
                    <a:pt x="10931999" y="5537797"/>
                  </a:lnTo>
                  <a:lnTo>
                    <a:pt x="0" y="5537797"/>
                  </a:lnTo>
                  <a:close/>
                </a:path>
              </a:pathLst>
            </a:custGeom>
            <a:noFill/>
            <a:ln w="9525" cap="flat" cmpd="sng">
              <a:solidFill>
                <a:srgbClr val="E71C57">
                  <a:alpha val="34901"/>
                </a:srgbClr>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25" name="Google Shape;225;p30"/>
            <p:cNvSpPr txBox="1"/>
            <p:nvPr/>
          </p:nvSpPr>
          <p:spPr>
            <a:xfrm>
              <a:off x="630000" y="6144442"/>
              <a:ext cx="9030914" cy="415498"/>
            </a:xfrm>
            <a:prstGeom prst="rect">
              <a:avLst/>
            </a:prstGeom>
            <a:noFill/>
            <a:ln>
              <a:noFill/>
            </a:ln>
          </p:spPr>
          <p:txBody>
            <a:bodyPr spcFirstLastPara="1" wrap="square" lIns="0" tIns="0" rIns="0" bIns="0" anchor="b" anchorCtr="0">
              <a:spAutoFit/>
            </a:bodyPr>
            <a:lstStyle/>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1. xxxx  2. xxxx  3. List footnotes in numerical order. Footnote numbers are not bracketed. Use 10pt font</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Note: Do not put a period at the end of the note or the source</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Source: Include a source for every chart that you use. Separate sources with a semicolon; BCG-related sources go at the end</a:t>
              </a:r>
              <a:endParaRPr/>
            </a:p>
          </p:txBody>
        </p:sp>
      </p:grpSp>
      <p:sp>
        <p:nvSpPr>
          <p:cNvPr id="226" name="Google Shape;226;p3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7" name="Google Shape;227;p3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matchingName="D. Title Slide">
  <p:cSld name="D. Title Slide">
    <p:spTree>
      <p:nvGrpSpPr>
        <p:cNvPr id="1" name="Shape 228"/>
        <p:cNvGrpSpPr/>
        <p:nvPr/>
      </p:nvGrpSpPr>
      <p:grpSpPr>
        <a:xfrm>
          <a:off x="0" y="0"/>
          <a:ext cx="0" cy="0"/>
          <a:chOff x="0" y="0"/>
          <a:chExt cx="0" cy="0"/>
        </a:xfrm>
      </p:grpSpPr>
      <p:sp>
        <p:nvSpPr>
          <p:cNvPr id="229" name="Google Shape;229;p31"/>
          <p:cNvSpPr/>
          <p:nvPr/>
        </p:nvSpPr>
        <p:spPr>
          <a:xfrm>
            <a:off x="0" y="5279183"/>
            <a:ext cx="12192000" cy="1578817"/>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pic>
        <p:nvPicPr>
          <p:cNvPr id="230" name="Google Shape;230;p31"/>
          <p:cNvPicPr preferRelativeResize="0"/>
          <p:nvPr/>
        </p:nvPicPr>
        <p:blipFill rotWithShape="1">
          <a:blip r:embed="rId2">
            <a:alphaModFix/>
          </a:blip>
          <a:srcRect l="1731" t="8741" r="102" b="27"/>
          <a:stretch/>
        </p:blipFill>
        <p:spPr>
          <a:xfrm rot="-5400000" flipH="1">
            <a:off x="8471921" y="1973272"/>
            <a:ext cx="580573" cy="6858000"/>
          </a:xfrm>
          <a:prstGeom prst="rect">
            <a:avLst/>
          </a:prstGeom>
          <a:noFill/>
          <a:ln>
            <a:noFill/>
          </a:ln>
        </p:spPr>
      </p:pic>
      <p:pic>
        <p:nvPicPr>
          <p:cNvPr id="231" name="Google Shape;231;p31"/>
          <p:cNvPicPr preferRelativeResize="0"/>
          <p:nvPr/>
        </p:nvPicPr>
        <p:blipFill rotWithShape="1">
          <a:blip r:embed="rId3">
            <a:alphaModFix/>
          </a:blip>
          <a:srcRect b="23056"/>
          <a:stretch/>
        </p:blipFill>
        <p:spPr>
          <a:xfrm flipH="1">
            <a:off x="0" y="0"/>
            <a:ext cx="12192000" cy="5276850"/>
          </a:xfrm>
          <a:prstGeom prst="rect">
            <a:avLst/>
          </a:prstGeom>
          <a:noFill/>
          <a:ln>
            <a:noFill/>
          </a:ln>
        </p:spPr>
      </p:pic>
      <p:sp>
        <p:nvSpPr>
          <p:cNvPr id="232" name="Google Shape;232;p31"/>
          <p:cNvSpPr>
            <a:spLocks noGrp="1"/>
          </p:cNvSpPr>
          <p:nvPr>
            <p:ph type="pic" idx="2"/>
          </p:nvPr>
        </p:nvSpPr>
        <p:spPr>
          <a:xfrm>
            <a:off x="9366561" y="5570642"/>
            <a:ext cx="1867935" cy="896833"/>
          </a:xfrm>
          <a:prstGeom prst="rect">
            <a:avLst/>
          </a:prstGeom>
          <a:noFill/>
          <a:ln>
            <a:noFill/>
          </a:ln>
        </p:spPr>
      </p:sp>
      <p:sp>
        <p:nvSpPr>
          <p:cNvPr id="233" name="Google Shape;233;p31"/>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234" name="Google Shape;234;p31"/>
          <p:cNvSpPr txBox="1">
            <a:spLocks noGrp="1"/>
          </p:cNvSpPr>
          <p:nvPr>
            <p:ph type="body" idx="1"/>
          </p:nvPr>
        </p:nvSpPr>
        <p:spPr>
          <a:xfrm>
            <a:off x="1117415" y="6207842"/>
            <a:ext cx="6868800" cy="327148"/>
          </a:xfrm>
          <a:prstGeom prst="rect">
            <a:avLst/>
          </a:prstGeom>
          <a:noFill/>
          <a:ln>
            <a:noFill/>
          </a:ln>
        </p:spPr>
        <p:txBody>
          <a:bodyPr spcFirstLastPara="1" wrap="square" lIns="0" tIns="0" rIns="0" bIns="0" anchor="ctr" anchorCtr="0">
            <a:noAutofit/>
          </a:bodyPr>
          <a:lstStyle>
            <a:lvl1pPr marL="457200" lvl="0" indent="-228600" algn="l">
              <a:lnSpc>
                <a:spcPct val="110000"/>
              </a:lnSpc>
              <a:spcBef>
                <a:spcPts val="600"/>
              </a:spcBef>
              <a:spcAft>
                <a:spcPts val="0"/>
              </a:spcAft>
              <a:buClr>
                <a:schemeClr val="accent5"/>
              </a:buClr>
              <a:buSzPts val="1200"/>
              <a:buNone/>
              <a:defRPr sz="1200" b="1" cap="none">
                <a:solidFill>
                  <a:schemeClr val="accent5"/>
                </a:solidFill>
                <a:latin typeface="Trebuchet MS"/>
                <a:ea typeface="Trebuchet MS"/>
                <a:cs typeface="Trebuchet MS"/>
                <a:sym typeface="Trebuchet MS"/>
              </a:defRPr>
            </a:lvl1pPr>
            <a:lvl2pPr marL="914400" lvl="1" indent="-228600" algn="ctr">
              <a:lnSpc>
                <a:spcPct val="90000"/>
              </a:lnSpc>
              <a:spcBef>
                <a:spcPts val="300"/>
              </a:spcBef>
              <a:spcAft>
                <a:spcPts val="0"/>
              </a:spcAft>
              <a:buSzPts val="1200"/>
              <a:buNone/>
              <a:defRPr/>
            </a:lvl2pPr>
            <a:lvl3pPr marL="1371600" lvl="2" indent="-228600" algn="ctr">
              <a:lnSpc>
                <a:spcPct val="90000"/>
              </a:lnSpc>
              <a:spcBef>
                <a:spcPts val="300"/>
              </a:spcBef>
              <a:spcAft>
                <a:spcPts val="0"/>
              </a:spcAft>
              <a:buSzPts val="1200"/>
              <a:buNone/>
              <a:defRPr/>
            </a:lvl3pPr>
            <a:lvl4pPr marL="1828800" lvl="3" indent="-228600" algn="ctr">
              <a:lnSpc>
                <a:spcPct val="110000"/>
              </a:lnSpc>
              <a:spcBef>
                <a:spcPts val="300"/>
              </a:spcBef>
              <a:spcAft>
                <a:spcPts val="0"/>
              </a:spcAft>
              <a:buSzPts val="1600"/>
              <a:buNone/>
              <a:defRPr/>
            </a:lvl4pPr>
            <a:lvl5pPr marL="2286000" lvl="4" indent="-228600" algn="ctr">
              <a:lnSpc>
                <a:spcPct val="100000"/>
              </a:lnSpc>
              <a:spcBef>
                <a:spcPts val="300"/>
              </a:spcBef>
              <a:spcAft>
                <a:spcPts val="0"/>
              </a:spcAft>
              <a:buClr>
                <a:schemeClr val="dk1"/>
              </a:buClr>
              <a:buSzPts val="1600"/>
              <a:buNone/>
              <a:defRPr/>
            </a:lvl5pPr>
            <a:lvl6pPr marL="2743200" lvl="5" indent="-342900" algn="l">
              <a:lnSpc>
                <a:spcPct val="90000"/>
              </a:lnSpc>
              <a:spcBef>
                <a:spcPts val="30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235" name="Google Shape;235;p31"/>
          <p:cNvSpPr txBox="1">
            <a:spLocks noGrp="1"/>
          </p:cNvSpPr>
          <p:nvPr>
            <p:ph type="subTitle" idx="3"/>
          </p:nvPr>
        </p:nvSpPr>
        <p:spPr>
          <a:xfrm>
            <a:off x="1117415" y="5495706"/>
            <a:ext cx="6868800" cy="436195"/>
          </a:xfrm>
          <a:prstGeom prst="rect">
            <a:avLst/>
          </a:prstGeom>
          <a:noFill/>
          <a:ln>
            <a:noFill/>
          </a:ln>
        </p:spPr>
        <p:txBody>
          <a:bodyPr spcFirstLastPara="1" wrap="square" lIns="0" tIns="0" rIns="0" bIns="0" anchor="ctr" anchorCtr="0">
            <a:noAutofit/>
          </a:bodyPr>
          <a:lstStyle>
            <a:lvl1pPr lvl="0" algn="l">
              <a:lnSpc>
                <a:spcPct val="110000"/>
              </a:lnSpc>
              <a:spcBef>
                <a:spcPts val="600"/>
              </a:spcBef>
              <a:spcAft>
                <a:spcPts val="0"/>
              </a:spcAft>
              <a:buClr>
                <a:schemeClr val="lt1"/>
              </a:buClr>
              <a:buSzPts val="1600"/>
              <a:buNone/>
              <a:defRPr sz="1600">
                <a:solidFill>
                  <a:schemeClr val="lt1"/>
                </a:solidFill>
                <a:latin typeface="Trebuchet MS"/>
                <a:ea typeface="Trebuchet MS"/>
                <a:cs typeface="Trebuchet MS"/>
                <a:sym typeface="Trebuchet MS"/>
              </a:defRPr>
            </a:lvl1pPr>
            <a:lvl2pPr lvl="1" algn="ctr">
              <a:lnSpc>
                <a:spcPct val="90000"/>
              </a:lnSpc>
              <a:spcBef>
                <a:spcPts val="300"/>
              </a:spcBef>
              <a:spcAft>
                <a:spcPts val="0"/>
              </a:spcAft>
              <a:buSzPts val="2000"/>
              <a:buNone/>
              <a:defRPr sz="2000"/>
            </a:lvl2pPr>
            <a:lvl3pPr lvl="2" algn="ctr">
              <a:lnSpc>
                <a:spcPct val="90000"/>
              </a:lnSpc>
              <a:spcBef>
                <a:spcPts val="300"/>
              </a:spcBef>
              <a:spcAft>
                <a:spcPts val="0"/>
              </a:spcAft>
              <a:buSzPts val="1800"/>
              <a:buNone/>
              <a:defRPr sz="1800"/>
            </a:lvl3pPr>
            <a:lvl4pPr lvl="3" algn="ctr">
              <a:lnSpc>
                <a:spcPct val="110000"/>
              </a:lnSpc>
              <a:spcBef>
                <a:spcPts val="300"/>
              </a:spcBef>
              <a:spcAft>
                <a:spcPts val="0"/>
              </a:spcAft>
              <a:buSzPts val="1600"/>
              <a:buNone/>
              <a:defRPr sz="1600"/>
            </a:lvl4pPr>
            <a:lvl5pPr lvl="4" algn="ctr">
              <a:lnSpc>
                <a:spcPct val="100000"/>
              </a:lnSpc>
              <a:spcBef>
                <a:spcPts val="300"/>
              </a:spcBef>
              <a:spcAft>
                <a:spcPts val="0"/>
              </a:spcAft>
              <a:buClr>
                <a:schemeClr val="dk1"/>
              </a:buClr>
              <a:buSzPts val="1600"/>
              <a:buNone/>
              <a:defRPr sz="1600"/>
            </a:lvl5pPr>
            <a:lvl6pPr lvl="5" algn="ctr">
              <a:lnSpc>
                <a:spcPct val="90000"/>
              </a:lnSpc>
              <a:spcBef>
                <a:spcPts val="300"/>
              </a:spcBef>
              <a:spcAft>
                <a:spcPts val="0"/>
              </a:spcAft>
              <a:buSzPts val="1600"/>
              <a:buNone/>
              <a:defRPr sz="1600"/>
            </a:lvl6pPr>
            <a:lvl7pPr lvl="6" algn="ctr">
              <a:lnSpc>
                <a:spcPct val="90000"/>
              </a:lnSpc>
              <a:spcBef>
                <a:spcPts val="900"/>
              </a:spcBef>
              <a:spcAft>
                <a:spcPts val="0"/>
              </a:spcAft>
              <a:buClr>
                <a:schemeClr val="dk1"/>
              </a:buClr>
              <a:buSzPts val="1600"/>
              <a:buNone/>
              <a:defRPr sz="1600"/>
            </a:lvl7pPr>
            <a:lvl8pPr lvl="7" algn="ctr">
              <a:lnSpc>
                <a:spcPct val="90000"/>
              </a:lnSpc>
              <a:spcBef>
                <a:spcPts val="900"/>
              </a:spcBef>
              <a:spcAft>
                <a:spcPts val="0"/>
              </a:spcAft>
              <a:buClr>
                <a:schemeClr val="dk2"/>
              </a:buClr>
              <a:buSzPts val="1600"/>
              <a:buNone/>
              <a:defRPr sz="1600"/>
            </a:lvl8pPr>
            <a:lvl9pPr lvl="8" algn="ctr">
              <a:lnSpc>
                <a:spcPct val="100000"/>
              </a:lnSpc>
              <a:spcBef>
                <a:spcPts val="0"/>
              </a:spcBef>
              <a:spcAft>
                <a:spcPts val="900"/>
              </a:spcAft>
              <a:buClr>
                <a:schemeClr val="dk2"/>
              </a:buClr>
              <a:buSzPts val="1600"/>
              <a:buNone/>
              <a:defRPr sz="1600"/>
            </a:lvl9pPr>
          </a:lstStyle>
          <a:p>
            <a:endParaRPr/>
          </a:p>
        </p:txBody>
      </p:sp>
      <p:sp>
        <p:nvSpPr>
          <p:cNvPr id="236" name="Google Shape;236;p31"/>
          <p:cNvSpPr txBox="1">
            <a:spLocks noGrp="1"/>
          </p:cNvSpPr>
          <p:nvPr>
            <p:ph type="ctrTitle"/>
          </p:nvPr>
        </p:nvSpPr>
        <p:spPr>
          <a:xfrm>
            <a:off x="1117415" y="1886242"/>
            <a:ext cx="6868800" cy="3138423"/>
          </a:xfrm>
          <a:prstGeom prst="rect">
            <a:avLst/>
          </a:prstGeom>
          <a:noFill/>
          <a:ln>
            <a:noFill/>
          </a:ln>
        </p:spPr>
        <p:txBody>
          <a:bodyPr spcFirstLastPara="1" wrap="square" lIns="0" tIns="0" rIns="0" bIns="0" anchor="b" anchorCtr="0">
            <a:normAutofit/>
          </a:bodyPr>
          <a:lstStyle>
            <a:lvl1pPr lvl="0" algn="l">
              <a:lnSpc>
                <a:spcPct val="93000"/>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7" name="Google Shape;237;p31"/>
          <p:cNvSpPr/>
          <p:nvPr/>
        </p:nvSpPr>
        <p:spPr>
          <a:xfrm>
            <a:off x="1117415" y="1112679"/>
            <a:ext cx="2327644" cy="486479"/>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p:cSld name="Title Only">
    <p:bg>
      <p:bgPr>
        <a:solidFill>
          <a:schemeClr val="lt2"/>
        </a:solidFill>
        <a:effectLst/>
      </p:bgPr>
    </p:bg>
    <p:spTree>
      <p:nvGrpSpPr>
        <p:cNvPr id="1" name="Shape 32"/>
        <p:cNvGrpSpPr/>
        <p:nvPr/>
      </p:nvGrpSpPr>
      <p:grpSpPr>
        <a:xfrm>
          <a:off x="0" y="0"/>
          <a:ext cx="0" cy="0"/>
          <a:chOff x="0" y="0"/>
          <a:chExt cx="0" cy="0"/>
        </a:xfrm>
      </p:grpSpPr>
      <p:sp>
        <p:nvSpPr>
          <p:cNvPr id="33" name="Google Shape;33;p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35" name="Google Shape;35;p5"/>
          <p:cNvSpPr txBox="1">
            <a:spLocks noGrp="1"/>
          </p:cNvSpPr>
          <p:nvPr>
            <p:ph type="title"/>
          </p:nvPr>
        </p:nvSpPr>
        <p:spPr>
          <a:xfrm>
            <a:off x="630000" y="622800"/>
            <a:ext cx="109332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D. Title Only">
  <p:cSld name="D. Title Only">
    <p:spTree>
      <p:nvGrpSpPr>
        <p:cNvPr id="1" name="Shape 238"/>
        <p:cNvGrpSpPr/>
        <p:nvPr/>
      </p:nvGrpSpPr>
      <p:grpSpPr>
        <a:xfrm>
          <a:off x="0" y="0"/>
          <a:ext cx="0" cy="0"/>
          <a:chOff x="0" y="0"/>
          <a:chExt cx="0" cy="0"/>
        </a:xfrm>
      </p:grpSpPr>
      <p:sp>
        <p:nvSpPr>
          <p:cNvPr id="239" name="Google Shape;239;p3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0" name="Google Shape;240;p3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41" name="Google Shape;241;p32"/>
          <p:cNvSpPr txBox="1">
            <a:spLocks noGrp="1"/>
          </p:cNvSpPr>
          <p:nvPr>
            <p:ph type="title"/>
          </p:nvPr>
        </p:nvSpPr>
        <p:spPr>
          <a:xfrm>
            <a:off x="630000" y="622800"/>
            <a:ext cx="10933350"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extLst>
    <p:ext uri="{DCECCB84-F9BA-43D5-87BE-67443E8EF086}">
      <p15:sldGuideLst xmlns:p15="http://schemas.microsoft.com/office/powerpoint/2012/main">
        <p15:guide id="1" orient="horz" pos="432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D. Title and Text">
  <p:cSld name="D. Title and Text">
    <p:spTree>
      <p:nvGrpSpPr>
        <p:cNvPr id="1" name="Shape 242"/>
        <p:cNvGrpSpPr/>
        <p:nvPr/>
      </p:nvGrpSpPr>
      <p:grpSpPr>
        <a:xfrm>
          <a:off x="0" y="0"/>
          <a:ext cx="0" cy="0"/>
          <a:chOff x="0" y="0"/>
          <a:chExt cx="0" cy="0"/>
        </a:xfrm>
      </p:grpSpPr>
      <p:sp>
        <p:nvSpPr>
          <p:cNvPr id="243" name="Google Shape;243;p33"/>
          <p:cNvSpPr txBox="1">
            <a:spLocks noGrp="1"/>
          </p:cNvSpPr>
          <p:nvPr>
            <p:ph type="title"/>
          </p:nvPr>
        </p:nvSpPr>
        <p:spPr>
          <a:xfrm>
            <a:off x="630000" y="622800"/>
            <a:ext cx="10933350"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4" name="Google Shape;244;p33"/>
          <p:cNvSpPr txBox="1">
            <a:spLocks noGrp="1"/>
          </p:cNvSpPr>
          <p:nvPr>
            <p:ph type="body" idx="1"/>
          </p:nvPr>
        </p:nvSpPr>
        <p:spPr>
          <a:xfrm>
            <a:off x="629400" y="2085628"/>
            <a:ext cx="10933950" cy="4072976"/>
          </a:xfrm>
          <a:prstGeom prst="rect">
            <a:avLst/>
          </a:prstGeom>
          <a:noFill/>
          <a:ln>
            <a:noFill/>
          </a:ln>
        </p:spPr>
        <p:txBody>
          <a:bodyPr spcFirstLastPara="1" wrap="square" lIns="0" tIns="0" rIns="0" bIns="0" anchor="t" anchorCtr="0">
            <a:noAutofit/>
          </a:bodyPr>
          <a:lstStyle>
            <a:lvl1pPr marL="457200" lvl="0" indent="-304800" algn="l">
              <a:lnSpc>
                <a:spcPct val="100000"/>
              </a:lnSpc>
              <a:spcBef>
                <a:spcPts val="0"/>
              </a:spcBef>
              <a:spcAft>
                <a:spcPts val="0"/>
              </a:spcAft>
              <a:buClr>
                <a:schemeClr val="dk1"/>
              </a:buClr>
              <a:buSzPts val="1200"/>
              <a:buChar char="​"/>
              <a:defRPr/>
            </a:lvl1pPr>
            <a:lvl2pPr marL="914400" lvl="1" indent="-304800" algn="l">
              <a:lnSpc>
                <a:spcPct val="100000"/>
              </a:lnSpc>
              <a:spcBef>
                <a:spcPts val="0"/>
              </a:spcBef>
              <a:spcAft>
                <a:spcPts val="0"/>
              </a:spcAft>
              <a:buSzPts val="1200"/>
              <a:buChar char="•"/>
              <a:defRPr/>
            </a:lvl2pPr>
            <a:lvl3pPr marL="1371600" lvl="2" indent="-304800" algn="l">
              <a:lnSpc>
                <a:spcPct val="100000"/>
              </a:lnSpc>
              <a:spcBef>
                <a:spcPts val="0"/>
              </a:spcBef>
              <a:spcAft>
                <a:spcPts val="0"/>
              </a:spcAft>
              <a:buSzPts val="1200"/>
              <a:buChar char="–"/>
              <a:defRPr/>
            </a:lvl3pPr>
            <a:lvl4pPr marL="1828800" lvl="3" indent="-330200" algn="l">
              <a:lnSpc>
                <a:spcPct val="100000"/>
              </a:lnSpc>
              <a:spcBef>
                <a:spcPts val="0"/>
              </a:spcBef>
              <a:spcAft>
                <a:spcPts val="0"/>
              </a:spcAft>
              <a:buSzPts val="1600"/>
              <a:buChar char="​"/>
              <a:defRPr/>
            </a:lvl4pPr>
            <a:lvl5pPr marL="2286000" lvl="4" indent="-330200" algn="l">
              <a:lnSpc>
                <a:spcPct val="100000"/>
              </a:lnSpc>
              <a:spcBef>
                <a:spcPts val="0"/>
              </a:spcBef>
              <a:spcAft>
                <a:spcPts val="0"/>
              </a:spcAft>
              <a:buClr>
                <a:schemeClr val="dk1"/>
              </a:buClr>
              <a:buSzPts val="1600"/>
              <a:buChar char="​"/>
              <a:defRPr/>
            </a:lvl5pPr>
            <a:lvl6pPr marL="2743200" lvl="5" indent="-342900" algn="l">
              <a:lnSpc>
                <a:spcPct val="90000"/>
              </a:lnSpc>
              <a:spcBef>
                <a:spcPts val="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245" name="Google Shape;245;p3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D. Gray slice heading">
  <p:cSld name="D. Gray slice heading">
    <p:bg>
      <p:bgPr>
        <a:solidFill>
          <a:schemeClr val="lt1"/>
        </a:solidFill>
        <a:effectLst/>
      </p:bgPr>
    </p:bg>
    <p:spTree>
      <p:nvGrpSpPr>
        <p:cNvPr id="1" name="Shape 246"/>
        <p:cNvGrpSpPr/>
        <p:nvPr/>
      </p:nvGrpSpPr>
      <p:grpSpPr>
        <a:xfrm>
          <a:off x="0" y="0"/>
          <a:ext cx="0" cy="0"/>
          <a:chOff x="0" y="0"/>
          <a:chExt cx="0" cy="0"/>
        </a:xfrm>
      </p:grpSpPr>
      <p:sp>
        <p:nvSpPr>
          <p:cNvPr id="247" name="Google Shape;247;p3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8" name="Google Shape;248;p3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49" name="Google Shape;249;p34"/>
          <p:cNvSpPr/>
          <p:nvPr/>
        </p:nvSpPr>
        <p:spPr>
          <a:xfrm>
            <a:off x="1" y="-1309"/>
            <a:ext cx="4694400" cy="6859309"/>
          </a:xfrm>
          <a:prstGeom prst="rect">
            <a:avLst/>
          </a:prstGeom>
          <a:solidFill>
            <a:srgbClr val="F2F2F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50" name="Google Shape;250;p34"/>
          <p:cNvSpPr txBox="1">
            <a:spLocks noGrp="1"/>
          </p:cNvSpPr>
          <p:nvPr>
            <p:ph type="subTitle" idx="1"/>
          </p:nvPr>
        </p:nvSpPr>
        <p:spPr>
          <a:xfrm>
            <a:off x="630000" y="2158987"/>
            <a:ext cx="3744000" cy="541687"/>
          </a:xfrm>
          <a:prstGeom prst="rect">
            <a:avLst/>
          </a:prstGeom>
          <a:noFill/>
          <a:ln>
            <a:noFill/>
          </a:ln>
        </p:spPr>
        <p:txBody>
          <a:bodyPr spcFirstLastPara="1" wrap="square" lIns="0" tIns="0" rIns="0" bIns="0" anchor="t" anchorCtr="0">
            <a:noAutofit/>
          </a:bodyPr>
          <a:lstStyle>
            <a:lvl1pPr lvl="0" algn="l">
              <a:lnSpc>
                <a:spcPct val="110000"/>
              </a:lnSpc>
              <a:spcBef>
                <a:spcPts val="600"/>
              </a:spcBef>
              <a:spcAft>
                <a:spcPts val="0"/>
              </a:spcAft>
              <a:buClr>
                <a:schemeClr val="dk2"/>
              </a:buClr>
              <a:buSzPts val="1600"/>
              <a:buNone/>
              <a:defRPr sz="1600">
                <a:solidFill>
                  <a:schemeClr val="dk2"/>
                </a:solidFill>
                <a:latin typeface="Trebuchet MS"/>
                <a:ea typeface="Trebuchet MS"/>
                <a:cs typeface="Trebuchet MS"/>
                <a:sym typeface="Trebuchet MS"/>
              </a:defRPr>
            </a:lvl1pPr>
            <a:lvl2pPr lvl="1" algn="ctr">
              <a:lnSpc>
                <a:spcPct val="90000"/>
              </a:lnSpc>
              <a:spcBef>
                <a:spcPts val="300"/>
              </a:spcBef>
              <a:spcAft>
                <a:spcPts val="0"/>
              </a:spcAft>
              <a:buSzPts val="2000"/>
              <a:buNone/>
              <a:defRPr sz="2000"/>
            </a:lvl2pPr>
            <a:lvl3pPr lvl="2" algn="ctr">
              <a:lnSpc>
                <a:spcPct val="90000"/>
              </a:lnSpc>
              <a:spcBef>
                <a:spcPts val="300"/>
              </a:spcBef>
              <a:spcAft>
                <a:spcPts val="0"/>
              </a:spcAft>
              <a:buSzPts val="1800"/>
              <a:buNone/>
              <a:defRPr sz="1800"/>
            </a:lvl3pPr>
            <a:lvl4pPr lvl="3" algn="ctr">
              <a:lnSpc>
                <a:spcPct val="110000"/>
              </a:lnSpc>
              <a:spcBef>
                <a:spcPts val="300"/>
              </a:spcBef>
              <a:spcAft>
                <a:spcPts val="0"/>
              </a:spcAft>
              <a:buSzPts val="1600"/>
              <a:buNone/>
              <a:defRPr sz="1600"/>
            </a:lvl4pPr>
            <a:lvl5pPr lvl="4" algn="ctr">
              <a:lnSpc>
                <a:spcPct val="100000"/>
              </a:lnSpc>
              <a:spcBef>
                <a:spcPts val="300"/>
              </a:spcBef>
              <a:spcAft>
                <a:spcPts val="0"/>
              </a:spcAft>
              <a:buClr>
                <a:schemeClr val="dk1"/>
              </a:buClr>
              <a:buSzPts val="1600"/>
              <a:buNone/>
              <a:defRPr sz="1600"/>
            </a:lvl5pPr>
            <a:lvl6pPr lvl="5" algn="ctr">
              <a:lnSpc>
                <a:spcPct val="90000"/>
              </a:lnSpc>
              <a:spcBef>
                <a:spcPts val="300"/>
              </a:spcBef>
              <a:spcAft>
                <a:spcPts val="0"/>
              </a:spcAft>
              <a:buSzPts val="1600"/>
              <a:buNone/>
              <a:defRPr sz="1600"/>
            </a:lvl6pPr>
            <a:lvl7pPr lvl="6" algn="ctr">
              <a:lnSpc>
                <a:spcPct val="90000"/>
              </a:lnSpc>
              <a:spcBef>
                <a:spcPts val="900"/>
              </a:spcBef>
              <a:spcAft>
                <a:spcPts val="0"/>
              </a:spcAft>
              <a:buClr>
                <a:schemeClr val="dk1"/>
              </a:buClr>
              <a:buSzPts val="1600"/>
              <a:buNone/>
              <a:defRPr sz="1600"/>
            </a:lvl7pPr>
            <a:lvl8pPr lvl="7" algn="ctr">
              <a:lnSpc>
                <a:spcPct val="90000"/>
              </a:lnSpc>
              <a:spcBef>
                <a:spcPts val="900"/>
              </a:spcBef>
              <a:spcAft>
                <a:spcPts val="0"/>
              </a:spcAft>
              <a:buClr>
                <a:schemeClr val="dk2"/>
              </a:buClr>
              <a:buSzPts val="1600"/>
              <a:buNone/>
              <a:defRPr sz="1600"/>
            </a:lvl8pPr>
            <a:lvl9pPr lvl="8" algn="ctr">
              <a:lnSpc>
                <a:spcPct val="100000"/>
              </a:lnSpc>
              <a:spcBef>
                <a:spcPts val="0"/>
              </a:spcBef>
              <a:spcAft>
                <a:spcPts val="900"/>
              </a:spcAft>
              <a:buClr>
                <a:schemeClr val="dk2"/>
              </a:buClr>
              <a:buSzPts val="1600"/>
              <a:buNone/>
              <a:defRPr sz="1600"/>
            </a:lvl9pPr>
          </a:lstStyle>
          <a:p>
            <a:endParaRPr/>
          </a:p>
        </p:txBody>
      </p:sp>
      <p:sp>
        <p:nvSpPr>
          <p:cNvPr id="251" name="Google Shape;251;p34"/>
          <p:cNvSpPr txBox="1">
            <a:spLocks noGrp="1"/>
          </p:cNvSpPr>
          <p:nvPr>
            <p:ph type="title"/>
          </p:nvPr>
        </p:nvSpPr>
        <p:spPr>
          <a:xfrm>
            <a:off x="630000" y="1227048"/>
            <a:ext cx="3744000" cy="664797"/>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2400"/>
              <a:buFont typeface="Trebuchet MS"/>
              <a:buNone/>
              <a:defRPr sz="2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D. Section header box">
  <p:cSld name="D. Section header box">
    <p:spTree>
      <p:nvGrpSpPr>
        <p:cNvPr id="1" name="Shape 252"/>
        <p:cNvGrpSpPr/>
        <p:nvPr/>
      </p:nvGrpSpPr>
      <p:grpSpPr>
        <a:xfrm>
          <a:off x="0" y="0"/>
          <a:ext cx="0" cy="0"/>
          <a:chOff x="0" y="0"/>
          <a:chExt cx="0" cy="0"/>
        </a:xfrm>
      </p:grpSpPr>
      <p:sp>
        <p:nvSpPr>
          <p:cNvPr id="253" name="Google Shape;253;p3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4" name="Google Shape;254;p3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55" name="Google Shape;255;p35"/>
          <p:cNvSpPr txBox="1">
            <a:spLocks noGrp="1"/>
          </p:cNvSpPr>
          <p:nvPr>
            <p:ph type="title"/>
          </p:nvPr>
        </p:nvSpPr>
        <p:spPr>
          <a:xfrm>
            <a:off x="1284742" y="2668041"/>
            <a:ext cx="9620491" cy="3201026"/>
          </a:xfrm>
          <a:prstGeom prst="rect">
            <a:avLst/>
          </a:prstGeom>
          <a:noFill/>
          <a:ln>
            <a:noFill/>
          </a:ln>
        </p:spPr>
        <p:txBody>
          <a:bodyPr spcFirstLastPara="1" wrap="square" lIns="274300" tIns="274300" rIns="274300" bIns="137150" anchor="b" anchorCtr="0">
            <a:noAutofit/>
          </a:bodyPr>
          <a:lstStyle>
            <a:lvl1pPr lvl="0" algn="l">
              <a:lnSpc>
                <a:spcPct val="111111"/>
              </a:lnSpc>
              <a:spcBef>
                <a:spcPts val="0"/>
              </a:spcBef>
              <a:spcAft>
                <a:spcPts val="0"/>
              </a:spcAft>
              <a:buClr>
                <a:schemeClr val="dk2"/>
              </a:buClr>
              <a:buSzPts val="5400"/>
              <a:buFont typeface="Trebuchet MS"/>
              <a:buNone/>
              <a:defRPr sz="5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6" name="Google Shape;256;p35"/>
          <p:cNvSpPr/>
          <p:nvPr/>
        </p:nvSpPr>
        <p:spPr>
          <a:xfrm>
            <a:off x="1280693" y="1424081"/>
            <a:ext cx="951721" cy="951721"/>
          </a:xfrm>
          <a:prstGeom prst="rect">
            <a:avLst/>
          </a:prstGeom>
          <a:noFill/>
          <a:ln w="10775" cap="flat" cmpd="sng">
            <a:solidFill>
              <a:schemeClr val="dk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D. Section header line">
  <p:cSld name="D. Section header line">
    <p:bg>
      <p:bgPr>
        <a:solidFill>
          <a:schemeClr val="lt1"/>
        </a:solidFill>
        <a:effectLst/>
      </p:bgPr>
    </p:bg>
    <p:spTree>
      <p:nvGrpSpPr>
        <p:cNvPr id="1" name="Shape 257"/>
        <p:cNvGrpSpPr/>
        <p:nvPr/>
      </p:nvGrpSpPr>
      <p:grpSpPr>
        <a:xfrm>
          <a:off x="0" y="0"/>
          <a:ext cx="0" cy="0"/>
          <a:chOff x="0" y="0"/>
          <a:chExt cx="0" cy="0"/>
        </a:xfrm>
      </p:grpSpPr>
      <p:sp>
        <p:nvSpPr>
          <p:cNvPr id="258" name="Google Shape;258;p3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9" name="Google Shape;259;p36"/>
          <p:cNvSpPr txBox="1">
            <a:spLocks noGrp="1"/>
          </p:cNvSpPr>
          <p:nvPr>
            <p:ph type="title"/>
          </p:nvPr>
        </p:nvSpPr>
        <p:spPr>
          <a:xfrm>
            <a:off x="630000" y="3826800"/>
            <a:ext cx="10936800" cy="20412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5400"/>
              <a:buFont typeface="Trebuchet MS"/>
              <a:buNone/>
              <a:defRPr sz="5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260" name="Google Shape;260;p36"/>
          <p:cNvCxnSpPr/>
          <p:nvPr/>
        </p:nvCxnSpPr>
        <p:spPr>
          <a:xfrm>
            <a:off x="630000" y="3680016"/>
            <a:ext cx="11558587" cy="0"/>
          </a:xfrm>
          <a:prstGeom prst="straightConnector1">
            <a:avLst/>
          </a:prstGeom>
          <a:noFill/>
          <a:ln w="19050" cap="flat" cmpd="sng">
            <a:solidFill>
              <a:schemeClr val="dk2"/>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matchingName="D. White one third">
  <p:cSld name="D. White one third">
    <p:bg>
      <p:bgPr>
        <a:gradFill>
          <a:gsLst>
            <a:gs pos="0">
              <a:schemeClr val="dk2"/>
            </a:gs>
            <a:gs pos="100000">
              <a:schemeClr val="accent2"/>
            </a:gs>
          </a:gsLst>
          <a:lin ang="8100000" scaled="0"/>
        </a:gradFill>
        <a:effectLst/>
      </p:bgPr>
    </p:bg>
    <p:spTree>
      <p:nvGrpSpPr>
        <p:cNvPr id="1" name="Shape 261"/>
        <p:cNvGrpSpPr/>
        <p:nvPr/>
      </p:nvGrpSpPr>
      <p:grpSpPr>
        <a:xfrm>
          <a:off x="0" y="0"/>
          <a:ext cx="0" cy="0"/>
          <a:chOff x="0" y="0"/>
          <a:chExt cx="0" cy="0"/>
        </a:xfrm>
      </p:grpSpPr>
      <p:pic>
        <p:nvPicPr>
          <p:cNvPr id="262" name="Google Shape;262;p37"/>
          <p:cNvPicPr preferRelativeResize="0"/>
          <p:nvPr/>
        </p:nvPicPr>
        <p:blipFill rotWithShape="1">
          <a:blip r:embed="rId2">
            <a:alphaModFix/>
          </a:blip>
          <a:srcRect l="29398" t="8741" r="101" b="27"/>
          <a:stretch/>
        </p:blipFill>
        <p:spPr>
          <a:xfrm rot="10800000" flipH="1">
            <a:off x="4064994" y="0"/>
            <a:ext cx="416951" cy="6858000"/>
          </a:xfrm>
          <a:prstGeom prst="rect">
            <a:avLst/>
          </a:prstGeom>
          <a:noFill/>
          <a:ln>
            <a:noFill/>
          </a:ln>
        </p:spPr>
      </p:pic>
      <p:sp>
        <p:nvSpPr>
          <p:cNvPr id="263" name="Google Shape;263;p3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4" name="Google Shape;264;p37"/>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265" name="Google Shape;265;p3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266" name="Google Shape;266;p37"/>
          <p:cNvSpPr/>
          <p:nvPr/>
        </p:nvSpPr>
        <p:spPr>
          <a:xfrm>
            <a:off x="0" y="0"/>
            <a:ext cx="4079508"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67" name="Google Shape;267;p37"/>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2400"/>
              <a:buFont typeface="Trebuchet MS"/>
              <a:buNone/>
              <a:defRPr sz="2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matchingName="D. Green highlight">
  <p:cSld name="D. Green highlight">
    <p:bg>
      <p:bgPr>
        <a:gradFill>
          <a:gsLst>
            <a:gs pos="0">
              <a:schemeClr val="dk2"/>
            </a:gs>
            <a:gs pos="100000">
              <a:schemeClr val="accent2"/>
            </a:gs>
          </a:gsLst>
          <a:lin ang="8100000" scaled="0"/>
        </a:gradFill>
        <a:effectLst/>
      </p:bgPr>
    </p:bg>
    <p:spTree>
      <p:nvGrpSpPr>
        <p:cNvPr id="1" name="Shape 268"/>
        <p:cNvGrpSpPr/>
        <p:nvPr/>
      </p:nvGrpSpPr>
      <p:grpSpPr>
        <a:xfrm>
          <a:off x="0" y="0"/>
          <a:ext cx="0" cy="0"/>
          <a:chOff x="0" y="0"/>
          <a:chExt cx="0" cy="0"/>
        </a:xfrm>
      </p:grpSpPr>
      <p:pic>
        <p:nvPicPr>
          <p:cNvPr id="269" name="Google Shape;269;p38"/>
          <p:cNvPicPr preferRelativeResize="0"/>
          <p:nvPr/>
        </p:nvPicPr>
        <p:blipFill rotWithShape="1">
          <a:blip r:embed="rId2">
            <a:alphaModFix/>
          </a:blip>
          <a:srcRect l="29398" t="8741" r="101" b="27"/>
          <a:stretch/>
        </p:blipFill>
        <p:spPr>
          <a:xfrm rot="10800000" flipH="1">
            <a:off x="7165606" y="0"/>
            <a:ext cx="416951" cy="6858000"/>
          </a:xfrm>
          <a:prstGeom prst="rect">
            <a:avLst/>
          </a:prstGeom>
          <a:noFill/>
          <a:ln>
            <a:noFill/>
          </a:ln>
        </p:spPr>
      </p:pic>
      <p:sp>
        <p:nvSpPr>
          <p:cNvPr id="270" name="Google Shape;270;p38"/>
          <p:cNvSpPr/>
          <p:nvPr/>
        </p:nvSpPr>
        <p:spPr>
          <a:xfrm>
            <a:off x="0" y="0"/>
            <a:ext cx="7171956"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71" name="Google Shape;271;p3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2" name="Google Shape;272;p3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273" name="Google Shape;273;p3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274" name="Google Shape;274;p38"/>
          <p:cNvSpPr txBox="1">
            <a:spLocks noGrp="1"/>
          </p:cNvSpPr>
          <p:nvPr>
            <p:ph type="title"/>
          </p:nvPr>
        </p:nvSpPr>
        <p:spPr>
          <a:xfrm>
            <a:off x="630000" y="622800"/>
            <a:ext cx="6276529"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matchingName="D. Four column green">
  <p:cSld name="D. Four column green">
    <p:bg>
      <p:bgPr>
        <a:gradFill>
          <a:gsLst>
            <a:gs pos="0">
              <a:schemeClr val="dk2"/>
            </a:gs>
            <a:gs pos="100000">
              <a:schemeClr val="accent2"/>
            </a:gs>
          </a:gsLst>
          <a:lin ang="8100000" scaled="0"/>
        </a:gradFill>
        <a:effectLst/>
      </p:bgPr>
    </p:bg>
    <p:spTree>
      <p:nvGrpSpPr>
        <p:cNvPr id="1" name="Shape 275"/>
        <p:cNvGrpSpPr/>
        <p:nvPr/>
      </p:nvGrpSpPr>
      <p:grpSpPr>
        <a:xfrm>
          <a:off x="0" y="0"/>
          <a:ext cx="0" cy="0"/>
          <a:chOff x="0" y="0"/>
          <a:chExt cx="0" cy="0"/>
        </a:xfrm>
      </p:grpSpPr>
      <p:pic>
        <p:nvPicPr>
          <p:cNvPr id="276" name="Google Shape;276;p39"/>
          <p:cNvPicPr preferRelativeResize="0"/>
          <p:nvPr/>
        </p:nvPicPr>
        <p:blipFill rotWithShape="1">
          <a:blip r:embed="rId2">
            <a:alphaModFix/>
          </a:blip>
          <a:srcRect l="29398" t="8741" r="101" b="27"/>
          <a:stretch/>
        </p:blipFill>
        <p:spPr>
          <a:xfrm rot="10800000" flipH="1">
            <a:off x="9029246" y="0"/>
            <a:ext cx="416951" cy="6858000"/>
          </a:xfrm>
          <a:prstGeom prst="rect">
            <a:avLst/>
          </a:prstGeom>
          <a:noFill/>
          <a:ln>
            <a:noFill/>
          </a:ln>
        </p:spPr>
      </p:pic>
      <p:sp>
        <p:nvSpPr>
          <p:cNvPr id="277" name="Google Shape;277;p39"/>
          <p:cNvSpPr/>
          <p:nvPr/>
        </p:nvSpPr>
        <p:spPr>
          <a:xfrm>
            <a:off x="0" y="0"/>
            <a:ext cx="9034272"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78" name="Google Shape;278;p3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9" name="Google Shape;279;p3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280" name="Google Shape;280;p3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281" name="Google Shape;281;p39"/>
          <p:cNvSpPr txBox="1">
            <a:spLocks noGrp="1"/>
          </p:cNvSpPr>
          <p:nvPr>
            <p:ph type="title"/>
          </p:nvPr>
        </p:nvSpPr>
        <p:spPr>
          <a:xfrm>
            <a:off x="630000" y="622800"/>
            <a:ext cx="8101584"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matchingName="D. Green one third">
  <p:cSld name="D. Green one third">
    <p:bg>
      <p:bgPr>
        <a:gradFill>
          <a:gsLst>
            <a:gs pos="0">
              <a:schemeClr val="dk2"/>
            </a:gs>
            <a:gs pos="100000">
              <a:schemeClr val="accent2"/>
            </a:gs>
          </a:gsLst>
          <a:lin ang="8100000" scaled="0"/>
        </a:gradFill>
        <a:effectLst/>
      </p:bgPr>
    </p:bg>
    <p:spTree>
      <p:nvGrpSpPr>
        <p:cNvPr id="1" name="Shape 282"/>
        <p:cNvGrpSpPr/>
        <p:nvPr/>
      </p:nvGrpSpPr>
      <p:grpSpPr>
        <a:xfrm>
          <a:off x="0" y="0"/>
          <a:ext cx="0" cy="0"/>
          <a:chOff x="0" y="0"/>
          <a:chExt cx="0" cy="0"/>
        </a:xfrm>
      </p:grpSpPr>
      <p:pic>
        <p:nvPicPr>
          <p:cNvPr id="283" name="Google Shape;283;p40"/>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284" name="Google Shape;284;p40"/>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2400"/>
              <a:buFont typeface="Trebuchet MS"/>
              <a:buNone/>
              <a:defRPr sz="2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5" name="Google Shape;285;p40"/>
          <p:cNvSpPr/>
          <p:nvPr/>
        </p:nvSpPr>
        <p:spPr>
          <a:xfrm>
            <a:off x="4080763" y="-1309"/>
            <a:ext cx="8111237" cy="6859309"/>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86" name="Google Shape;286;p4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7" name="Google Shape;287;p4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88" name="Google Shape;288;p4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matchingName="D. Green half">
  <p:cSld name="D. Green half">
    <p:bg>
      <p:bgPr>
        <a:gradFill>
          <a:gsLst>
            <a:gs pos="0">
              <a:schemeClr val="dk2"/>
            </a:gs>
            <a:gs pos="100000">
              <a:schemeClr val="accent2"/>
            </a:gs>
          </a:gsLst>
          <a:lin ang="8100000" scaled="0"/>
        </a:gradFill>
        <a:effectLst/>
      </p:bgPr>
    </p:bg>
    <p:spTree>
      <p:nvGrpSpPr>
        <p:cNvPr id="1" name="Shape 289"/>
        <p:cNvGrpSpPr/>
        <p:nvPr/>
      </p:nvGrpSpPr>
      <p:grpSpPr>
        <a:xfrm>
          <a:off x="0" y="0"/>
          <a:ext cx="0" cy="0"/>
          <a:chOff x="0" y="0"/>
          <a:chExt cx="0" cy="0"/>
        </a:xfrm>
      </p:grpSpPr>
      <p:pic>
        <p:nvPicPr>
          <p:cNvPr id="290" name="Google Shape;290;p41"/>
          <p:cNvPicPr preferRelativeResize="0"/>
          <p:nvPr/>
        </p:nvPicPr>
        <p:blipFill rotWithShape="1">
          <a:blip r:embed="rId2">
            <a:alphaModFix/>
          </a:blip>
          <a:srcRect l="29398" t="8741" r="101" b="27"/>
          <a:stretch/>
        </p:blipFill>
        <p:spPr>
          <a:xfrm flipH="1">
            <a:off x="5689582" y="0"/>
            <a:ext cx="416951" cy="6858000"/>
          </a:xfrm>
          <a:prstGeom prst="rect">
            <a:avLst/>
          </a:prstGeom>
          <a:noFill/>
          <a:ln>
            <a:noFill/>
          </a:ln>
        </p:spPr>
      </p:pic>
      <p:sp>
        <p:nvSpPr>
          <p:cNvPr id="291" name="Google Shape;291;p41"/>
          <p:cNvSpPr/>
          <p:nvPr/>
        </p:nvSpPr>
        <p:spPr>
          <a:xfrm>
            <a:off x="6096000" y="0"/>
            <a:ext cx="6096000"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92" name="Google Shape;292;p41"/>
          <p:cNvSpPr>
            <a:spLocks noGrp="1"/>
          </p:cNvSpPr>
          <p:nvPr>
            <p:ph type="pic" idx="2"/>
          </p:nvPr>
        </p:nvSpPr>
        <p:spPr>
          <a:xfrm>
            <a:off x="6092021" y="0"/>
            <a:ext cx="6099977" cy="6858000"/>
          </a:xfrm>
          <a:prstGeom prst="rect">
            <a:avLst/>
          </a:prstGeom>
          <a:noFill/>
          <a:ln>
            <a:noFill/>
          </a:ln>
        </p:spPr>
      </p:sp>
      <p:sp>
        <p:nvSpPr>
          <p:cNvPr id="293" name="Google Shape;293;p41"/>
          <p:cNvSpPr txBox="1">
            <a:spLocks noGrp="1"/>
          </p:cNvSpPr>
          <p:nvPr>
            <p:ph type="title"/>
          </p:nvPr>
        </p:nvSpPr>
        <p:spPr>
          <a:xfrm>
            <a:off x="630000" y="1785600"/>
            <a:ext cx="4388400" cy="3286800"/>
          </a:xfrm>
          <a:prstGeom prst="rect">
            <a:avLst/>
          </a:prstGeom>
          <a:noFill/>
          <a:ln>
            <a:noFill/>
          </a:ln>
        </p:spPr>
        <p:txBody>
          <a:bodyPr spcFirstLastPara="1" wrap="square" lIns="0" tIns="0" rIns="320025"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4" name="Google Shape;294;p4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
        <p:nvSpPr>
          <p:cNvPr id="295" name="Google Shape;295;p4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6" name="Google Shape;296;p4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ext">
  <p:cSld name="Title and Text">
    <p:bg>
      <p:bgPr>
        <a:solidFill>
          <a:schemeClr val="lt2"/>
        </a:solidFill>
        <a:effectLst/>
      </p:bgPr>
    </p:bg>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630000" y="622800"/>
            <a:ext cx="1093335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3400"/>
              <a:buFont typeface="Trebuchet MS"/>
              <a:buNone/>
              <a:defRPr sz="3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629399" y="2085628"/>
            <a:ext cx="10933801" cy="4089131"/>
          </a:xfrm>
          <a:prstGeom prst="rect">
            <a:avLst/>
          </a:prstGeom>
          <a:noFill/>
          <a:ln>
            <a:noFill/>
          </a:ln>
        </p:spPr>
        <p:txBody>
          <a:bodyPr spcFirstLastPara="1" wrap="square" lIns="0" tIns="0" rIns="0" bIns="0" anchor="t" anchorCtr="0">
            <a:noAutofit/>
          </a:bodyPr>
          <a:lstStyle>
            <a:lvl1pPr marL="457200" lvl="0" indent="-355600" algn="l">
              <a:lnSpc>
                <a:spcPct val="100000"/>
              </a:lnSpc>
              <a:spcBef>
                <a:spcPts val="0"/>
              </a:spcBef>
              <a:spcAft>
                <a:spcPts val="0"/>
              </a:spcAft>
              <a:buClr>
                <a:schemeClr val="dk1"/>
              </a:buClr>
              <a:buSzPts val="2000"/>
              <a:buChar char="​"/>
              <a:defRPr sz="2000"/>
            </a:lvl1pPr>
            <a:lvl2pPr marL="914400" lvl="1" indent="-355600" algn="l">
              <a:lnSpc>
                <a:spcPct val="100000"/>
              </a:lnSpc>
              <a:spcBef>
                <a:spcPts val="0"/>
              </a:spcBef>
              <a:spcAft>
                <a:spcPts val="0"/>
              </a:spcAft>
              <a:buSzPts val="2000"/>
              <a:buChar char="•"/>
              <a:defRPr sz="2000"/>
            </a:lvl2pPr>
            <a:lvl3pPr marL="1371600" lvl="2" indent="-355600" algn="l">
              <a:lnSpc>
                <a:spcPct val="100000"/>
              </a:lnSpc>
              <a:spcBef>
                <a:spcPts val="0"/>
              </a:spcBef>
              <a:spcAft>
                <a:spcPts val="0"/>
              </a:spcAft>
              <a:buSzPts val="2000"/>
              <a:buChar char="–"/>
              <a:defRPr sz="2000"/>
            </a:lvl3pPr>
            <a:lvl4pPr marL="1828800" lvl="3" indent="-406400" algn="l">
              <a:lnSpc>
                <a:spcPct val="100000"/>
              </a:lnSpc>
              <a:spcBef>
                <a:spcPts val="0"/>
              </a:spcBef>
              <a:spcAft>
                <a:spcPts val="0"/>
              </a:spcAft>
              <a:buSzPts val="2800"/>
              <a:buChar char="​"/>
              <a:defRPr sz="2800"/>
            </a:lvl4pPr>
            <a:lvl5pPr marL="2286000" lvl="4" indent="-406400" algn="l">
              <a:lnSpc>
                <a:spcPct val="100000"/>
              </a:lnSpc>
              <a:spcBef>
                <a:spcPts val="0"/>
              </a:spcBef>
              <a:spcAft>
                <a:spcPts val="0"/>
              </a:spcAft>
              <a:buClr>
                <a:schemeClr val="dk1"/>
              </a:buClr>
              <a:buSzPts val="2800"/>
              <a:buChar char="​"/>
              <a:defRPr sz="2800"/>
            </a:lvl5pPr>
            <a:lvl6pPr marL="2743200" lvl="5" indent="-342900" algn="l">
              <a:lnSpc>
                <a:spcPct val="90000"/>
              </a:lnSpc>
              <a:spcBef>
                <a:spcPts val="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39" name="Google Shape;39;p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matchingName="D. Green two third">
  <p:cSld name="D. Green two third">
    <p:bg>
      <p:bgPr>
        <a:gradFill>
          <a:gsLst>
            <a:gs pos="0">
              <a:schemeClr val="dk2"/>
            </a:gs>
            <a:gs pos="100000">
              <a:schemeClr val="accent2"/>
            </a:gs>
          </a:gsLst>
          <a:lin ang="8100000" scaled="0"/>
        </a:gradFill>
        <a:effectLst/>
      </p:bgPr>
    </p:bg>
    <p:spTree>
      <p:nvGrpSpPr>
        <p:cNvPr id="1" name="Shape 297"/>
        <p:cNvGrpSpPr/>
        <p:nvPr/>
      </p:nvGrpSpPr>
      <p:grpSpPr>
        <a:xfrm>
          <a:off x="0" y="0"/>
          <a:ext cx="0" cy="0"/>
          <a:chOff x="0" y="0"/>
          <a:chExt cx="0" cy="0"/>
        </a:xfrm>
      </p:grpSpPr>
      <p:pic>
        <p:nvPicPr>
          <p:cNvPr id="298" name="Google Shape;298;p42"/>
          <p:cNvPicPr preferRelativeResize="0"/>
          <p:nvPr/>
        </p:nvPicPr>
        <p:blipFill rotWithShape="1">
          <a:blip r:embed="rId2">
            <a:alphaModFix/>
          </a:blip>
          <a:srcRect l="29398" t="8741" r="101" b="27"/>
          <a:stretch/>
        </p:blipFill>
        <p:spPr>
          <a:xfrm flipH="1">
            <a:off x="7409849" y="0"/>
            <a:ext cx="416951" cy="6858000"/>
          </a:xfrm>
          <a:prstGeom prst="rect">
            <a:avLst/>
          </a:prstGeom>
          <a:noFill/>
          <a:ln>
            <a:noFill/>
          </a:ln>
        </p:spPr>
      </p:pic>
      <p:sp>
        <p:nvSpPr>
          <p:cNvPr id="299" name="Google Shape;299;p42"/>
          <p:cNvSpPr/>
          <p:nvPr/>
        </p:nvSpPr>
        <p:spPr>
          <a:xfrm>
            <a:off x="7819543" y="0"/>
            <a:ext cx="4372457"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00" name="Google Shape;300;p42"/>
          <p:cNvSpPr>
            <a:spLocks noGrp="1"/>
          </p:cNvSpPr>
          <p:nvPr>
            <p:ph type="pic" idx="2"/>
          </p:nvPr>
        </p:nvSpPr>
        <p:spPr>
          <a:xfrm>
            <a:off x="7820025" y="0"/>
            <a:ext cx="4371975" cy="6858000"/>
          </a:xfrm>
          <a:prstGeom prst="rect">
            <a:avLst/>
          </a:prstGeom>
          <a:noFill/>
          <a:ln>
            <a:noFill/>
          </a:ln>
        </p:spPr>
      </p:sp>
      <p:sp>
        <p:nvSpPr>
          <p:cNvPr id="301" name="Google Shape;301;p4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2" name="Google Shape;302;p4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303" name="Google Shape;303;p42"/>
          <p:cNvSpPr txBox="1">
            <a:spLocks noGrp="1"/>
          </p:cNvSpPr>
          <p:nvPr>
            <p:ph type="title"/>
          </p:nvPr>
        </p:nvSpPr>
        <p:spPr>
          <a:xfrm>
            <a:off x="630936" y="1785600"/>
            <a:ext cx="6247552"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4" name="Google Shape;304;p4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matchingName="D. Left arrow">
  <p:cSld name="D. Left arrow">
    <p:bg>
      <p:bgPr>
        <a:gradFill>
          <a:gsLst>
            <a:gs pos="0">
              <a:schemeClr val="dk2"/>
            </a:gs>
            <a:gs pos="100000">
              <a:schemeClr val="accent2"/>
            </a:gs>
          </a:gsLst>
          <a:lin ang="8100000" scaled="0"/>
        </a:gradFill>
        <a:effectLst/>
      </p:bgPr>
    </p:bg>
    <p:spTree>
      <p:nvGrpSpPr>
        <p:cNvPr id="1" name="Shape 305"/>
        <p:cNvGrpSpPr/>
        <p:nvPr/>
      </p:nvGrpSpPr>
      <p:grpSpPr>
        <a:xfrm>
          <a:off x="0" y="0"/>
          <a:ext cx="0" cy="0"/>
          <a:chOff x="0" y="0"/>
          <a:chExt cx="0" cy="0"/>
        </a:xfrm>
      </p:grpSpPr>
      <p:sp>
        <p:nvSpPr>
          <p:cNvPr id="306" name="Google Shape;306;p43"/>
          <p:cNvSpPr/>
          <p:nvPr/>
        </p:nvSpPr>
        <p:spPr>
          <a:xfrm>
            <a:off x="1524" y="131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07" name="Google Shape;307;p4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8" name="Google Shape;308;p4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09" name="Google Shape;309;p4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10" name="Google Shape;310;p43"/>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2400"/>
              <a:buFont typeface="Trebuchet MS"/>
              <a:buNone/>
              <a:defRPr sz="2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11" name="Google Shape;311;p43"/>
          <p:cNvPicPr preferRelativeResize="0"/>
          <p:nvPr/>
        </p:nvPicPr>
        <p:blipFill rotWithShape="1">
          <a:blip r:embed="rId2">
            <a:alphaModFix/>
          </a:blip>
          <a:srcRect/>
          <a:stretch/>
        </p:blipFill>
        <p:spPr>
          <a:xfrm>
            <a:off x="3132442" y="3590399"/>
            <a:ext cx="1365250" cy="3382962"/>
          </a:xfrm>
          <a:custGeom>
            <a:avLst/>
            <a:gdLst/>
            <a:ahLst/>
            <a:cxnLst/>
            <a:rect l="l" t="t" r="r" b="b"/>
            <a:pathLst>
              <a:path w="1365250" h="3382962" extrusionOk="0">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matchingName="D. Green left arrow">
  <p:cSld name="D. Green left arrow">
    <p:bg>
      <p:bgPr>
        <a:solidFill>
          <a:schemeClr val="lt1"/>
        </a:solidFill>
        <a:effectLst/>
      </p:bgPr>
    </p:bg>
    <p:spTree>
      <p:nvGrpSpPr>
        <p:cNvPr id="1" name="Shape 312"/>
        <p:cNvGrpSpPr/>
        <p:nvPr/>
      </p:nvGrpSpPr>
      <p:grpSpPr>
        <a:xfrm>
          <a:off x="0" y="0"/>
          <a:ext cx="0" cy="0"/>
          <a:chOff x="0" y="0"/>
          <a:chExt cx="0" cy="0"/>
        </a:xfrm>
      </p:grpSpPr>
      <p:sp>
        <p:nvSpPr>
          <p:cNvPr id="313" name="Google Shape;313;p44"/>
          <p:cNvSpPr/>
          <p:nvPr/>
        </p:nvSpPr>
        <p:spPr>
          <a:xfrm>
            <a:off x="1524" y="131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14" name="Google Shape;314;p44"/>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2400"/>
              <a:buFont typeface="Trebuchet MS"/>
              <a:buNone/>
              <a:defRPr>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5" name="Google Shape;315;p4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6" name="Google Shape;316;p4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17" name="Google Shape;317;p4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18" name="Google Shape;318;p44"/>
          <p:cNvPicPr preferRelativeResize="0"/>
          <p:nvPr/>
        </p:nvPicPr>
        <p:blipFill rotWithShape="1">
          <a:blip r:embed="rId2">
            <a:alphaModFix/>
          </a:blip>
          <a:srcRect t="6216" b="7715"/>
          <a:stretch/>
        </p:blipFill>
        <p:spPr>
          <a:xfrm rot="120000">
            <a:off x="2174642" y="3402828"/>
            <a:ext cx="2694666" cy="3461745"/>
          </a:xfrm>
          <a:custGeom>
            <a:avLst/>
            <a:gdLst/>
            <a:ahLst/>
            <a:cxnLst/>
            <a:rect l="l" t="t" r="r" b="b"/>
            <a:pathLst>
              <a:path w="2694666" h="3461745" extrusionOk="0">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matchingName="D. Arrow one third">
  <p:cSld name="D. Arrow one third">
    <p:bg>
      <p:bgPr>
        <a:gradFill>
          <a:gsLst>
            <a:gs pos="0">
              <a:schemeClr val="dk2"/>
            </a:gs>
            <a:gs pos="100000">
              <a:schemeClr val="accent2"/>
            </a:gs>
          </a:gsLst>
          <a:lin ang="8100000" scaled="0"/>
        </a:gradFill>
        <a:effectLst/>
      </p:bgPr>
    </p:bg>
    <p:spTree>
      <p:nvGrpSpPr>
        <p:cNvPr id="1" name="Shape 319"/>
        <p:cNvGrpSpPr/>
        <p:nvPr/>
      </p:nvGrpSpPr>
      <p:grpSpPr>
        <a:xfrm>
          <a:off x="0" y="0"/>
          <a:ext cx="0" cy="0"/>
          <a:chOff x="0" y="0"/>
          <a:chExt cx="0" cy="0"/>
        </a:xfrm>
      </p:grpSpPr>
      <p:sp>
        <p:nvSpPr>
          <p:cNvPr id="320" name="Google Shape;320;p45"/>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800">
              <a:solidFill>
                <a:schemeClr val="lt1"/>
              </a:solidFill>
              <a:latin typeface="Trebuchet MS"/>
              <a:ea typeface="Trebuchet MS"/>
              <a:cs typeface="Trebuchet MS"/>
              <a:sym typeface="Trebuchet MS"/>
            </a:endParaRPr>
          </a:p>
        </p:txBody>
      </p:sp>
      <p:sp>
        <p:nvSpPr>
          <p:cNvPr id="321" name="Google Shape;321;p4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2" name="Google Shape;322;p4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23" name="Google Shape;323;p45"/>
          <p:cNvSpPr/>
          <p:nvPr/>
        </p:nvSpPr>
        <p:spPr>
          <a:xfrm>
            <a:off x="1" y="0"/>
            <a:ext cx="5426920" cy="6858000"/>
          </a:xfrm>
          <a:prstGeom prst="homePlate">
            <a:avLst>
              <a:gd name="adj" fmla="val 12939"/>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24" name="Google Shape;324;p45"/>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4400"/>
              <a:buFont typeface="Trebuchet MS"/>
              <a:buNone/>
              <a:defRPr sz="4400" b="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25" name="Google Shape;325;p45"/>
          <p:cNvPicPr preferRelativeResize="0"/>
          <p:nvPr/>
        </p:nvPicPr>
        <p:blipFill rotWithShape="1">
          <a:blip r:embed="rId2">
            <a:alphaModFix/>
          </a:blip>
          <a:srcRect/>
          <a:stretch/>
        </p:blipFill>
        <p:spPr>
          <a:xfrm>
            <a:off x="4581525" y="3394392"/>
            <a:ext cx="1298575" cy="3571875"/>
          </a:xfrm>
          <a:custGeom>
            <a:avLst/>
            <a:gdLst/>
            <a:ahLst/>
            <a:cxnLst/>
            <a:rect l="l" t="t" r="r" b="b"/>
            <a:pathLst>
              <a:path w="1298575" h="3571875" extrusionOk="0">
                <a:moveTo>
                  <a:pt x="0" y="0"/>
                </a:moveTo>
                <a:lnTo>
                  <a:pt x="1298575" y="0"/>
                </a:lnTo>
                <a:lnTo>
                  <a:pt x="1298575" y="3571875"/>
                </a:lnTo>
                <a:lnTo>
                  <a:pt x="0" y="3571875"/>
                </a:lnTo>
                <a:lnTo>
                  <a:pt x="0" y="3465683"/>
                </a:lnTo>
                <a:lnTo>
                  <a:pt x="139700" y="3466783"/>
                </a:lnTo>
                <a:lnTo>
                  <a:pt x="841375" y="21908"/>
                </a:lnTo>
                <a:lnTo>
                  <a:pt x="0" y="26427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matchingName="D. Green arrow one third">
  <p:cSld name="D. Green arrow one third">
    <p:bg>
      <p:bgPr>
        <a:solidFill>
          <a:schemeClr val="lt1"/>
        </a:solidFill>
        <a:effectLst/>
      </p:bgPr>
    </p:bg>
    <p:spTree>
      <p:nvGrpSpPr>
        <p:cNvPr id="1" name="Shape 326"/>
        <p:cNvGrpSpPr/>
        <p:nvPr/>
      </p:nvGrpSpPr>
      <p:grpSpPr>
        <a:xfrm>
          <a:off x="0" y="0"/>
          <a:ext cx="0" cy="0"/>
          <a:chOff x="0" y="0"/>
          <a:chExt cx="0" cy="0"/>
        </a:xfrm>
      </p:grpSpPr>
      <p:sp>
        <p:nvSpPr>
          <p:cNvPr id="327" name="Google Shape;327;p46"/>
          <p:cNvSpPr/>
          <p:nvPr/>
        </p:nvSpPr>
        <p:spPr>
          <a:xfrm>
            <a:off x="1" y="0"/>
            <a:ext cx="5426920"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28" name="Google Shape;328;p46"/>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4400"/>
              <a:buFont typeface="Trebuchet MS"/>
              <a:buNone/>
              <a:defRPr sz="4400" b="0">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9" name="Google Shape;329;p4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0" name="Google Shape;330;p46"/>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31" name="Google Shape;331;p4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32" name="Google Shape;332;p46"/>
          <p:cNvPicPr preferRelativeResize="0"/>
          <p:nvPr/>
        </p:nvPicPr>
        <p:blipFill rotWithShape="1">
          <a:blip r:embed="rId2">
            <a:alphaModFix/>
          </a:blip>
          <a:srcRect t="7561" b="6867"/>
          <a:stretch/>
        </p:blipFill>
        <p:spPr>
          <a:xfrm>
            <a:off x="3578059" y="3416300"/>
            <a:ext cx="2694666" cy="3441700"/>
          </a:xfrm>
          <a:custGeom>
            <a:avLst/>
            <a:gdLst/>
            <a:ahLst/>
            <a:cxnLst/>
            <a:rect l="l" t="t" r="r" b="b"/>
            <a:pathLst>
              <a:path w="2694666" h="3441700" extrusionOk="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matchingName="D. Arrow half">
  <p:cSld name="D. Arrow half">
    <p:bg>
      <p:bgPr>
        <a:gradFill>
          <a:gsLst>
            <a:gs pos="0">
              <a:schemeClr val="dk2"/>
            </a:gs>
            <a:gs pos="100000">
              <a:schemeClr val="accent2"/>
            </a:gs>
          </a:gsLst>
          <a:lin ang="8100000" scaled="0"/>
        </a:gradFill>
        <a:effectLst/>
      </p:bgPr>
    </p:bg>
    <p:spTree>
      <p:nvGrpSpPr>
        <p:cNvPr id="1" name="Shape 333"/>
        <p:cNvGrpSpPr/>
        <p:nvPr/>
      </p:nvGrpSpPr>
      <p:grpSpPr>
        <a:xfrm>
          <a:off x="0" y="0"/>
          <a:ext cx="0" cy="0"/>
          <a:chOff x="0" y="0"/>
          <a:chExt cx="0" cy="0"/>
        </a:xfrm>
      </p:grpSpPr>
      <p:sp>
        <p:nvSpPr>
          <p:cNvPr id="334" name="Google Shape;334;p47"/>
          <p:cNvSpPr/>
          <p:nvPr/>
        </p:nvSpPr>
        <p:spPr>
          <a:xfrm>
            <a:off x="0" y="0"/>
            <a:ext cx="6363546" cy="6858000"/>
          </a:xfrm>
          <a:prstGeom prst="homePlate">
            <a:avLst>
              <a:gd name="adj" fmla="val 12939"/>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35" name="Google Shape;335;p47"/>
          <p:cNvSpPr txBox="1">
            <a:spLocks noGrp="1"/>
          </p:cNvSpPr>
          <p:nvPr>
            <p:ph type="title"/>
          </p:nvPr>
        </p:nvSpPr>
        <p:spPr>
          <a:xfrm>
            <a:off x="630000" y="622800"/>
            <a:ext cx="4747822"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6" name="Google Shape;336;p4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7" name="Google Shape;337;p4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38" name="Google Shape;338;p47"/>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339" name="Google Shape;339;p47"/>
          <p:cNvPicPr preferRelativeResize="0"/>
          <p:nvPr/>
        </p:nvPicPr>
        <p:blipFill rotWithShape="1">
          <a:blip r:embed="rId2">
            <a:alphaModFix/>
          </a:blip>
          <a:srcRect/>
          <a:stretch/>
        </p:blipFill>
        <p:spPr>
          <a:xfrm>
            <a:off x="5397806" y="3589606"/>
            <a:ext cx="1365250" cy="3382962"/>
          </a:xfrm>
          <a:custGeom>
            <a:avLst/>
            <a:gdLst/>
            <a:ahLst/>
            <a:cxnLst/>
            <a:rect l="l" t="t" r="r" b="b"/>
            <a:pathLst>
              <a:path w="1365250" h="3382962" extrusionOk="0">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matchingName="D. Green arrow half">
  <p:cSld name="D. Green arrow half">
    <p:bg>
      <p:bgPr>
        <a:solidFill>
          <a:schemeClr val="lt1"/>
        </a:solidFill>
        <a:effectLst/>
      </p:bgPr>
    </p:bg>
    <p:spTree>
      <p:nvGrpSpPr>
        <p:cNvPr id="1" name="Shape 340"/>
        <p:cNvGrpSpPr/>
        <p:nvPr/>
      </p:nvGrpSpPr>
      <p:grpSpPr>
        <a:xfrm>
          <a:off x="0" y="0"/>
          <a:ext cx="0" cy="0"/>
          <a:chOff x="0" y="0"/>
          <a:chExt cx="0" cy="0"/>
        </a:xfrm>
      </p:grpSpPr>
      <p:sp>
        <p:nvSpPr>
          <p:cNvPr id="341" name="Google Shape;341;p48"/>
          <p:cNvSpPr/>
          <p:nvPr/>
        </p:nvSpPr>
        <p:spPr>
          <a:xfrm>
            <a:off x="0" y="0"/>
            <a:ext cx="6363546"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42" name="Google Shape;342;p48"/>
          <p:cNvSpPr txBox="1">
            <a:spLocks noGrp="1"/>
          </p:cNvSpPr>
          <p:nvPr>
            <p:ph type="title"/>
          </p:nvPr>
        </p:nvSpPr>
        <p:spPr>
          <a:xfrm>
            <a:off x="630000" y="622800"/>
            <a:ext cx="4747822"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2400"/>
              <a:buFont typeface="Trebuchet MS"/>
              <a:buNone/>
              <a:defRPr>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3" name="Google Shape;343;p4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4" name="Google Shape;344;p4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45" name="Google Shape;345;p4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46" name="Google Shape;346;p48"/>
          <p:cNvPicPr preferRelativeResize="0"/>
          <p:nvPr/>
        </p:nvPicPr>
        <p:blipFill rotWithShape="1">
          <a:blip r:embed="rId2">
            <a:alphaModFix/>
          </a:blip>
          <a:srcRect t="9052" b="6866"/>
          <a:stretch/>
        </p:blipFill>
        <p:spPr>
          <a:xfrm rot="120000">
            <a:off x="4460172" y="3407803"/>
            <a:ext cx="2694666" cy="3456551"/>
          </a:xfrm>
          <a:custGeom>
            <a:avLst/>
            <a:gdLst/>
            <a:ahLst/>
            <a:cxnLst/>
            <a:rect l="l" t="t" r="r" b="b"/>
            <a:pathLst>
              <a:path w="2694666" h="3456551" extrusionOk="0">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matchingName="D. Arrow two third">
  <p:cSld name="D. Arrow two third">
    <p:bg>
      <p:bgPr>
        <a:gradFill>
          <a:gsLst>
            <a:gs pos="0">
              <a:schemeClr val="dk2"/>
            </a:gs>
            <a:gs pos="100000">
              <a:schemeClr val="accent2"/>
            </a:gs>
          </a:gsLst>
          <a:lin ang="8100000" scaled="0"/>
        </a:gradFill>
        <a:effectLst/>
      </p:bgPr>
    </p:bg>
    <p:spTree>
      <p:nvGrpSpPr>
        <p:cNvPr id="1" name="Shape 347"/>
        <p:cNvGrpSpPr/>
        <p:nvPr/>
      </p:nvGrpSpPr>
      <p:grpSpPr>
        <a:xfrm>
          <a:off x="0" y="0"/>
          <a:ext cx="0" cy="0"/>
          <a:chOff x="0" y="0"/>
          <a:chExt cx="0" cy="0"/>
        </a:xfrm>
      </p:grpSpPr>
      <p:sp>
        <p:nvSpPr>
          <p:cNvPr id="348" name="Google Shape;348;p49"/>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49" name="Google Shape;349;p4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0" name="Google Shape;350;p4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51" name="Google Shape;351;p4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52" name="Google Shape;352;p49"/>
          <p:cNvSpPr txBox="1">
            <a:spLocks noGrp="1"/>
          </p:cNvSpPr>
          <p:nvPr>
            <p:ph type="title"/>
          </p:nvPr>
        </p:nvSpPr>
        <p:spPr>
          <a:xfrm>
            <a:off x="630000" y="622800"/>
            <a:ext cx="6254496"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53" name="Google Shape;353;p49"/>
          <p:cNvPicPr preferRelativeResize="0"/>
          <p:nvPr/>
        </p:nvPicPr>
        <p:blipFill rotWithShape="1">
          <a:blip r:embed="rId2">
            <a:alphaModFix/>
          </a:blip>
          <a:srcRect/>
          <a:stretch/>
        </p:blipFill>
        <p:spPr>
          <a:xfrm>
            <a:off x="7490339" y="3589606"/>
            <a:ext cx="1365250" cy="3382962"/>
          </a:xfrm>
          <a:custGeom>
            <a:avLst/>
            <a:gdLst/>
            <a:ahLst/>
            <a:cxnLst/>
            <a:rect l="l" t="t" r="r" b="b"/>
            <a:pathLst>
              <a:path w="1365250" h="3382962" extrusionOk="0">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matchingName="D. Green arrow two third">
  <p:cSld name="D. Green arrow two third">
    <p:bg>
      <p:bgPr>
        <a:solidFill>
          <a:schemeClr val="lt1"/>
        </a:solidFill>
        <a:effectLst/>
      </p:bgPr>
    </p:bg>
    <p:spTree>
      <p:nvGrpSpPr>
        <p:cNvPr id="1" name="Shape 354"/>
        <p:cNvGrpSpPr/>
        <p:nvPr/>
      </p:nvGrpSpPr>
      <p:grpSpPr>
        <a:xfrm>
          <a:off x="0" y="0"/>
          <a:ext cx="0" cy="0"/>
          <a:chOff x="0" y="0"/>
          <a:chExt cx="0" cy="0"/>
        </a:xfrm>
      </p:grpSpPr>
      <p:sp>
        <p:nvSpPr>
          <p:cNvPr id="355" name="Google Shape;355;p50"/>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56" name="Google Shape;356;p50"/>
          <p:cNvSpPr txBox="1">
            <a:spLocks noGrp="1"/>
          </p:cNvSpPr>
          <p:nvPr>
            <p:ph type="title"/>
          </p:nvPr>
        </p:nvSpPr>
        <p:spPr>
          <a:xfrm>
            <a:off x="630000" y="622800"/>
            <a:ext cx="6254496"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2400"/>
              <a:buFont typeface="Trebuchet MS"/>
              <a:buNone/>
              <a:defRPr>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7" name="Google Shape;357;p5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8" name="Google Shape;358;p5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59" name="Google Shape;359;p5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60" name="Google Shape;360;p50"/>
          <p:cNvPicPr preferRelativeResize="0"/>
          <p:nvPr/>
        </p:nvPicPr>
        <p:blipFill rotWithShape="1">
          <a:blip r:embed="rId2">
            <a:alphaModFix/>
          </a:blip>
          <a:srcRect t="9052" b="6866"/>
          <a:stretch/>
        </p:blipFill>
        <p:spPr>
          <a:xfrm rot="120000">
            <a:off x="6567628" y="3407803"/>
            <a:ext cx="2694666" cy="3456551"/>
          </a:xfrm>
          <a:custGeom>
            <a:avLst/>
            <a:gdLst/>
            <a:ahLst/>
            <a:cxnLst/>
            <a:rect l="l" t="t" r="r" b="b"/>
            <a:pathLst>
              <a:path w="2694666" h="3456551" extrusionOk="0">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matchingName="D. Big statement green">
  <p:cSld name="D. Big statement green">
    <p:bg>
      <p:bgPr>
        <a:gradFill>
          <a:gsLst>
            <a:gs pos="0">
              <a:schemeClr val="dk2"/>
            </a:gs>
            <a:gs pos="100000">
              <a:schemeClr val="accent2"/>
            </a:gs>
          </a:gsLst>
          <a:lin ang="8100000" scaled="0"/>
        </a:gradFill>
        <a:effectLst/>
      </p:bgPr>
    </p:bg>
    <p:spTree>
      <p:nvGrpSpPr>
        <p:cNvPr id="1" name="Shape 361"/>
        <p:cNvGrpSpPr/>
        <p:nvPr/>
      </p:nvGrpSpPr>
      <p:grpSpPr>
        <a:xfrm>
          <a:off x="0" y="0"/>
          <a:ext cx="0" cy="0"/>
          <a:chOff x="0" y="0"/>
          <a:chExt cx="0" cy="0"/>
        </a:xfrm>
      </p:grpSpPr>
      <p:sp>
        <p:nvSpPr>
          <p:cNvPr id="362" name="Google Shape;362;p5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3" name="Google Shape;363;p5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64" name="Google Shape;364;p5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65" name="Google Shape;365;p51"/>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Gray slice heading">
  <p:cSld name="Gray slice heading">
    <p:bg>
      <p:bgPr>
        <a:solidFill>
          <a:schemeClr val="lt1"/>
        </a:solidFill>
        <a:effectLst/>
      </p:bgPr>
    </p:bg>
    <p:spTree>
      <p:nvGrpSpPr>
        <p:cNvPr id="1" name="Shape 40"/>
        <p:cNvGrpSpPr/>
        <p:nvPr/>
      </p:nvGrpSpPr>
      <p:grpSpPr>
        <a:xfrm>
          <a:off x="0" y="0"/>
          <a:ext cx="0" cy="0"/>
          <a:chOff x="0" y="0"/>
          <a:chExt cx="0" cy="0"/>
        </a:xfrm>
      </p:grpSpPr>
      <p:sp>
        <p:nvSpPr>
          <p:cNvPr id="41" name="Google Shape;41;p7"/>
          <p:cNvSpPr/>
          <p:nvPr/>
        </p:nvSpPr>
        <p:spPr>
          <a:xfrm>
            <a:off x="1" y="-1309"/>
            <a:ext cx="4694400" cy="6859309"/>
          </a:xfrm>
          <a:prstGeom prst="rect">
            <a:avLst/>
          </a:prstGeom>
          <a:solidFill>
            <a:srgbClr val="F2F2F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2" name="Google Shape;42;p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7"/>
          <p:cNvSpPr txBox="1">
            <a:spLocks noGrp="1"/>
          </p:cNvSpPr>
          <p:nvPr>
            <p:ph type="title"/>
          </p:nvPr>
        </p:nvSpPr>
        <p:spPr>
          <a:xfrm>
            <a:off x="630000" y="1544274"/>
            <a:ext cx="3452400" cy="1495794"/>
          </a:xfrm>
          <a:prstGeom prst="rect">
            <a:avLst/>
          </a:prstGeom>
          <a:noFill/>
          <a:ln>
            <a:noFill/>
          </a:ln>
        </p:spPr>
        <p:txBody>
          <a:bodyPr spcFirstLastPara="1" wrap="square" lIns="0" tIns="0" rIns="320025" bIns="0" anchor="b" anchorCtr="0">
            <a:noAutofit/>
          </a:bodyPr>
          <a:lstStyle>
            <a:lvl1pPr lvl="0" algn="l">
              <a:lnSpc>
                <a:spcPct val="90000"/>
              </a:lnSpc>
              <a:spcBef>
                <a:spcPts val="0"/>
              </a:spcBef>
              <a:spcAft>
                <a:spcPts val="0"/>
              </a:spcAft>
              <a:buClr>
                <a:schemeClr val="dk2"/>
              </a:buClr>
              <a:buSzPts val="3200"/>
              <a:buFont typeface="Trebuchet MS"/>
              <a:buNone/>
              <a:defRPr sz="32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D. Big statement icon">
  <p:cSld name="D. Big statement icon">
    <p:bg>
      <p:bgPr>
        <a:solidFill>
          <a:schemeClr val="lt1"/>
        </a:solidFill>
        <a:effectLst/>
      </p:bgPr>
    </p:bg>
    <p:spTree>
      <p:nvGrpSpPr>
        <p:cNvPr id="1" name="Shape 366"/>
        <p:cNvGrpSpPr/>
        <p:nvPr/>
      </p:nvGrpSpPr>
      <p:grpSpPr>
        <a:xfrm>
          <a:off x="0" y="0"/>
          <a:ext cx="0" cy="0"/>
          <a:chOff x="0" y="0"/>
          <a:chExt cx="0" cy="0"/>
        </a:xfrm>
      </p:grpSpPr>
      <p:sp>
        <p:nvSpPr>
          <p:cNvPr id="367" name="Google Shape;367;p5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8" name="Google Shape;368;p5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369" name="Google Shape;369;p52"/>
          <p:cNvSpPr/>
          <p:nvPr/>
        </p:nvSpPr>
        <p:spPr>
          <a:xfrm>
            <a:off x="630000" y="625475"/>
            <a:ext cx="932688" cy="932688"/>
          </a:xfrm>
          <a:prstGeom prst="rect">
            <a:avLst/>
          </a:prstGeom>
          <a:noFill/>
          <a:ln w="1077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70" name="Google Shape;370;p52"/>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accent4"/>
              </a:buClr>
              <a:buSzPts val="5400"/>
              <a:buFont typeface="Trebuchet MS"/>
              <a:buNone/>
              <a:defRPr sz="5400">
                <a:solidFill>
                  <a:schemeClr val="accent4"/>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matchingName="D. Quote">
  <p:cSld name="D. Quote">
    <p:bg>
      <p:bgPr>
        <a:solidFill>
          <a:schemeClr val="accent1"/>
        </a:solidFill>
        <a:effectLst/>
      </p:bgPr>
    </p:bg>
    <p:spTree>
      <p:nvGrpSpPr>
        <p:cNvPr id="1" name="Shape 371"/>
        <p:cNvGrpSpPr/>
        <p:nvPr/>
      </p:nvGrpSpPr>
      <p:grpSpPr>
        <a:xfrm>
          <a:off x="0" y="0"/>
          <a:ext cx="0" cy="0"/>
          <a:chOff x="0" y="0"/>
          <a:chExt cx="0" cy="0"/>
        </a:xfrm>
      </p:grpSpPr>
      <p:sp>
        <p:nvSpPr>
          <p:cNvPr id="372" name="Google Shape;372;p5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73" name="Google Shape;373;p5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pic>
        <p:nvPicPr>
          <p:cNvPr id="374" name="Google Shape;374;p53"/>
          <p:cNvPicPr preferRelativeResize="0"/>
          <p:nvPr/>
        </p:nvPicPr>
        <p:blipFill rotWithShape="1">
          <a:blip r:embed="rId2">
            <a:alphaModFix/>
          </a:blip>
          <a:srcRect r="3634" b="1257"/>
          <a:stretch/>
        </p:blipFill>
        <p:spPr>
          <a:xfrm rot="-5400000" flipH="1">
            <a:off x="6797461" y="101443"/>
            <a:ext cx="769257" cy="10019821"/>
          </a:xfrm>
          <a:custGeom>
            <a:avLst/>
            <a:gdLst/>
            <a:ahLst/>
            <a:cxnLst/>
            <a:rect l="l" t="t" r="r" b="b"/>
            <a:pathLst>
              <a:path w="769257" h="10019821" extrusionOk="0">
                <a:moveTo>
                  <a:pt x="0" y="0"/>
                </a:moveTo>
                <a:lnTo>
                  <a:pt x="0" y="4631160"/>
                </a:lnTo>
                <a:lnTo>
                  <a:pt x="216750" y="999646"/>
                </a:lnTo>
                <a:lnTo>
                  <a:pt x="197800" y="10019821"/>
                </a:lnTo>
                <a:lnTo>
                  <a:pt x="769257" y="10019821"/>
                </a:lnTo>
                <a:lnTo>
                  <a:pt x="769257" y="0"/>
                </a:lnTo>
                <a:close/>
              </a:path>
            </a:pathLst>
          </a:custGeom>
          <a:noFill/>
          <a:ln>
            <a:noFill/>
          </a:ln>
        </p:spPr>
      </p:pic>
      <p:sp>
        <p:nvSpPr>
          <p:cNvPr id="375" name="Google Shape;375;p53"/>
          <p:cNvSpPr/>
          <p:nvPr/>
        </p:nvSpPr>
        <p:spPr>
          <a:xfrm flipH="1">
            <a:off x="0" y="0"/>
            <a:ext cx="12192000" cy="5867335"/>
          </a:xfrm>
          <a:custGeom>
            <a:avLst/>
            <a:gdLst/>
            <a:ahLst/>
            <a:cxnLst/>
            <a:rect l="l" t="t" r="r" b="b"/>
            <a:pathLst>
              <a:path w="12192000" h="5867335" extrusionOk="0">
                <a:moveTo>
                  <a:pt x="12192000" y="0"/>
                </a:moveTo>
                <a:lnTo>
                  <a:pt x="0" y="0"/>
                </a:lnTo>
                <a:lnTo>
                  <a:pt x="0" y="4945992"/>
                </a:lnTo>
                <a:lnTo>
                  <a:pt x="9041587" y="4945992"/>
                </a:lnTo>
                <a:lnTo>
                  <a:pt x="9974275" y="5867335"/>
                </a:lnTo>
                <a:lnTo>
                  <a:pt x="9974275" y="4945992"/>
                </a:lnTo>
                <a:lnTo>
                  <a:pt x="12192000" y="494599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matchingName="D. Special gray">
  <p:cSld name="D. Special gray">
    <p:bg>
      <p:bgPr>
        <a:solidFill>
          <a:srgbClr val="2B2B2B"/>
        </a:solidFill>
        <a:effectLst/>
      </p:bgPr>
    </p:bg>
    <p:spTree>
      <p:nvGrpSpPr>
        <p:cNvPr id="1" name="Shape 376"/>
        <p:cNvGrpSpPr/>
        <p:nvPr/>
      </p:nvGrpSpPr>
      <p:grpSpPr>
        <a:xfrm>
          <a:off x="0" y="0"/>
          <a:ext cx="0" cy="0"/>
          <a:chOff x="0" y="0"/>
          <a:chExt cx="0" cy="0"/>
        </a:xfrm>
      </p:grpSpPr>
      <p:sp>
        <p:nvSpPr>
          <p:cNvPr id="377" name="Google Shape;377;p54"/>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78" name="Google Shape;378;p5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9" name="Google Shape;379;p5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80" name="Google Shape;380;p54"/>
          <p:cNvSpPr txBox="1">
            <a:spLocks noGrp="1"/>
          </p:cNvSpPr>
          <p:nvPr>
            <p:ph type="title"/>
          </p:nvPr>
        </p:nvSpPr>
        <p:spPr>
          <a:xfrm>
            <a:off x="630000" y="622800"/>
            <a:ext cx="10933200"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lt1"/>
              </a:buClr>
              <a:buSzPts val="2400"/>
              <a:buFont typeface="Trebuchet MS"/>
              <a:buNone/>
              <a:defRPr>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matchingName="D. Table of contents">
  <p:cSld name="D. Table of contents">
    <p:bg>
      <p:bgPr>
        <a:gradFill>
          <a:gsLst>
            <a:gs pos="0">
              <a:schemeClr val="dk2"/>
            </a:gs>
            <a:gs pos="100000">
              <a:schemeClr val="accent2"/>
            </a:gs>
          </a:gsLst>
          <a:lin ang="8100000" scaled="0"/>
        </a:gradFill>
        <a:effectLst/>
      </p:bgPr>
    </p:bg>
    <p:spTree>
      <p:nvGrpSpPr>
        <p:cNvPr id="1" name="Shape 381"/>
        <p:cNvGrpSpPr/>
        <p:nvPr/>
      </p:nvGrpSpPr>
      <p:grpSpPr>
        <a:xfrm>
          <a:off x="0" y="0"/>
          <a:ext cx="0" cy="0"/>
          <a:chOff x="0" y="0"/>
          <a:chExt cx="0" cy="0"/>
        </a:xfrm>
      </p:grpSpPr>
      <p:sp>
        <p:nvSpPr>
          <p:cNvPr id="382" name="Google Shape;382;p55"/>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83" name="Google Shape;383;p55"/>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84" name="Google Shape;384;p55"/>
          <p:cNvSpPr txBox="1"/>
          <p:nvPr/>
        </p:nvSpPr>
        <p:spPr>
          <a:xfrm>
            <a:off x="630000" y="2577934"/>
            <a:ext cx="2819400" cy="1761764"/>
          </a:xfrm>
          <a:prstGeom prst="rect">
            <a:avLst/>
          </a:prstGeom>
          <a:noFill/>
          <a:ln>
            <a:noFill/>
          </a:ln>
        </p:spPr>
        <p:txBody>
          <a:bodyPr spcFirstLastPara="1" wrap="square" lIns="0" tIns="0" rIns="0" bIns="0" anchor="ctr" anchorCtr="0">
            <a:spAutoFit/>
          </a:bodyPr>
          <a:lstStyle/>
          <a:p>
            <a:pPr marL="0" marR="0" lvl="0" indent="0" algn="l" rtl="0">
              <a:lnSpc>
                <a:spcPct val="106000"/>
              </a:lnSpc>
              <a:spcBef>
                <a:spcPts val="0"/>
              </a:spcBef>
              <a:spcAft>
                <a:spcPts val="0"/>
              </a:spcAft>
              <a:buClr>
                <a:schemeClr val="dk2"/>
              </a:buClr>
              <a:buSzPts val="5400"/>
              <a:buFont typeface="Trebuchet MS"/>
              <a:buNone/>
            </a:pPr>
            <a:r>
              <a:rPr lang="en-US" sz="5400">
                <a:solidFill>
                  <a:schemeClr val="dk2"/>
                </a:solidFill>
                <a:latin typeface="Trebuchet MS"/>
                <a:ea typeface="Trebuchet MS"/>
                <a:cs typeface="Trebuchet MS"/>
                <a:sym typeface="Trebuchet MS"/>
              </a:rPr>
              <a:t>Table of contents</a:t>
            </a:r>
            <a:endParaRPr/>
          </a:p>
        </p:txBody>
      </p:sp>
      <p:sp>
        <p:nvSpPr>
          <p:cNvPr id="385" name="Google Shape;385;p5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6" name="Google Shape;386;p5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87" name="Google Shape;387;p55"/>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388" name="Google Shape;388;p55"/>
          <p:cNvPicPr preferRelativeResize="0"/>
          <p:nvPr/>
        </p:nvPicPr>
        <p:blipFill rotWithShape="1">
          <a:blip r:embed="rId2">
            <a:alphaModFix/>
          </a:blip>
          <a:srcRect/>
          <a:stretch/>
        </p:blipFill>
        <p:spPr>
          <a:xfrm>
            <a:off x="3108638" y="3586748"/>
            <a:ext cx="1365250" cy="3382962"/>
          </a:xfrm>
          <a:custGeom>
            <a:avLst/>
            <a:gdLst/>
            <a:ahLst/>
            <a:cxnLst/>
            <a:rect l="l" t="t" r="r" b="b"/>
            <a:pathLst>
              <a:path w="1365250" h="3382962" extrusionOk="0">
                <a:moveTo>
                  <a:pt x="942801" y="0"/>
                </a:moveTo>
                <a:lnTo>
                  <a:pt x="1365250" y="0"/>
                </a:lnTo>
                <a:lnTo>
                  <a:pt x="1365250" y="3382962"/>
                </a:lnTo>
                <a:lnTo>
                  <a:pt x="128720" y="3382962"/>
                </a:lnTo>
                <a:close/>
                <a:moveTo>
                  <a:pt x="0" y="0"/>
                </a:moveTo>
                <a:lnTo>
                  <a:pt x="929501" y="0"/>
                </a:lnTo>
                <a:lnTo>
                  <a:pt x="0" y="2860398"/>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matchingName="D. Blank green">
  <p:cSld name="D. Blank green">
    <p:bg>
      <p:bgPr>
        <a:gradFill>
          <a:gsLst>
            <a:gs pos="0">
              <a:schemeClr val="dk2"/>
            </a:gs>
            <a:gs pos="100000">
              <a:schemeClr val="accent2"/>
            </a:gs>
          </a:gsLst>
          <a:lin ang="8100000" scaled="0"/>
        </a:gradFill>
        <a:effectLst/>
      </p:bgPr>
    </p:bg>
    <p:spTree>
      <p:nvGrpSpPr>
        <p:cNvPr id="1" name="Shape 389"/>
        <p:cNvGrpSpPr/>
        <p:nvPr/>
      </p:nvGrpSpPr>
      <p:grpSpPr>
        <a:xfrm>
          <a:off x="0" y="0"/>
          <a:ext cx="0" cy="0"/>
          <a:chOff x="0" y="0"/>
          <a:chExt cx="0" cy="0"/>
        </a:xfrm>
      </p:grpSpPr>
      <p:sp>
        <p:nvSpPr>
          <p:cNvPr id="390" name="Google Shape;390;p5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1" name="Google Shape;391;p5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92" name="Google Shape;392;p56"/>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D. Blank">
  <p:cSld name="D. Blank">
    <p:bg>
      <p:bgPr>
        <a:solidFill>
          <a:schemeClr val="lt1"/>
        </a:solidFill>
        <a:effectLst/>
      </p:bgPr>
    </p:bg>
    <p:spTree>
      <p:nvGrpSpPr>
        <p:cNvPr id="1" name="Shape 393"/>
        <p:cNvGrpSpPr/>
        <p:nvPr/>
      </p:nvGrpSpPr>
      <p:grpSpPr>
        <a:xfrm>
          <a:off x="0" y="0"/>
          <a:ext cx="0" cy="0"/>
          <a:chOff x="0" y="0"/>
          <a:chExt cx="0" cy="0"/>
        </a:xfrm>
      </p:grpSpPr>
      <p:sp>
        <p:nvSpPr>
          <p:cNvPr id="394" name="Google Shape;394;p5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5" name="Google Shape;395;p5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D. Disclaimer">
  <p:cSld name="D. Disclaimer">
    <p:spTree>
      <p:nvGrpSpPr>
        <p:cNvPr id="1" name="Shape 396"/>
        <p:cNvGrpSpPr/>
        <p:nvPr/>
      </p:nvGrpSpPr>
      <p:grpSpPr>
        <a:xfrm>
          <a:off x="0" y="0"/>
          <a:ext cx="0" cy="0"/>
          <a:chOff x="0" y="0"/>
          <a:chExt cx="0" cy="0"/>
        </a:xfrm>
      </p:grpSpPr>
      <p:sp>
        <p:nvSpPr>
          <p:cNvPr id="397" name="Google Shape;397;p58"/>
          <p:cNvSpPr/>
          <p:nvPr/>
        </p:nvSpPr>
        <p:spPr>
          <a:xfrm>
            <a:off x="5021826" y="1664256"/>
            <a:ext cx="6209072" cy="3323987"/>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services and materials provided by Boston Consulting Group (BCG) are subject to BCG's Standard Terms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to update these materials after the date hereof, notwithstanding that such information may become outdated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or inaccurate.</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 </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of this document shall be deemed agreement with and consideration for the foregoing.</a:t>
            </a:r>
            <a:endParaRPr/>
          </a:p>
          <a:p>
            <a:pPr marL="0" marR="0" lvl="0" indent="0" algn="l" rtl="0">
              <a:lnSpc>
                <a:spcPct val="100000"/>
              </a:lnSpc>
              <a:spcBef>
                <a:spcPts val="0"/>
              </a:spcBef>
              <a:spcAft>
                <a:spcPts val="0"/>
              </a:spcAft>
              <a:buNone/>
            </a:pPr>
            <a:endParaRPr sz="900" b="0">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SzPts val="900"/>
              <a:buFont typeface="Trebuchet MS"/>
              <a:buNone/>
            </a:pPr>
            <a:r>
              <a:rPr lang="en-US" sz="900" b="0">
                <a:solidFill>
                  <a:schemeClr val="dk1"/>
                </a:solidFill>
                <a:latin typeface="Trebuchet MS"/>
                <a:ea typeface="Trebuchet MS"/>
                <a:cs typeface="Trebuchet MS"/>
                <a:sym typeface="Trebuchet MS"/>
              </a:rPr>
              <a:t>BCG does not provide fairness opinions or valuations of market transactions, and these materials should not be relied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or operating assumptions will clearly impact the analyses and conclusions.</a:t>
            </a:r>
            <a:endParaRPr/>
          </a:p>
        </p:txBody>
      </p:sp>
      <p:sp>
        <p:nvSpPr>
          <p:cNvPr id="398" name="Google Shape;398;p58"/>
          <p:cNvSpPr txBox="1"/>
          <p:nvPr/>
        </p:nvSpPr>
        <p:spPr>
          <a:xfrm>
            <a:off x="639044" y="2973076"/>
            <a:ext cx="3199529" cy="706347"/>
          </a:xfrm>
          <a:prstGeom prst="rect">
            <a:avLst/>
          </a:prstGeom>
          <a:noFill/>
          <a:ln>
            <a:noFill/>
          </a:ln>
        </p:spPr>
        <p:txBody>
          <a:bodyPr spcFirstLastPara="1" wrap="square" lIns="0" tIns="0" rIns="0" bIns="0" anchor="ctr" anchorCtr="0">
            <a:spAutoFit/>
          </a:bodyPr>
          <a:lstStyle/>
          <a:p>
            <a:pPr marL="0" marR="0" lvl="0" indent="0" algn="l" rtl="0">
              <a:lnSpc>
                <a:spcPct val="90000"/>
              </a:lnSpc>
              <a:spcBef>
                <a:spcPts val="0"/>
              </a:spcBef>
              <a:spcAft>
                <a:spcPts val="0"/>
              </a:spcAft>
              <a:buClr>
                <a:schemeClr val="dk2"/>
              </a:buClr>
              <a:buSzPts val="5100"/>
              <a:buFont typeface="Trebuchet MS"/>
              <a:buNone/>
            </a:pPr>
            <a:r>
              <a:rPr lang="en-US" sz="5100">
                <a:solidFill>
                  <a:schemeClr val="dk2"/>
                </a:solidFill>
                <a:latin typeface="Trebuchet MS"/>
                <a:ea typeface="Trebuchet MS"/>
                <a:cs typeface="Trebuchet MS"/>
                <a:sym typeface="Trebuchet MS"/>
              </a:rPr>
              <a:t>Disclaimer</a:t>
            </a:r>
            <a:endParaRPr/>
          </a:p>
        </p:txBody>
      </p:sp>
      <p:cxnSp>
        <p:nvCxnSpPr>
          <p:cNvPr id="399" name="Google Shape;399;p58"/>
          <p:cNvCxnSpPr/>
          <p:nvPr/>
        </p:nvCxnSpPr>
        <p:spPr>
          <a:xfrm>
            <a:off x="4367898" y="1630185"/>
            <a:ext cx="0" cy="3392129"/>
          </a:xfrm>
          <a:prstGeom prst="straightConnector1">
            <a:avLst/>
          </a:prstGeom>
          <a:noFill/>
          <a:ln w="9525" cap="flat" cmpd="sng">
            <a:solidFill>
              <a:schemeClr val="dk2"/>
            </a:solidFill>
            <a:prstDash val="solid"/>
            <a:miter lim="800000"/>
            <a:headEnd type="none" w="sm" len="sm"/>
            <a:tailEnd type="none" w="sm" len="sm"/>
          </a:ln>
        </p:spPr>
      </p:cxnSp>
      <p:sp>
        <p:nvSpPr>
          <p:cNvPr id="400" name="Google Shape;400;p5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1" name="Google Shape;401;p5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matchingName="D. End">
  <p:cSld name="D. End">
    <p:spTree>
      <p:nvGrpSpPr>
        <p:cNvPr id="1" name="Shape 402"/>
        <p:cNvGrpSpPr/>
        <p:nvPr/>
      </p:nvGrpSpPr>
      <p:grpSpPr>
        <a:xfrm>
          <a:off x="0" y="0"/>
          <a:ext cx="0" cy="0"/>
          <a:chOff x="0" y="0"/>
          <a:chExt cx="0" cy="0"/>
        </a:xfrm>
      </p:grpSpPr>
      <p:pic>
        <p:nvPicPr>
          <p:cNvPr id="403" name="Google Shape;403;p59"/>
          <p:cNvPicPr preferRelativeResize="0"/>
          <p:nvPr/>
        </p:nvPicPr>
        <p:blipFill rotWithShape="1">
          <a:blip r:embed="rId2">
            <a:alphaModFix/>
          </a:blip>
          <a:srcRect/>
          <a:stretch/>
        </p:blipFill>
        <p:spPr>
          <a:xfrm flipH="1">
            <a:off x="0" y="0"/>
            <a:ext cx="12192000" cy="6858000"/>
          </a:xfrm>
          <a:prstGeom prst="rect">
            <a:avLst/>
          </a:prstGeom>
          <a:noFill/>
          <a:ln>
            <a:noFill/>
          </a:ln>
        </p:spPr>
      </p:pic>
      <p:sp>
        <p:nvSpPr>
          <p:cNvPr id="404" name="Google Shape;404;p59"/>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405" name="Google Shape;405;p59"/>
          <p:cNvSpPr txBox="1"/>
          <p:nvPr/>
        </p:nvSpPr>
        <p:spPr>
          <a:xfrm>
            <a:off x="924979" y="5715178"/>
            <a:ext cx="840801" cy="170110"/>
          </a:xfrm>
          <a:prstGeom prst="rect">
            <a:avLst/>
          </a:prstGeom>
          <a:noFill/>
          <a:ln>
            <a:noFill/>
          </a:ln>
        </p:spPr>
        <p:txBody>
          <a:bodyPr spcFirstLastPara="1" wrap="square" lIns="0" tIns="0" rIns="0" bIns="0" anchor="b" anchorCtr="0">
            <a:noAutofit/>
          </a:bodyPr>
          <a:lstStyle/>
          <a:p>
            <a:pPr marL="0" marR="0" lvl="0" indent="0" algn="l" rtl="0">
              <a:lnSpc>
                <a:spcPct val="90000"/>
              </a:lnSpc>
              <a:spcBef>
                <a:spcPts val="0"/>
              </a:spcBef>
              <a:spcAft>
                <a:spcPts val="0"/>
              </a:spcAft>
              <a:buNone/>
            </a:pPr>
            <a:r>
              <a:rPr lang="en-US" sz="1200">
                <a:solidFill>
                  <a:schemeClr val="lt1"/>
                </a:solidFill>
                <a:latin typeface="Trebuchet MS"/>
                <a:ea typeface="Trebuchet MS"/>
                <a:cs typeface="Trebuchet MS"/>
                <a:sym typeface="Trebuchet MS"/>
              </a:rPr>
              <a:t>bcg.com</a:t>
            </a:r>
            <a:endParaRPr/>
          </a:p>
        </p:txBody>
      </p:sp>
      <p:sp>
        <p:nvSpPr>
          <p:cNvPr id="406" name="Google Shape;406;p59"/>
          <p:cNvSpPr/>
          <p:nvPr/>
        </p:nvSpPr>
        <p:spPr>
          <a:xfrm>
            <a:off x="2676857" y="2969513"/>
            <a:ext cx="4033357" cy="842974"/>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D. Layout guide">
  <p:cSld name="D. Layout guide">
    <p:spTree>
      <p:nvGrpSpPr>
        <p:cNvPr id="1" name="Shape 407"/>
        <p:cNvGrpSpPr/>
        <p:nvPr/>
      </p:nvGrpSpPr>
      <p:grpSpPr>
        <a:xfrm>
          <a:off x="0" y="0"/>
          <a:ext cx="0" cy="0"/>
          <a:chOff x="0" y="0"/>
          <a:chExt cx="0" cy="0"/>
        </a:xfrm>
      </p:grpSpPr>
      <p:grpSp>
        <p:nvGrpSpPr>
          <p:cNvPr id="408" name="Google Shape;408;p60"/>
          <p:cNvGrpSpPr/>
          <p:nvPr/>
        </p:nvGrpSpPr>
        <p:grpSpPr>
          <a:xfrm>
            <a:off x="-600" y="-1"/>
            <a:ext cx="12193800" cy="6858001"/>
            <a:chOff x="-600" y="-1"/>
            <a:chExt cx="12193800" cy="6858001"/>
          </a:xfrm>
        </p:grpSpPr>
        <p:sp>
          <p:nvSpPr>
            <p:cNvPr id="409" name="Google Shape;409;p60"/>
            <p:cNvSpPr/>
            <p:nvPr/>
          </p:nvSpPr>
          <p:spPr>
            <a:xfrm>
              <a:off x="0" y="-1"/>
              <a:ext cx="12193200" cy="6858000"/>
            </a:xfrm>
            <a:custGeom>
              <a:avLst/>
              <a:gdLst/>
              <a:ahLst/>
              <a:cxnLst/>
              <a:rect l="l" t="t" r="r" b="b"/>
              <a:pathLst>
                <a:path w="12193200" h="6858000" extrusionOk="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410" name="Google Shape;410;p60"/>
            <p:cNvGrpSpPr/>
            <p:nvPr/>
          </p:nvGrpSpPr>
          <p:grpSpPr>
            <a:xfrm>
              <a:off x="-600" y="622800"/>
              <a:ext cx="12193200" cy="5536800"/>
              <a:chOff x="12623800" y="622800"/>
              <a:chExt cx="11176000" cy="5536800"/>
            </a:xfrm>
          </p:grpSpPr>
          <p:cxnSp>
            <p:nvCxnSpPr>
              <p:cNvPr id="411" name="Google Shape;411;p60"/>
              <p:cNvCxnSpPr/>
              <p:nvPr/>
            </p:nvCxnSpPr>
            <p:spPr>
              <a:xfrm>
                <a:off x="12623800" y="6228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2" name="Google Shape;412;p60"/>
              <p:cNvCxnSpPr/>
              <p:nvPr/>
            </p:nvCxnSpPr>
            <p:spPr>
              <a:xfrm>
                <a:off x="12623800" y="91421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3" name="Google Shape;413;p60"/>
              <p:cNvCxnSpPr/>
              <p:nvPr/>
            </p:nvCxnSpPr>
            <p:spPr>
              <a:xfrm>
                <a:off x="12623800" y="120562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4" name="Google Shape;414;p60"/>
              <p:cNvCxnSpPr/>
              <p:nvPr/>
            </p:nvCxnSpPr>
            <p:spPr>
              <a:xfrm>
                <a:off x="12623800" y="1497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5" name="Google Shape;415;p60"/>
              <p:cNvCxnSpPr/>
              <p:nvPr/>
            </p:nvCxnSpPr>
            <p:spPr>
              <a:xfrm>
                <a:off x="12623800" y="178844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6" name="Google Shape;416;p60"/>
              <p:cNvCxnSpPr/>
              <p:nvPr/>
            </p:nvCxnSpPr>
            <p:spPr>
              <a:xfrm>
                <a:off x="12623800" y="207985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7" name="Google Shape;417;p60"/>
              <p:cNvCxnSpPr/>
              <p:nvPr/>
            </p:nvCxnSpPr>
            <p:spPr>
              <a:xfrm>
                <a:off x="12623800" y="237126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8" name="Google Shape;418;p60"/>
              <p:cNvCxnSpPr/>
              <p:nvPr/>
            </p:nvCxnSpPr>
            <p:spPr>
              <a:xfrm>
                <a:off x="12623800" y="266267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9" name="Google Shape;419;p60"/>
              <p:cNvCxnSpPr/>
              <p:nvPr/>
            </p:nvCxnSpPr>
            <p:spPr>
              <a:xfrm>
                <a:off x="12623800" y="295408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0" name="Google Shape;420;p60"/>
              <p:cNvCxnSpPr/>
              <p:nvPr/>
            </p:nvCxnSpPr>
            <p:spPr>
              <a:xfrm>
                <a:off x="12623800" y="3245499"/>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1" name="Google Shape;421;p60"/>
              <p:cNvCxnSpPr/>
              <p:nvPr/>
            </p:nvCxnSpPr>
            <p:spPr>
              <a:xfrm>
                <a:off x="12623800" y="353691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2" name="Google Shape;422;p60"/>
              <p:cNvCxnSpPr/>
              <p:nvPr/>
            </p:nvCxnSpPr>
            <p:spPr>
              <a:xfrm>
                <a:off x="12623800" y="382832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3" name="Google Shape;423;p60"/>
              <p:cNvCxnSpPr/>
              <p:nvPr/>
            </p:nvCxnSpPr>
            <p:spPr>
              <a:xfrm>
                <a:off x="12623800" y="411973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4" name="Google Shape;424;p60"/>
              <p:cNvCxnSpPr/>
              <p:nvPr/>
            </p:nvCxnSpPr>
            <p:spPr>
              <a:xfrm>
                <a:off x="12623800" y="4411143"/>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5" name="Google Shape;425;p60"/>
              <p:cNvCxnSpPr/>
              <p:nvPr/>
            </p:nvCxnSpPr>
            <p:spPr>
              <a:xfrm>
                <a:off x="12623800" y="470255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6" name="Google Shape;426;p60"/>
              <p:cNvCxnSpPr/>
              <p:nvPr/>
            </p:nvCxnSpPr>
            <p:spPr>
              <a:xfrm>
                <a:off x="12623800" y="499396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7" name="Google Shape;427;p60"/>
              <p:cNvCxnSpPr/>
              <p:nvPr/>
            </p:nvCxnSpPr>
            <p:spPr>
              <a:xfrm>
                <a:off x="12623800" y="528537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8" name="Google Shape;428;p60"/>
              <p:cNvCxnSpPr/>
              <p:nvPr/>
            </p:nvCxnSpPr>
            <p:spPr>
              <a:xfrm>
                <a:off x="12623800" y="557678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9" name="Google Shape;429;p60"/>
              <p:cNvCxnSpPr/>
              <p:nvPr/>
            </p:nvCxnSpPr>
            <p:spPr>
              <a:xfrm>
                <a:off x="12623800" y="586819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30" name="Google Shape;430;p60"/>
              <p:cNvCxnSpPr/>
              <p:nvPr/>
            </p:nvCxnSpPr>
            <p:spPr>
              <a:xfrm>
                <a:off x="12623800" y="6159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grpSp>
        <p:grpSp>
          <p:nvGrpSpPr>
            <p:cNvPr id="431" name="Google Shape;431;p60"/>
            <p:cNvGrpSpPr/>
            <p:nvPr/>
          </p:nvGrpSpPr>
          <p:grpSpPr>
            <a:xfrm>
              <a:off x="1277000" y="623550"/>
              <a:ext cx="9638000" cy="5537047"/>
              <a:chOff x="1277000" y="623550"/>
              <a:chExt cx="9638000" cy="5537047"/>
            </a:xfrm>
          </p:grpSpPr>
          <p:sp>
            <p:nvSpPr>
              <p:cNvPr id="432" name="Google Shape;432;p60"/>
              <p:cNvSpPr/>
              <p:nvPr/>
            </p:nvSpPr>
            <p:spPr>
              <a:xfrm>
                <a:off x="688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3" name="Google Shape;433;p60"/>
              <p:cNvSpPr/>
              <p:nvPr/>
            </p:nvSpPr>
            <p:spPr>
              <a:xfrm>
                <a:off x="875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4" name="Google Shape;434;p60"/>
              <p:cNvSpPr/>
              <p:nvPr/>
            </p:nvSpPr>
            <p:spPr>
              <a:xfrm>
                <a:off x="782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5" name="Google Shape;435;p60"/>
              <p:cNvSpPr/>
              <p:nvPr/>
            </p:nvSpPr>
            <p:spPr>
              <a:xfrm>
                <a:off x="969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6" name="Google Shape;436;p60"/>
              <p:cNvSpPr/>
              <p:nvPr/>
            </p:nvSpPr>
            <p:spPr>
              <a:xfrm>
                <a:off x="1062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7" name="Google Shape;437;p60"/>
              <p:cNvSpPr/>
              <p:nvPr/>
            </p:nvSpPr>
            <p:spPr>
              <a:xfrm>
                <a:off x="595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8" name="Google Shape;438;p60"/>
              <p:cNvSpPr/>
              <p:nvPr/>
            </p:nvSpPr>
            <p:spPr>
              <a:xfrm>
                <a:off x="127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9" name="Google Shape;439;p60"/>
              <p:cNvSpPr/>
              <p:nvPr/>
            </p:nvSpPr>
            <p:spPr>
              <a:xfrm>
                <a:off x="221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0" name="Google Shape;440;p60"/>
              <p:cNvSpPr/>
              <p:nvPr/>
            </p:nvSpPr>
            <p:spPr>
              <a:xfrm>
                <a:off x="314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1" name="Google Shape;441;p60"/>
              <p:cNvSpPr/>
              <p:nvPr/>
            </p:nvSpPr>
            <p:spPr>
              <a:xfrm>
                <a:off x="408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2" name="Google Shape;442;p60"/>
              <p:cNvSpPr/>
              <p:nvPr/>
            </p:nvSpPr>
            <p:spPr>
              <a:xfrm>
                <a:off x="501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443" name="Google Shape;443;p60"/>
            <p:cNvSpPr/>
            <p:nvPr/>
          </p:nvSpPr>
          <p:spPr>
            <a:xfrm>
              <a:off x="-600" y="0"/>
              <a:ext cx="12193200" cy="6858000"/>
            </a:xfrm>
            <a:custGeom>
              <a:avLst/>
              <a:gdLst/>
              <a:ahLst/>
              <a:cxnLst/>
              <a:rect l="l" t="t" r="r" b="b"/>
              <a:pathLst>
                <a:path w="6026" h="3396" extrusionOk="0">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Trebuchet MS"/>
                <a:buNone/>
              </a:pPr>
              <a:endParaRPr sz="1800" b="0" i="0" u="none" strike="noStrike" cap="none">
                <a:solidFill>
                  <a:srgbClr val="575757"/>
                </a:solidFill>
                <a:latin typeface="Trebuchet MS"/>
                <a:ea typeface="Trebuchet MS"/>
                <a:cs typeface="Trebuchet MS"/>
                <a:sym typeface="Trebuchet MS"/>
              </a:endParaRPr>
            </a:p>
          </p:txBody>
        </p:sp>
        <p:sp>
          <p:nvSpPr>
            <p:cNvPr id="444" name="Google Shape;444;p60"/>
            <p:cNvSpPr/>
            <p:nvPr/>
          </p:nvSpPr>
          <p:spPr>
            <a:xfrm>
              <a:off x="629400" y="6159600"/>
              <a:ext cx="10933200" cy="378584"/>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5" name="Google Shape;445;p60"/>
            <p:cNvSpPr/>
            <p:nvPr/>
          </p:nvSpPr>
          <p:spPr>
            <a:xfrm>
              <a:off x="629400" y="1497600"/>
              <a:ext cx="10932229" cy="583200"/>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446" name="Google Shape;446;p60"/>
            <p:cNvGrpSpPr/>
            <p:nvPr/>
          </p:nvGrpSpPr>
          <p:grpSpPr>
            <a:xfrm>
              <a:off x="629400" y="5975122"/>
              <a:ext cx="10933200" cy="79536"/>
              <a:chOff x="629400" y="5975122"/>
              <a:chExt cx="10933200" cy="79536"/>
            </a:xfrm>
          </p:grpSpPr>
          <p:sp>
            <p:nvSpPr>
              <p:cNvPr id="447" name="Google Shape;447;p60"/>
              <p:cNvSpPr/>
              <p:nvPr/>
            </p:nvSpPr>
            <p:spPr>
              <a:xfrm>
                <a:off x="2880128" y="5975122"/>
                <a:ext cx="1930288"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8" name="Google Shape;448;p60"/>
              <p:cNvSpPr/>
              <p:nvPr/>
            </p:nvSpPr>
            <p:spPr>
              <a:xfrm>
                <a:off x="9626194"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9" name="Google Shape;449;p60"/>
              <p:cNvSpPr/>
              <p:nvPr/>
            </p:nvSpPr>
            <p:spPr>
              <a:xfrm>
                <a:off x="7372407"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50" name="Google Shape;450;p60"/>
              <p:cNvSpPr/>
              <p:nvPr/>
            </p:nvSpPr>
            <p:spPr>
              <a:xfrm>
                <a:off x="5127797" y="5975122"/>
                <a:ext cx="1927229"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51" name="Google Shape;451;p60"/>
              <p:cNvSpPr/>
              <p:nvPr/>
            </p:nvSpPr>
            <p:spPr>
              <a:xfrm>
                <a:off x="629400" y="5975122"/>
                <a:ext cx="1933347"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452" name="Google Shape;452;p60"/>
            <p:cNvSpPr/>
            <p:nvPr/>
          </p:nvSpPr>
          <p:spPr>
            <a:xfrm>
              <a:off x="629400" y="2080801"/>
              <a:ext cx="10933200" cy="4078800"/>
            </a:xfrm>
            <a:custGeom>
              <a:avLst/>
              <a:gdLst/>
              <a:ahLst/>
              <a:cxnLst/>
              <a:rect l="l" t="t" r="r" b="b"/>
              <a:pathLst>
                <a:path w="10931999" h="5537797" extrusionOk="0">
                  <a:moveTo>
                    <a:pt x="0" y="0"/>
                  </a:moveTo>
                  <a:lnTo>
                    <a:pt x="10931999" y="0"/>
                  </a:lnTo>
                  <a:lnTo>
                    <a:pt x="10931999" y="5537797"/>
                  </a:lnTo>
                  <a:lnTo>
                    <a:pt x="0" y="5537797"/>
                  </a:lnTo>
                  <a:close/>
                </a:path>
              </a:pathLst>
            </a:custGeom>
            <a:noFill/>
            <a:ln w="9525" cap="flat" cmpd="sng">
              <a:solidFill>
                <a:srgbClr val="E71C57">
                  <a:alpha val="34901"/>
                </a:srgbClr>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53" name="Google Shape;453;p60"/>
            <p:cNvSpPr txBox="1"/>
            <p:nvPr/>
          </p:nvSpPr>
          <p:spPr>
            <a:xfrm>
              <a:off x="630000" y="6144442"/>
              <a:ext cx="9030914" cy="415498"/>
            </a:xfrm>
            <a:prstGeom prst="rect">
              <a:avLst/>
            </a:prstGeom>
            <a:noFill/>
            <a:ln>
              <a:noFill/>
            </a:ln>
          </p:spPr>
          <p:txBody>
            <a:bodyPr spcFirstLastPara="1" wrap="square" lIns="0" tIns="0" rIns="0" bIns="0" anchor="b" anchorCtr="0">
              <a:spAutoFit/>
            </a:bodyPr>
            <a:lstStyle/>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1. xxxx  2. xxxx  3. List footnotes in numerical order. Footnote numbers are not bracketed. Use 10pt font</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Note: Do not put a period at the end of the note or the source</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Source: Include a source for every chart that you use. Separate sources with a semicolon; BCG-related sources go at the end</a:t>
              </a:r>
              <a:endParaRPr/>
            </a:p>
          </p:txBody>
        </p:sp>
      </p:grpSp>
      <p:sp>
        <p:nvSpPr>
          <p:cNvPr id="454" name="Google Shape;454;p6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5" name="Google Shape;455;p6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matchingName="Agenda Section Header Overview">
  <p:cSld name="Agenda Section Header Overview">
    <p:bg>
      <p:bgPr>
        <a:gradFill>
          <a:gsLst>
            <a:gs pos="0">
              <a:schemeClr val="dk2"/>
            </a:gs>
            <a:gs pos="100000">
              <a:schemeClr val="accent2"/>
            </a:gs>
          </a:gsLst>
          <a:lin ang="8100000" scaled="0"/>
        </a:gradFill>
        <a:effectLst/>
      </p:bgPr>
    </p:bg>
    <p:spTree>
      <p:nvGrpSpPr>
        <p:cNvPr id="1" name="Shape 456"/>
        <p:cNvGrpSpPr/>
        <p:nvPr/>
      </p:nvGrpSpPr>
      <p:grpSpPr>
        <a:xfrm>
          <a:off x="0" y="0"/>
          <a:ext cx="0" cy="0"/>
          <a:chOff x="0" y="0"/>
          <a:chExt cx="0" cy="0"/>
        </a:xfrm>
      </p:grpSpPr>
      <p:sp>
        <p:nvSpPr>
          <p:cNvPr id="457" name="Google Shape;457;p61"/>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58" name="Google Shape;458;p6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459" name="Google Shape;459;p61"/>
          <p:cNvSpPr/>
          <p:nvPr/>
        </p:nvSpPr>
        <p:spPr>
          <a:xfrm>
            <a:off x="1388145" y="4691187"/>
            <a:ext cx="929337" cy="995874"/>
          </a:xfrm>
          <a:prstGeom prst="rect">
            <a:avLst/>
          </a:prstGeom>
          <a:noFill/>
          <a:ln w="9525" cap="flat" cmpd="sng">
            <a:solidFill>
              <a:schemeClr val="lt1"/>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460" name="Google Shape;460;p61"/>
          <p:cNvSpPr/>
          <p:nvPr/>
        </p:nvSpPr>
        <p:spPr>
          <a:xfrm>
            <a:off x="2509482" y="4691187"/>
            <a:ext cx="1570152" cy="1468176"/>
          </a:xfrm>
          <a:prstGeom prst="rect">
            <a:avLst/>
          </a:prstGeom>
          <a:noFill/>
          <a:ln w="9525" cap="flat" cmpd="sng">
            <a:solidFill>
              <a:srgbClr val="FFFFFF"/>
            </a:solidFill>
            <a:prstDash val="solid"/>
            <a:miter lim="800000"/>
            <a:headEnd type="none" w="sm" len="sm"/>
            <a:tailEnd type="none" w="sm" len="sm"/>
          </a:ln>
        </p:spPr>
        <p:txBody>
          <a:bodyPr spcFirstLastPara="1" wrap="square" lIns="182875" tIns="180000" rIns="182875" bIns="182875" anchor="t" anchorCtr="0">
            <a:noAutofit/>
          </a:bodyPr>
          <a:lstStyle/>
          <a:p>
            <a:pPr marL="0" marR="0" lvl="0" indent="0" algn="l" rtl="0">
              <a:lnSpc>
                <a:spcPct val="95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461" name="Google Shape;461;p61"/>
          <p:cNvSpPr txBox="1"/>
          <p:nvPr/>
        </p:nvSpPr>
        <p:spPr>
          <a:xfrm>
            <a:off x="630000" y="907199"/>
            <a:ext cx="3448800" cy="3488400"/>
          </a:xfrm>
          <a:prstGeom prst="rect">
            <a:avLst/>
          </a:prstGeom>
          <a:noFill/>
          <a:ln w="9525" cap="flat" cmpd="sng">
            <a:solidFill>
              <a:schemeClr val="lt1"/>
            </a:solidFill>
            <a:prstDash val="solid"/>
            <a:round/>
            <a:headEnd type="none" w="sm" len="sm"/>
            <a:tailEnd type="none" w="sm" len="sm"/>
          </a:ln>
        </p:spPr>
        <p:txBody>
          <a:bodyPr spcFirstLastPara="1" wrap="square" lIns="612000" tIns="468000" rIns="0" bIns="0" anchor="t" anchorCtr="0">
            <a:spAutoFit/>
          </a:bodyPr>
          <a:lstStyle/>
          <a:p>
            <a:pPr marL="0" marR="0" lvl="0" indent="0" algn="l" rtl="0">
              <a:lnSpc>
                <a:spcPct val="90000"/>
              </a:lnSpc>
              <a:spcBef>
                <a:spcPts val="0"/>
              </a:spcBef>
              <a:spcAft>
                <a:spcPts val="0"/>
              </a:spcAft>
              <a:buNone/>
            </a:pPr>
            <a:endParaRPr sz="5400">
              <a:solidFill>
                <a:schemeClr val="lt1"/>
              </a:solidFill>
              <a:latin typeface="Trebuchet MS"/>
              <a:ea typeface="Trebuchet MS"/>
              <a:cs typeface="Trebuchet MS"/>
              <a:sym typeface="Trebuchet MS"/>
            </a:endParaRPr>
          </a:p>
        </p:txBody>
      </p:sp>
      <p:sp>
        <p:nvSpPr>
          <p:cNvPr id="462" name="Google Shape;462;p61"/>
          <p:cNvSpPr txBox="1"/>
          <p:nvPr/>
        </p:nvSpPr>
        <p:spPr>
          <a:xfrm>
            <a:off x="1109949" y="1115416"/>
            <a:ext cx="2488182" cy="896399"/>
          </a:xfrm>
          <a:prstGeom prst="rect">
            <a:avLst/>
          </a:prstGeom>
          <a:noFill/>
          <a:ln>
            <a:noFill/>
          </a:ln>
        </p:spPr>
        <p:txBody>
          <a:bodyPr spcFirstLastPara="1" wrap="square" lIns="91425" tIns="45700" rIns="91425" bIns="45700" anchor="t" anchorCtr="0">
            <a:spAutoFit/>
          </a:bodyPr>
          <a:lstStyle/>
          <a:p>
            <a:pPr marL="0" marR="0" lvl="0" indent="0" algn="ctr" rtl="0">
              <a:lnSpc>
                <a:spcPct val="95000"/>
              </a:lnSpc>
              <a:spcBef>
                <a:spcPts val="0"/>
              </a:spcBef>
              <a:spcAft>
                <a:spcPts val="0"/>
              </a:spcAft>
              <a:buNone/>
            </a:pPr>
            <a:r>
              <a:rPr lang="en-US" sz="5400">
                <a:solidFill>
                  <a:schemeClr val="lt1"/>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Section header box">
  <p:cSld name="Section header box">
    <p:bg>
      <p:bgPr>
        <a:gradFill>
          <a:gsLst>
            <a:gs pos="0">
              <a:schemeClr val="dk2"/>
            </a:gs>
            <a:gs pos="100000">
              <a:schemeClr val="accent2"/>
            </a:gs>
          </a:gsLst>
          <a:lin ang="8100000" scaled="0"/>
        </a:gradFill>
        <a:effectLst/>
      </p:bgPr>
    </p:bg>
    <p:spTree>
      <p:nvGrpSpPr>
        <p:cNvPr id="1" name="Shape 45"/>
        <p:cNvGrpSpPr/>
        <p:nvPr/>
      </p:nvGrpSpPr>
      <p:grpSpPr>
        <a:xfrm>
          <a:off x="0" y="0"/>
          <a:ext cx="0" cy="0"/>
          <a:chOff x="0" y="0"/>
          <a:chExt cx="0" cy="0"/>
        </a:xfrm>
      </p:grpSpPr>
      <p:sp>
        <p:nvSpPr>
          <p:cNvPr id="46" name="Google Shape;46;p8"/>
          <p:cNvSpPr txBox="1">
            <a:spLocks noGrp="1"/>
          </p:cNvSpPr>
          <p:nvPr>
            <p:ph type="title"/>
          </p:nvPr>
        </p:nvSpPr>
        <p:spPr>
          <a:xfrm>
            <a:off x="1284742" y="2668041"/>
            <a:ext cx="9620491" cy="3201026"/>
          </a:xfrm>
          <a:prstGeom prst="rect">
            <a:avLst/>
          </a:prstGeom>
          <a:noFill/>
          <a:ln w="9525" cap="flat" cmpd="sng">
            <a:solidFill>
              <a:schemeClr val="lt1"/>
            </a:solidFill>
            <a:prstDash val="solid"/>
            <a:round/>
            <a:headEnd type="none" w="sm" len="sm"/>
            <a:tailEnd type="none" w="sm" len="sm"/>
          </a:ln>
        </p:spPr>
        <p:txBody>
          <a:bodyPr spcFirstLastPara="1" wrap="square" lIns="274300" tIns="274300" rIns="274300" bIns="137150" anchor="b" anchorCtr="0">
            <a:noAutofit/>
          </a:bodyPr>
          <a:lstStyle>
            <a:lvl1pPr lvl="0" algn="l">
              <a:lnSpc>
                <a:spcPct val="111111"/>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8" name="Google Shape;48;p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50" name="Google Shape;50;p8"/>
          <p:cNvSpPr/>
          <p:nvPr/>
        </p:nvSpPr>
        <p:spPr>
          <a:xfrm>
            <a:off x="1284743" y="1428131"/>
            <a:ext cx="947672" cy="947672"/>
          </a:xfrm>
          <a:prstGeom prst="rect">
            <a:avLst/>
          </a:prstGeom>
          <a:noFill/>
          <a:ln w="10775"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matchingName="Agenda Section Header">
  <p:cSld name="Agenda Section Header">
    <p:bg>
      <p:bgPr>
        <a:gradFill>
          <a:gsLst>
            <a:gs pos="0">
              <a:schemeClr val="dk2"/>
            </a:gs>
            <a:gs pos="100000">
              <a:schemeClr val="accent2"/>
            </a:gs>
          </a:gsLst>
          <a:lin ang="8100000" scaled="0"/>
        </a:gradFill>
        <a:effectLst/>
      </p:bgPr>
    </p:bg>
    <p:spTree>
      <p:nvGrpSpPr>
        <p:cNvPr id="1" name="Shape 463"/>
        <p:cNvGrpSpPr/>
        <p:nvPr/>
      </p:nvGrpSpPr>
      <p:grpSpPr>
        <a:xfrm>
          <a:off x="0" y="0"/>
          <a:ext cx="0" cy="0"/>
          <a:chOff x="0" y="0"/>
          <a:chExt cx="0" cy="0"/>
        </a:xfrm>
      </p:grpSpPr>
      <p:sp>
        <p:nvSpPr>
          <p:cNvPr id="464" name="Google Shape;464;p62"/>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65" name="Google Shape;465;p6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466" name="Google Shape;466;p62"/>
          <p:cNvSpPr/>
          <p:nvPr/>
        </p:nvSpPr>
        <p:spPr>
          <a:xfrm>
            <a:off x="1284743" y="1428131"/>
            <a:ext cx="947672" cy="947672"/>
          </a:xfrm>
          <a:prstGeom prst="rect">
            <a:avLst/>
          </a:prstGeom>
          <a:noFill/>
          <a:ln w="9525"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67" name="Google Shape;467;p62"/>
          <p:cNvSpPr/>
          <p:nvPr/>
        </p:nvSpPr>
        <p:spPr>
          <a:xfrm>
            <a:off x="1285200" y="2667600"/>
            <a:ext cx="9619200" cy="3200400"/>
          </a:xfrm>
          <a:prstGeom prst="rect">
            <a:avLst/>
          </a:prstGeom>
          <a:noFill/>
          <a:ln w="9525" cap="flat" cmpd="sng">
            <a:solidFill>
              <a:schemeClr val="lt1"/>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endParaRPr sz="2000">
              <a:solidFill>
                <a:srgbClr val="FFFFF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matchingName="Agenda Full Width Overview">
  <p:cSld name="Agenda Full Width Overview">
    <p:bg>
      <p:bgPr>
        <a:gradFill>
          <a:gsLst>
            <a:gs pos="0">
              <a:schemeClr val="dk2"/>
            </a:gs>
            <a:gs pos="100000">
              <a:schemeClr val="accent2"/>
            </a:gs>
          </a:gsLst>
          <a:lin ang="8100000" scaled="0"/>
        </a:gradFill>
        <a:effectLst/>
      </p:bgPr>
    </p:bg>
    <p:spTree>
      <p:nvGrpSpPr>
        <p:cNvPr id="1" name="Shape 468"/>
        <p:cNvGrpSpPr/>
        <p:nvPr/>
      </p:nvGrpSpPr>
      <p:grpSpPr>
        <a:xfrm>
          <a:off x="0" y="0"/>
          <a:ext cx="0" cy="0"/>
          <a:chOff x="0" y="0"/>
          <a:chExt cx="0" cy="0"/>
        </a:xfrm>
      </p:grpSpPr>
      <p:sp>
        <p:nvSpPr>
          <p:cNvPr id="469" name="Google Shape;469;p63"/>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70" name="Google Shape;470;p6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471" name="Google Shape;471;p63"/>
          <p:cNvSpPr txBox="1"/>
          <p:nvPr/>
        </p:nvSpPr>
        <p:spPr>
          <a:xfrm>
            <a:off x="630000" y="622800"/>
            <a:ext cx="7189998" cy="470898"/>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Clr>
                <a:schemeClr val="lt1"/>
              </a:buClr>
              <a:buSzPts val="3400"/>
              <a:buFont typeface="Trebuchet MS"/>
              <a:buNone/>
            </a:pPr>
            <a:r>
              <a:rPr lang="en-US" sz="3400" b="0" i="0" u="none">
                <a:solidFill>
                  <a:schemeClr val="lt1"/>
                </a:solidFill>
                <a:latin typeface="Trebuchet MS"/>
                <a:ea typeface="Trebuchet MS"/>
                <a:cs typeface="Trebuchet MS"/>
                <a:sym typeface="Trebuchet MS"/>
              </a:rPr>
              <a:t>Agenda</a:t>
            </a:r>
            <a:endParaRPr/>
          </a:p>
        </p:txBody>
      </p:sp>
      <p:cxnSp>
        <p:nvCxnSpPr>
          <p:cNvPr id="472" name="Google Shape;472;p63"/>
          <p:cNvCxnSpPr/>
          <p:nvPr/>
        </p:nvCxnSpPr>
        <p:spPr>
          <a:xfrm>
            <a:off x="618898" y="1206000"/>
            <a:ext cx="11576304" cy="0"/>
          </a:xfrm>
          <a:prstGeom prst="straightConnector1">
            <a:avLst/>
          </a:prstGeom>
          <a:noFill/>
          <a:ln w="9525" cap="flat" cmpd="sng">
            <a:solidFill>
              <a:schemeClr val="lt1"/>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matchingName="Agenda Two-Thirds">
  <p:cSld name="Agenda Two-Thirds">
    <p:bg>
      <p:bgPr>
        <a:gradFill>
          <a:gsLst>
            <a:gs pos="0">
              <a:schemeClr val="dk2"/>
            </a:gs>
            <a:gs pos="100000">
              <a:schemeClr val="accent2"/>
            </a:gs>
          </a:gsLst>
          <a:lin ang="8100000" scaled="0"/>
        </a:gradFill>
        <a:effectLst/>
      </p:bgPr>
    </p:bg>
    <p:spTree>
      <p:nvGrpSpPr>
        <p:cNvPr id="1" name="Shape 473"/>
        <p:cNvGrpSpPr/>
        <p:nvPr/>
      </p:nvGrpSpPr>
      <p:grpSpPr>
        <a:xfrm>
          <a:off x="0" y="0"/>
          <a:ext cx="0" cy="0"/>
          <a:chOff x="0" y="0"/>
          <a:chExt cx="0" cy="0"/>
        </a:xfrm>
      </p:grpSpPr>
      <p:pic>
        <p:nvPicPr>
          <p:cNvPr id="474" name="Google Shape;474;p64"/>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475" name="Google Shape;475;p64"/>
          <p:cNvSpPr/>
          <p:nvPr/>
        </p:nvSpPr>
        <p:spPr>
          <a:xfrm>
            <a:off x="4080763" y="-1309"/>
            <a:ext cx="8111237" cy="6859309"/>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76" name="Google Shape;476;p6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77" name="Google Shape;477;p6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478" name="Google Shape;478;p64"/>
          <p:cNvSpPr txBox="1"/>
          <p:nvPr/>
        </p:nvSpPr>
        <p:spPr>
          <a:xfrm>
            <a:off x="630000" y="3207715"/>
            <a:ext cx="1547143" cy="443198"/>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3200">
                <a:solidFill>
                  <a:schemeClr val="lt1"/>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Agenda D. Section Header Overview">
  <p:cSld name="Agenda D. Section Header Overview">
    <p:bg>
      <p:bgPr>
        <a:solidFill>
          <a:schemeClr val="lt1"/>
        </a:solidFill>
        <a:effectLst/>
      </p:bgPr>
    </p:bg>
    <p:spTree>
      <p:nvGrpSpPr>
        <p:cNvPr id="1" name="Shape 479"/>
        <p:cNvGrpSpPr/>
        <p:nvPr/>
      </p:nvGrpSpPr>
      <p:grpSpPr>
        <a:xfrm>
          <a:off x="0" y="0"/>
          <a:ext cx="0" cy="0"/>
          <a:chOff x="0" y="0"/>
          <a:chExt cx="0" cy="0"/>
        </a:xfrm>
      </p:grpSpPr>
      <p:sp>
        <p:nvSpPr>
          <p:cNvPr id="480" name="Google Shape;480;p6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81" name="Google Shape;481;p65"/>
          <p:cNvSpPr/>
          <p:nvPr/>
        </p:nvSpPr>
        <p:spPr>
          <a:xfrm>
            <a:off x="1388145" y="4691187"/>
            <a:ext cx="929337" cy="995874"/>
          </a:xfrm>
          <a:prstGeom prst="rect">
            <a:avLst/>
          </a:prstGeom>
          <a:noFill/>
          <a:ln w="9525" cap="flat" cmpd="sng">
            <a:solidFill>
              <a:schemeClr val="accent4"/>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482" name="Google Shape;482;p65"/>
          <p:cNvSpPr/>
          <p:nvPr/>
        </p:nvSpPr>
        <p:spPr>
          <a:xfrm>
            <a:off x="2509482" y="4691187"/>
            <a:ext cx="1570152" cy="1468176"/>
          </a:xfrm>
          <a:prstGeom prst="rect">
            <a:avLst/>
          </a:prstGeom>
          <a:noFill/>
          <a:ln w="9525" cap="flat" cmpd="sng">
            <a:solidFill>
              <a:schemeClr val="accent4"/>
            </a:solidFill>
            <a:prstDash val="solid"/>
            <a:miter lim="800000"/>
            <a:headEnd type="none" w="sm" len="sm"/>
            <a:tailEnd type="none" w="sm" len="sm"/>
          </a:ln>
        </p:spPr>
        <p:txBody>
          <a:bodyPr spcFirstLastPara="1" wrap="square" lIns="182875" tIns="180000" rIns="182875" bIns="182875" anchor="t" anchorCtr="0">
            <a:noAutofit/>
          </a:bodyPr>
          <a:lstStyle/>
          <a:p>
            <a:pPr marL="0" marR="0" lvl="0" indent="0" algn="l" rtl="0">
              <a:lnSpc>
                <a:spcPct val="95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483" name="Google Shape;483;p65"/>
          <p:cNvSpPr txBox="1"/>
          <p:nvPr/>
        </p:nvSpPr>
        <p:spPr>
          <a:xfrm>
            <a:off x="630000" y="907198"/>
            <a:ext cx="3448800" cy="3488400"/>
          </a:xfrm>
          <a:prstGeom prst="rect">
            <a:avLst/>
          </a:prstGeom>
          <a:noFill/>
          <a:ln w="9525" cap="flat" cmpd="sng">
            <a:solidFill>
              <a:schemeClr val="accent4"/>
            </a:solidFill>
            <a:prstDash val="solid"/>
            <a:round/>
            <a:headEnd type="none" w="sm" len="sm"/>
            <a:tailEnd type="none" w="sm" len="sm"/>
          </a:ln>
        </p:spPr>
        <p:txBody>
          <a:bodyPr spcFirstLastPara="1" wrap="square" lIns="612000" tIns="468000" rIns="0" bIns="0" anchor="t" anchorCtr="0">
            <a:spAutoFit/>
          </a:bodyPr>
          <a:lstStyle/>
          <a:p>
            <a:pPr marL="0" marR="0" lvl="0" indent="0" algn="l" rtl="0">
              <a:lnSpc>
                <a:spcPct val="90000"/>
              </a:lnSpc>
              <a:spcBef>
                <a:spcPts val="0"/>
              </a:spcBef>
              <a:spcAft>
                <a:spcPts val="0"/>
              </a:spcAft>
              <a:buNone/>
            </a:pPr>
            <a:endParaRPr sz="5400">
              <a:solidFill>
                <a:schemeClr val="accent4"/>
              </a:solidFill>
              <a:latin typeface="Trebuchet MS"/>
              <a:ea typeface="Trebuchet MS"/>
              <a:cs typeface="Trebuchet MS"/>
              <a:sym typeface="Trebuchet MS"/>
            </a:endParaRPr>
          </a:p>
        </p:txBody>
      </p:sp>
      <p:sp>
        <p:nvSpPr>
          <p:cNvPr id="484" name="Google Shape;484;p65"/>
          <p:cNvSpPr txBox="1"/>
          <p:nvPr/>
        </p:nvSpPr>
        <p:spPr>
          <a:xfrm>
            <a:off x="1109949" y="1115416"/>
            <a:ext cx="2488182" cy="896399"/>
          </a:xfrm>
          <a:prstGeom prst="rect">
            <a:avLst/>
          </a:prstGeom>
          <a:noFill/>
          <a:ln>
            <a:noFill/>
          </a:ln>
        </p:spPr>
        <p:txBody>
          <a:bodyPr spcFirstLastPara="1" wrap="square" lIns="91425" tIns="45700" rIns="91425" bIns="45700" anchor="t" anchorCtr="0">
            <a:spAutoFit/>
          </a:bodyPr>
          <a:lstStyle/>
          <a:p>
            <a:pPr marL="0" marR="0" lvl="0" indent="0" algn="ctr" rtl="0">
              <a:lnSpc>
                <a:spcPct val="95000"/>
              </a:lnSpc>
              <a:spcBef>
                <a:spcPts val="0"/>
              </a:spcBef>
              <a:spcAft>
                <a:spcPts val="0"/>
              </a:spcAft>
              <a:buNone/>
            </a:pPr>
            <a:r>
              <a:rPr lang="en-US" sz="5400">
                <a:solidFill>
                  <a:schemeClr val="accent4"/>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Agenda D. Section Header">
  <p:cSld name="Agenda D. Section Header">
    <p:bg>
      <p:bgPr>
        <a:solidFill>
          <a:schemeClr val="lt1"/>
        </a:solidFill>
        <a:effectLst/>
      </p:bgPr>
    </p:bg>
    <p:spTree>
      <p:nvGrpSpPr>
        <p:cNvPr id="1" name="Shape 485"/>
        <p:cNvGrpSpPr/>
        <p:nvPr/>
      </p:nvGrpSpPr>
      <p:grpSpPr>
        <a:xfrm>
          <a:off x="0" y="0"/>
          <a:ext cx="0" cy="0"/>
          <a:chOff x="0" y="0"/>
          <a:chExt cx="0" cy="0"/>
        </a:xfrm>
      </p:grpSpPr>
      <p:sp>
        <p:nvSpPr>
          <p:cNvPr id="486" name="Google Shape;486;p6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87" name="Google Shape;487;p66"/>
          <p:cNvSpPr/>
          <p:nvPr/>
        </p:nvSpPr>
        <p:spPr>
          <a:xfrm>
            <a:off x="1284743" y="1428131"/>
            <a:ext cx="947672" cy="947672"/>
          </a:xfrm>
          <a:prstGeom prst="rect">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88" name="Google Shape;488;p66"/>
          <p:cNvSpPr/>
          <p:nvPr/>
        </p:nvSpPr>
        <p:spPr>
          <a:xfrm>
            <a:off x="1285200" y="2667600"/>
            <a:ext cx="9619200" cy="3200400"/>
          </a:xfrm>
          <a:prstGeom prst="rect">
            <a:avLst/>
          </a:prstGeom>
          <a:noFill/>
          <a:ln w="9525" cap="flat" cmpd="sng">
            <a:solidFill>
              <a:schemeClr val="accent4"/>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endParaRPr sz="2000">
              <a:solidFill>
                <a:srgbClr val="FFFFF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Agenda D. Full Width Overview">
  <p:cSld name="Agenda D. Full Width Overview">
    <p:bg>
      <p:bgPr>
        <a:solidFill>
          <a:schemeClr val="lt1"/>
        </a:solidFill>
        <a:effectLst/>
      </p:bgPr>
    </p:bg>
    <p:spTree>
      <p:nvGrpSpPr>
        <p:cNvPr id="1" name="Shape 489"/>
        <p:cNvGrpSpPr/>
        <p:nvPr/>
      </p:nvGrpSpPr>
      <p:grpSpPr>
        <a:xfrm>
          <a:off x="0" y="0"/>
          <a:ext cx="0" cy="0"/>
          <a:chOff x="0" y="0"/>
          <a:chExt cx="0" cy="0"/>
        </a:xfrm>
      </p:grpSpPr>
      <p:sp>
        <p:nvSpPr>
          <p:cNvPr id="490" name="Google Shape;490;p6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91" name="Google Shape;491;p67"/>
          <p:cNvSpPr txBox="1"/>
          <p:nvPr/>
        </p:nvSpPr>
        <p:spPr>
          <a:xfrm>
            <a:off x="630000" y="622800"/>
            <a:ext cx="7189998" cy="470898"/>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Clr>
                <a:schemeClr val="accent4"/>
              </a:buClr>
              <a:buSzPts val="3400"/>
              <a:buFont typeface="Trebuchet MS"/>
              <a:buNone/>
            </a:pPr>
            <a:r>
              <a:rPr lang="en-US" sz="3400" b="0" i="0" u="none">
                <a:solidFill>
                  <a:schemeClr val="accent4"/>
                </a:solidFill>
                <a:latin typeface="Trebuchet MS"/>
                <a:ea typeface="Trebuchet MS"/>
                <a:cs typeface="Trebuchet MS"/>
                <a:sym typeface="Trebuchet MS"/>
              </a:rPr>
              <a:t>Agenda</a:t>
            </a:r>
            <a:endParaRPr/>
          </a:p>
        </p:txBody>
      </p:sp>
      <p:cxnSp>
        <p:nvCxnSpPr>
          <p:cNvPr id="492" name="Google Shape;492;p67"/>
          <p:cNvCxnSpPr/>
          <p:nvPr/>
        </p:nvCxnSpPr>
        <p:spPr>
          <a:xfrm>
            <a:off x="618898" y="1206000"/>
            <a:ext cx="11576304" cy="0"/>
          </a:xfrm>
          <a:prstGeom prst="straightConnector1">
            <a:avLst/>
          </a:prstGeom>
          <a:noFill/>
          <a:ln w="9525" cap="flat" cmpd="sng">
            <a:solidFill>
              <a:schemeClr val="accent4"/>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matchingName="Agenda D. Two-Thirds">
  <p:cSld name="Agenda D. Two-Thirds">
    <p:bg>
      <p:bgPr>
        <a:gradFill>
          <a:gsLst>
            <a:gs pos="0">
              <a:schemeClr val="dk2"/>
            </a:gs>
            <a:gs pos="100000">
              <a:schemeClr val="accent2"/>
            </a:gs>
          </a:gsLst>
          <a:lin ang="8100000" scaled="0"/>
        </a:gradFill>
        <a:effectLst/>
      </p:bgPr>
    </p:bg>
    <p:spTree>
      <p:nvGrpSpPr>
        <p:cNvPr id="1" name="Shape 493"/>
        <p:cNvGrpSpPr/>
        <p:nvPr/>
      </p:nvGrpSpPr>
      <p:grpSpPr>
        <a:xfrm>
          <a:off x="0" y="0"/>
          <a:ext cx="0" cy="0"/>
          <a:chOff x="0" y="0"/>
          <a:chExt cx="0" cy="0"/>
        </a:xfrm>
      </p:grpSpPr>
      <p:pic>
        <p:nvPicPr>
          <p:cNvPr id="494" name="Google Shape;494;p68"/>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495" name="Google Shape;495;p68"/>
          <p:cNvSpPr/>
          <p:nvPr/>
        </p:nvSpPr>
        <p:spPr>
          <a:xfrm>
            <a:off x="4080763" y="-1309"/>
            <a:ext cx="8111237" cy="6859309"/>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96" name="Google Shape;496;p6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97" name="Google Shape;497;p6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498" name="Google Shape;498;p68"/>
          <p:cNvSpPr txBox="1"/>
          <p:nvPr/>
        </p:nvSpPr>
        <p:spPr>
          <a:xfrm>
            <a:off x="630000" y="3262145"/>
            <a:ext cx="1161047" cy="332399"/>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2400">
                <a:solidFill>
                  <a:schemeClr val="lt1"/>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matchingName="Agenda D. Table of Contents">
  <p:cSld name="Agenda D. Table of Contents">
    <p:bg>
      <p:bgPr>
        <a:gradFill>
          <a:gsLst>
            <a:gs pos="0">
              <a:schemeClr val="dk2"/>
            </a:gs>
            <a:gs pos="100000">
              <a:schemeClr val="accent2"/>
            </a:gs>
          </a:gsLst>
          <a:lin ang="8100000" scaled="0"/>
        </a:gradFill>
        <a:effectLst/>
      </p:bgPr>
    </p:bg>
    <p:spTree>
      <p:nvGrpSpPr>
        <p:cNvPr id="1" name="Shape 499"/>
        <p:cNvGrpSpPr/>
        <p:nvPr/>
      </p:nvGrpSpPr>
      <p:grpSpPr>
        <a:xfrm>
          <a:off x="0" y="0"/>
          <a:ext cx="0" cy="0"/>
          <a:chOff x="0" y="0"/>
          <a:chExt cx="0" cy="0"/>
        </a:xfrm>
      </p:grpSpPr>
      <p:sp>
        <p:nvSpPr>
          <p:cNvPr id="500" name="Google Shape;500;p69"/>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501" name="Google Shape;501;p69"/>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502" name="Google Shape;502;p69"/>
          <p:cNvSpPr txBox="1"/>
          <p:nvPr/>
        </p:nvSpPr>
        <p:spPr>
          <a:xfrm>
            <a:off x="630000" y="2577934"/>
            <a:ext cx="2819400" cy="1761764"/>
          </a:xfrm>
          <a:prstGeom prst="rect">
            <a:avLst/>
          </a:prstGeom>
          <a:noFill/>
          <a:ln>
            <a:noFill/>
          </a:ln>
        </p:spPr>
        <p:txBody>
          <a:bodyPr spcFirstLastPara="1" wrap="square" lIns="0" tIns="0" rIns="0" bIns="0" anchor="ctr" anchorCtr="0">
            <a:spAutoFit/>
          </a:bodyPr>
          <a:lstStyle/>
          <a:p>
            <a:pPr marL="0" marR="0" lvl="0" indent="0" algn="l" rtl="0">
              <a:lnSpc>
                <a:spcPct val="106000"/>
              </a:lnSpc>
              <a:spcBef>
                <a:spcPts val="0"/>
              </a:spcBef>
              <a:spcAft>
                <a:spcPts val="0"/>
              </a:spcAft>
              <a:buClr>
                <a:schemeClr val="dk2"/>
              </a:buClr>
              <a:buSzPts val="5400"/>
              <a:buFont typeface="Trebuchet MS"/>
              <a:buNone/>
            </a:pPr>
            <a:r>
              <a:rPr lang="en-US" sz="5400">
                <a:solidFill>
                  <a:schemeClr val="dk2"/>
                </a:solidFill>
                <a:latin typeface="Trebuchet MS"/>
                <a:ea typeface="Trebuchet MS"/>
                <a:cs typeface="Trebuchet MS"/>
                <a:sym typeface="Trebuchet MS"/>
              </a:rPr>
              <a:t>Table of contents</a:t>
            </a:r>
            <a:endParaRPr/>
          </a:p>
        </p:txBody>
      </p:sp>
      <p:sp>
        <p:nvSpPr>
          <p:cNvPr id="503" name="Google Shape;503;p6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504" name="Google Shape;504;p6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505" name="Google Shape;505;p69"/>
          <p:cNvPicPr preferRelativeResize="0"/>
          <p:nvPr/>
        </p:nvPicPr>
        <p:blipFill rotWithShape="1">
          <a:blip r:embed="rId2">
            <a:alphaModFix/>
          </a:blip>
          <a:srcRect/>
          <a:stretch/>
        </p:blipFill>
        <p:spPr>
          <a:xfrm>
            <a:off x="3108638" y="3586748"/>
            <a:ext cx="1365250" cy="3382962"/>
          </a:xfrm>
          <a:custGeom>
            <a:avLst/>
            <a:gdLst/>
            <a:ahLst/>
            <a:cxnLst/>
            <a:rect l="l" t="t" r="r" b="b"/>
            <a:pathLst>
              <a:path w="1365250" h="3382962" extrusionOk="0">
                <a:moveTo>
                  <a:pt x="942801" y="0"/>
                </a:moveTo>
                <a:lnTo>
                  <a:pt x="1365250" y="0"/>
                </a:lnTo>
                <a:lnTo>
                  <a:pt x="1365250" y="3382962"/>
                </a:lnTo>
                <a:lnTo>
                  <a:pt x="128720" y="3382962"/>
                </a:lnTo>
                <a:close/>
                <a:moveTo>
                  <a:pt x="0" y="0"/>
                </a:moveTo>
                <a:lnTo>
                  <a:pt x="929501" y="0"/>
                </a:lnTo>
                <a:lnTo>
                  <a:pt x="0" y="2860398"/>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Section header line">
  <p:cSld name="Section header line">
    <p:bg>
      <p:bgPr>
        <a:gradFill>
          <a:gsLst>
            <a:gs pos="0">
              <a:schemeClr val="dk2"/>
            </a:gs>
            <a:gs pos="100000">
              <a:schemeClr val="accent2"/>
            </a:gs>
          </a:gsLst>
          <a:lin ang="8100000" scaled="0"/>
        </a:gradFill>
        <a:effectLst/>
      </p:bgPr>
    </p:bg>
    <p:spTree>
      <p:nvGrpSpPr>
        <p:cNvPr id="1" name="Shape 51"/>
        <p:cNvGrpSpPr/>
        <p:nvPr/>
      </p:nvGrpSpPr>
      <p:grpSpPr>
        <a:xfrm>
          <a:off x="0" y="0"/>
          <a:ext cx="0" cy="0"/>
          <a:chOff x="0" y="0"/>
          <a:chExt cx="0" cy="0"/>
        </a:xfrm>
      </p:grpSpPr>
      <p:sp>
        <p:nvSpPr>
          <p:cNvPr id="52" name="Google Shape;52;p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53" name="Google Shape;53;p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9"/>
          <p:cNvSpPr txBox="1">
            <a:spLocks noGrp="1"/>
          </p:cNvSpPr>
          <p:nvPr>
            <p:ph type="title"/>
          </p:nvPr>
        </p:nvSpPr>
        <p:spPr>
          <a:xfrm>
            <a:off x="630000" y="3826800"/>
            <a:ext cx="10936800" cy="20412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55" name="Google Shape;55;p9"/>
          <p:cNvCxnSpPr/>
          <p:nvPr/>
        </p:nvCxnSpPr>
        <p:spPr>
          <a:xfrm>
            <a:off x="618898" y="3680016"/>
            <a:ext cx="11576304" cy="0"/>
          </a:xfrm>
          <a:prstGeom prst="straightConnector1">
            <a:avLst/>
          </a:prstGeom>
          <a:noFill/>
          <a:ln w="19050" cap="flat" cmpd="sng">
            <a:solidFill>
              <a:schemeClr val="lt1"/>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White one third">
  <p:cSld name="White one third">
    <p:bg>
      <p:bgPr>
        <a:gradFill>
          <a:gsLst>
            <a:gs pos="0">
              <a:schemeClr val="dk2"/>
            </a:gs>
            <a:gs pos="100000">
              <a:schemeClr val="accent2"/>
            </a:gs>
          </a:gsLst>
          <a:lin ang="8100000" scaled="0"/>
        </a:gradFill>
        <a:effectLst/>
      </p:bgPr>
    </p:bg>
    <p:spTree>
      <p:nvGrpSpPr>
        <p:cNvPr id="1" name="Shape 56"/>
        <p:cNvGrpSpPr/>
        <p:nvPr/>
      </p:nvGrpSpPr>
      <p:grpSpPr>
        <a:xfrm>
          <a:off x="0" y="0"/>
          <a:ext cx="0" cy="0"/>
          <a:chOff x="0" y="0"/>
          <a:chExt cx="0" cy="0"/>
        </a:xfrm>
      </p:grpSpPr>
      <p:pic>
        <p:nvPicPr>
          <p:cNvPr id="57" name="Google Shape;57;p10"/>
          <p:cNvPicPr preferRelativeResize="0"/>
          <p:nvPr/>
        </p:nvPicPr>
        <p:blipFill rotWithShape="1">
          <a:blip r:embed="rId2">
            <a:alphaModFix/>
          </a:blip>
          <a:srcRect l="29398" t="8741" r="101" b="27"/>
          <a:stretch/>
        </p:blipFill>
        <p:spPr>
          <a:xfrm rot="10800000" flipH="1">
            <a:off x="4064994" y="0"/>
            <a:ext cx="416951" cy="6858000"/>
          </a:xfrm>
          <a:prstGeom prst="rect">
            <a:avLst/>
          </a:prstGeom>
          <a:noFill/>
          <a:ln>
            <a:noFill/>
          </a:ln>
        </p:spPr>
      </p:pic>
      <p:sp>
        <p:nvSpPr>
          <p:cNvPr id="58" name="Google Shape;58;p1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60" name="Google Shape;60;p1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61" name="Google Shape;61;p10"/>
          <p:cNvSpPr/>
          <p:nvPr/>
        </p:nvSpPr>
        <p:spPr>
          <a:xfrm>
            <a:off x="0" y="0"/>
            <a:ext cx="4079508"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62" name="Google Shape;62;p10"/>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3200"/>
              <a:buFont typeface="Trebuchet MS"/>
              <a:buNone/>
              <a:defRPr sz="32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Green highlight">
  <p:cSld name="Green highlight">
    <p:bg>
      <p:bgPr>
        <a:gradFill>
          <a:gsLst>
            <a:gs pos="0">
              <a:schemeClr val="dk2"/>
            </a:gs>
            <a:gs pos="100000">
              <a:schemeClr val="accent2"/>
            </a:gs>
          </a:gsLst>
          <a:lin ang="8100000" scaled="0"/>
        </a:gradFill>
        <a:effectLst/>
      </p:bgPr>
    </p:bg>
    <p:spTree>
      <p:nvGrpSpPr>
        <p:cNvPr id="1" name="Shape 63"/>
        <p:cNvGrpSpPr/>
        <p:nvPr/>
      </p:nvGrpSpPr>
      <p:grpSpPr>
        <a:xfrm>
          <a:off x="0" y="0"/>
          <a:ext cx="0" cy="0"/>
          <a:chOff x="0" y="0"/>
          <a:chExt cx="0" cy="0"/>
        </a:xfrm>
      </p:grpSpPr>
      <p:pic>
        <p:nvPicPr>
          <p:cNvPr id="64" name="Google Shape;64;p11"/>
          <p:cNvPicPr preferRelativeResize="0"/>
          <p:nvPr/>
        </p:nvPicPr>
        <p:blipFill rotWithShape="1">
          <a:blip r:embed="rId2">
            <a:alphaModFix/>
          </a:blip>
          <a:srcRect l="29398" t="8741" r="101" b="27"/>
          <a:stretch/>
        </p:blipFill>
        <p:spPr>
          <a:xfrm rot="10800000" flipH="1">
            <a:off x="7165606" y="0"/>
            <a:ext cx="416951" cy="6858000"/>
          </a:xfrm>
          <a:prstGeom prst="rect">
            <a:avLst/>
          </a:prstGeom>
          <a:noFill/>
          <a:ln>
            <a:noFill/>
          </a:ln>
        </p:spPr>
      </p:pic>
      <p:sp>
        <p:nvSpPr>
          <p:cNvPr id="65" name="Google Shape;65;p11"/>
          <p:cNvSpPr/>
          <p:nvPr/>
        </p:nvSpPr>
        <p:spPr>
          <a:xfrm>
            <a:off x="0" y="0"/>
            <a:ext cx="7171956"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66" name="Google Shape;66;p1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68" name="Google Shape;68;p1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69" name="Google Shape;69;p11"/>
          <p:cNvSpPr txBox="1">
            <a:spLocks noGrp="1"/>
          </p:cNvSpPr>
          <p:nvPr>
            <p:ph type="title"/>
          </p:nvPr>
        </p:nvSpPr>
        <p:spPr>
          <a:xfrm>
            <a:off x="630000" y="622800"/>
            <a:ext cx="62568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68"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
        <p:cNvGrpSpPr/>
        <p:nvPr/>
      </p:nvGrpSpPr>
      <p:grpSpPr>
        <a:xfrm>
          <a:off x="0" y="0"/>
          <a:ext cx="0" cy="0"/>
          <a:chOff x="0" y="0"/>
          <a:chExt cx="0" cy="0"/>
        </a:xfrm>
      </p:grpSpPr>
      <p:sp>
        <p:nvSpPr>
          <p:cNvPr id="11" name="Google Shape;11;p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marR="0" lvl="0" algn="r" rtl="0">
              <a:spcBef>
                <a:spcPts val="0"/>
              </a:spcBef>
              <a:spcAft>
                <a:spcPts val="0"/>
              </a:spcAft>
              <a:buSzPts val="1400"/>
              <a:buNone/>
              <a:defRPr sz="1000" b="0" i="0" u="none" strike="noStrike" cap="none">
                <a:solidFill>
                  <a:srgbClr val="7F7F7F"/>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2" name="Google Shape;12;p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b="0" i="0" u="none" strike="noStrike" cap="none">
                <a:solidFill>
                  <a:srgbClr val="7F7F7F"/>
                </a:solidFill>
                <a:latin typeface="Trebuchet MS"/>
                <a:ea typeface="Trebuchet MS"/>
                <a:cs typeface="Trebuchet MS"/>
                <a:sym typeface="Trebuchet MS"/>
              </a:rPr>
              <a:t>‹#›</a:t>
            </a:fld>
            <a:endParaRPr sz="1000" b="0" i="0" u="none" strike="noStrike" cap="none">
              <a:solidFill>
                <a:srgbClr val="7F7F7F"/>
              </a:solidFill>
              <a:latin typeface="Trebuchet MS"/>
              <a:ea typeface="Trebuchet MS"/>
              <a:cs typeface="Trebuchet MS"/>
              <a:sym typeface="Trebuchet MS"/>
            </a:endParaRPr>
          </a:p>
        </p:txBody>
      </p:sp>
      <p:sp>
        <p:nvSpPr>
          <p:cNvPr id="13" name="Google Shape;13;p2"/>
          <p:cNvSpPr txBox="1">
            <a:spLocks noGrp="1"/>
          </p:cNvSpPr>
          <p:nvPr>
            <p:ph type="title"/>
          </p:nvPr>
        </p:nvSpPr>
        <p:spPr>
          <a:xfrm>
            <a:off x="630000" y="622800"/>
            <a:ext cx="10933350" cy="332399"/>
          </a:xfrm>
          <a:prstGeom prst="rect">
            <a:avLst/>
          </a:prstGeom>
          <a:noFill/>
          <a:ln>
            <a:noFill/>
          </a:ln>
        </p:spPr>
        <p:txBody>
          <a:bodyPr spcFirstLastPara="1" wrap="square" lIns="0" tIns="0" rIns="0" bIns="0" anchor="t" anchorCtr="0">
            <a:spAutoFit/>
          </a:bodyPr>
          <a:lstStyle>
            <a:lvl1pPr marR="0" lvl="0" algn="l" rtl="0">
              <a:lnSpc>
                <a:spcPct val="90000"/>
              </a:lnSpc>
              <a:spcBef>
                <a:spcPts val="0"/>
              </a:spcBef>
              <a:spcAft>
                <a:spcPts val="0"/>
              </a:spcAft>
              <a:buClr>
                <a:schemeClr val="dk2"/>
              </a:buClr>
              <a:buSzPts val="2400"/>
              <a:buFont typeface="Trebuchet MS"/>
              <a:buNone/>
              <a:defRPr sz="2400" b="0" i="0" u="none" strike="noStrike" cap="none">
                <a:solidFill>
                  <a:schemeClr val="dk2"/>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4" name="Google Shape;14;p2"/>
          <p:cNvSpPr txBox="1">
            <a:spLocks noGrp="1"/>
          </p:cNvSpPr>
          <p:nvPr>
            <p:ph type="body" idx="1"/>
          </p:nvPr>
        </p:nvSpPr>
        <p:spPr>
          <a:xfrm>
            <a:off x="630000" y="1825625"/>
            <a:ext cx="10933350" cy="4351338"/>
          </a:xfrm>
          <a:prstGeom prst="rect">
            <a:avLst/>
          </a:prstGeom>
          <a:noFill/>
          <a:ln>
            <a:noFill/>
          </a:ln>
        </p:spPr>
        <p:txBody>
          <a:bodyPr spcFirstLastPara="1" wrap="square" lIns="0" tIns="0" rIns="0" bIns="0" anchor="t" anchorCtr="0">
            <a:noAutofit/>
          </a:bodyPr>
          <a:lstStyle>
            <a:lvl1pPr marL="457200" marR="0" lvl="0" indent="-304800" algn="l" rtl="0">
              <a:lnSpc>
                <a:spcPct val="110000"/>
              </a:lnSpc>
              <a:spcBef>
                <a:spcPts val="600"/>
              </a:spcBef>
              <a:spcAft>
                <a:spcPts val="0"/>
              </a:spcAft>
              <a:buClr>
                <a:schemeClr val="dk1"/>
              </a:buClr>
              <a:buSzPts val="1200"/>
              <a:buFont typeface="Arial"/>
              <a:buChar char="​"/>
              <a:defRPr sz="1200" b="0" i="0" u="none" strike="noStrike" cap="none">
                <a:solidFill>
                  <a:schemeClr val="dk1"/>
                </a:solidFill>
                <a:latin typeface="Trebuchet MS"/>
                <a:ea typeface="Trebuchet MS"/>
                <a:cs typeface="Trebuchet MS"/>
                <a:sym typeface="Trebuchet MS"/>
              </a:defRPr>
            </a:lvl1pPr>
            <a:lvl2pPr marL="914400" marR="0" lvl="1" indent="-304800" algn="l" rtl="0">
              <a:lnSpc>
                <a:spcPct val="90000"/>
              </a:lnSpc>
              <a:spcBef>
                <a:spcPts val="300"/>
              </a:spcBef>
              <a:spcAft>
                <a:spcPts val="0"/>
              </a:spcAft>
              <a:buClr>
                <a:schemeClr val="dk2"/>
              </a:buClr>
              <a:buSzPts val="1200"/>
              <a:buFont typeface="Arial"/>
              <a:buChar char="•"/>
              <a:defRPr sz="1200" b="0" i="0" u="none" strike="noStrike" cap="none">
                <a:solidFill>
                  <a:schemeClr val="dk1"/>
                </a:solidFill>
                <a:latin typeface="Trebuchet MS"/>
                <a:ea typeface="Trebuchet MS"/>
                <a:cs typeface="Trebuchet MS"/>
                <a:sym typeface="Trebuchet MS"/>
              </a:defRPr>
            </a:lvl2pPr>
            <a:lvl3pPr marL="1371600" marR="0" lvl="2" indent="-304800" algn="l" rtl="0">
              <a:lnSpc>
                <a:spcPct val="90000"/>
              </a:lnSpc>
              <a:spcBef>
                <a:spcPts val="300"/>
              </a:spcBef>
              <a:spcAft>
                <a:spcPts val="0"/>
              </a:spcAft>
              <a:buClr>
                <a:schemeClr val="dk2"/>
              </a:buClr>
              <a:buSzPts val="1200"/>
              <a:buFont typeface="Trebuchet MS"/>
              <a:buChar char="–"/>
              <a:defRPr sz="1200" b="0" i="0" u="none" strike="noStrike" cap="none">
                <a:solidFill>
                  <a:schemeClr val="dk1"/>
                </a:solidFill>
                <a:latin typeface="Trebuchet MS"/>
                <a:ea typeface="Trebuchet MS"/>
                <a:cs typeface="Trebuchet MS"/>
                <a:sym typeface="Trebuchet MS"/>
              </a:defRPr>
            </a:lvl3pPr>
            <a:lvl4pPr marL="1828800" marR="0" lvl="3" indent="-330200" algn="l" rtl="0">
              <a:lnSpc>
                <a:spcPct val="110000"/>
              </a:lnSpc>
              <a:spcBef>
                <a:spcPts val="300"/>
              </a:spcBef>
              <a:spcAft>
                <a:spcPts val="0"/>
              </a:spcAft>
              <a:buClr>
                <a:schemeClr val="dk2"/>
              </a:buClr>
              <a:buSzPts val="1600"/>
              <a:buFont typeface="Arial"/>
              <a:buChar char="​"/>
              <a:defRPr sz="1600" b="0" i="0" u="none" strike="noStrike" cap="none">
                <a:solidFill>
                  <a:schemeClr val="dk2"/>
                </a:solidFill>
                <a:latin typeface="Trebuchet MS"/>
                <a:ea typeface="Trebuchet MS"/>
                <a:cs typeface="Trebuchet MS"/>
                <a:sym typeface="Trebuchet MS"/>
              </a:defRPr>
            </a:lvl4pPr>
            <a:lvl5pPr marL="2286000" marR="0" lvl="4" indent="-330200" algn="l" rtl="0">
              <a:lnSpc>
                <a:spcPct val="100000"/>
              </a:lnSpc>
              <a:spcBef>
                <a:spcPts val="300"/>
              </a:spcBef>
              <a:spcAft>
                <a:spcPts val="0"/>
              </a:spcAft>
              <a:buClr>
                <a:schemeClr val="dk1"/>
              </a:buClr>
              <a:buSzPts val="1600"/>
              <a:buFont typeface="Arial"/>
              <a:buChar char="​"/>
              <a:defRPr sz="1600" b="1" i="0" u="none" strike="noStrike" cap="none">
                <a:solidFill>
                  <a:schemeClr val="dk1"/>
                </a:solidFill>
                <a:latin typeface="Trebuchet MS"/>
                <a:ea typeface="Trebuchet MS"/>
                <a:cs typeface="Trebuchet MS"/>
                <a:sym typeface="Trebuchet MS"/>
              </a:defRPr>
            </a:lvl5pPr>
            <a:lvl6pPr marL="2743200" marR="0" lvl="5" indent="-330200" algn="l" rtl="0">
              <a:lnSpc>
                <a:spcPct val="90000"/>
              </a:lnSpc>
              <a:spcBef>
                <a:spcPts val="300"/>
              </a:spcBef>
              <a:spcAft>
                <a:spcPts val="0"/>
              </a:spcAft>
              <a:buClr>
                <a:schemeClr val="dk2"/>
              </a:buClr>
              <a:buSzPts val="1600"/>
              <a:buFont typeface="Arial"/>
              <a:buChar char="•"/>
              <a:defRPr sz="1600" b="0" i="0" u="none" strike="noStrike" cap="none">
                <a:solidFill>
                  <a:schemeClr val="dk1"/>
                </a:solidFill>
                <a:latin typeface="Trebuchet MS"/>
                <a:ea typeface="Trebuchet MS"/>
                <a:cs typeface="Trebuchet MS"/>
                <a:sym typeface="Trebuchet MS"/>
              </a:defRPr>
            </a:lvl6pPr>
            <a:lvl7pPr marL="3200400" marR="0" lvl="6" indent="-508000" algn="l" rtl="0">
              <a:lnSpc>
                <a:spcPct val="90000"/>
              </a:lnSpc>
              <a:spcBef>
                <a:spcPts val="900"/>
              </a:spcBef>
              <a:spcAft>
                <a:spcPts val="0"/>
              </a:spcAft>
              <a:buClr>
                <a:schemeClr val="dk1"/>
              </a:buClr>
              <a:buSzPts val="4400"/>
              <a:buFont typeface="Arial"/>
              <a:buChar char="​"/>
              <a:defRPr sz="4400" b="0" i="0" u="none" strike="noStrike" cap="none">
                <a:solidFill>
                  <a:schemeClr val="dk1"/>
                </a:solidFill>
                <a:latin typeface="Trebuchet MS"/>
                <a:ea typeface="Trebuchet MS"/>
                <a:cs typeface="Trebuchet MS"/>
                <a:sym typeface="Trebuchet MS"/>
              </a:defRPr>
            </a:lvl7pPr>
            <a:lvl8pPr marL="3657600" marR="0" lvl="7" indent="-571500" algn="l" rtl="0">
              <a:lnSpc>
                <a:spcPct val="90000"/>
              </a:lnSpc>
              <a:spcBef>
                <a:spcPts val="900"/>
              </a:spcBef>
              <a:spcAft>
                <a:spcPts val="0"/>
              </a:spcAft>
              <a:buClr>
                <a:schemeClr val="dk2"/>
              </a:buClr>
              <a:buSzPts val="5400"/>
              <a:buFont typeface="Arial"/>
              <a:buChar char="​"/>
              <a:defRPr sz="5400" b="0" i="0" u="none" strike="noStrike" cap="none">
                <a:solidFill>
                  <a:schemeClr val="dk2"/>
                </a:solidFill>
                <a:latin typeface="Trebuchet MS"/>
                <a:ea typeface="Trebuchet MS"/>
                <a:cs typeface="Trebuchet MS"/>
                <a:sym typeface="Trebuchet MS"/>
              </a:defRPr>
            </a:lvl8pPr>
            <a:lvl9pPr marL="4114800" marR="0" lvl="8" indent="-381000" algn="l" rtl="0">
              <a:lnSpc>
                <a:spcPct val="100000"/>
              </a:lnSpc>
              <a:spcBef>
                <a:spcPts val="0"/>
              </a:spcBef>
              <a:spcAft>
                <a:spcPts val="900"/>
              </a:spcAft>
              <a:buClr>
                <a:schemeClr val="dk2"/>
              </a:buClr>
              <a:buSzPts val="2400"/>
              <a:buFont typeface="Arial"/>
              <a:buChar char="​"/>
              <a:defRPr sz="2400" b="0" i="0" u="none" strike="noStrike" cap="none">
                <a:solidFill>
                  <a:schemeClr val="dk2"/>
                </a:solidFill>
                <a:latin typeface="Trebuchet MS"/>
                <a:ea typeface="Trebuchet MS"/>
                <a:cs typeface="Trebuchet MS"/>
                <a:sym typeface="Trebuchet MS"/>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 id="2147483700" r:id="rId52"/>
    <p:sldLayoutId id="2147483701" r:id="rId53"/>
    <p:sldLayoutId id="2147483702" r:id="rId54"/>
    <p:sldLayoutId id="2147483703" r:id="rId55"/>
    <p:sldLayoutId id="2147483704" r:id="rId56"/>
    <p:sldLayoutId id="2147483705" r:id="rId57"/>
    <p:sldLayoutId id="2147483706" r:id="rId58"/>
    <p:sldLayoutId id="2147483707" r:id="rId59"/>
    <p:sldLayoutId id="2147483708" r:id="rId60"/>
    <p:sldLayoutId id="2147483709" r:id="rId61"/>
    <p:sldLayoutId id="2147483710" r:id="rId62"/>
    <p:sldLayoutId id="2147483711" r:id="rId63"/>
    <p:sldLayoutId id="2147483712" r:id="rId64"/>
    <p:sldLayoutId id="2147483713" r:id="rId65"/>
    <p:sldLayoutId id="2147483714" r:id="rId66"/>
    <p:sldLayoutId id="2147483715" r:id="rId67"/>
  </p:sldLayoutIdLst>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311">
          <p15:clr>
            <a:srgbClr val="F26B43"/>
          </p15:clr>
        </p15:guide>
        <p15:guide id="2" pos="396">
          <p15:clr>
            <a:srgbClr val="F26B43"/>
          </p15:clr>
        </p15:guide>
        <p15:guide id="3" pos="7284">
          <p15:clr>
            <a:srgbClr val="F26B43"/>
          </p15:clr>
        </p15:guide>
        <p15:guide id="4" orient="horz" pos="388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1"/>
          <p:cNvSpPr txBox="1">
            <a:spLocks noGrp="1"/>
          </p:cNvSpPr>
          <p:nvPr>
            <p:ph type="title"/>
          </p:nvPr>
        </p:nvSpPr>
        <p:spPr>
          <a:xfrm>
            <a:off x="340250" y="766928"/>
            <a:ext cx="2478600" cy="13143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rgbClr val="D4DF33"/>
              </a:buClr>
              <a:buSzPts val="3200"/>
              <a:buFont typeface="Trebuchet MS"/>
              <a:buNone/>
            </a:pPr>
            <a:r>
              <a:rPr lang="en-US">
                <a:solidFill>
                  <a:srgbClr val="D4DF33"/>
                </a:solidFill>
              </a:rPr>
              <a:t>Executive summary best practice</a:t>
            </a:r>
            <a:endParaRPr/>
          </a:p>
        </p:txBody>
      </p:sp>
      <p:sp>
        <p:nvSpPr>
          <p:cNvPr id="512" name="Google Shape;512;p1"/>
          <p:cNvSpPr txBox="1"/>
          <p:nvPr/>
        </p:nvSpPr>
        <p:spPr>
          <a:xfrm>
            <a:off x="4910575" y="838199"/>
            <a:ext cx="6352500" cy="5181600"/>
          </a:xfrm>
          <a:prstGeom prst="rect">
            <a:avLst/>
          </a:prstGeom>
          <a:noFill/>
          <a:ln>
            <a:noFill/>
          </a:ln>
        </p:spPr>
        <p:txBody>
          <a:bodyPr spcFirstLastPara="1" wrap="square" lIns="91425" tIns="45700" rIns="91425" bIns="45700" anchor="t" anchorCtr="0">
            <a:noAutofit/>
          </a:bodyPr>
          <a:lstStyle/>
          <a:p>
            <a:pPr marL="108000" marR="0" lvl="1" indent="0" algn="l" rtl="0">
              <a:lnSpc>
                <a:spcPct val="90000"/>
              </a:lnSpc>
              <a:spcBef>
                <a:spcPts val="0"/>
              </a:spcBef>
              <a:spcAft>
                <a:spcPts val="0"/>
              </a:spcAft>
              <a:buClr>
                <a:srgbClr val="28BA73"/>
              </a:buClr>
              <a:buSzPts val="1600"/>
              <a:buFont typeface="Arial"/>
              <a:buNone/>
            </a:pPr>
            <a:r>
              <a:rPr lang="en-US" sz="1600" dirty="0">
                <a:solidFill>
                  <a:schemeClr val="dk1"/>
                </a:solidFill>
                <a:latin typeface="Trebuchet MS"/>
                <a:ea typeface="Trebuchet MS"/>
                <a:cs typeface="Trebuchet MS"/>
                <a:sym typeface="Trebuchet MS"/>
              </a:rPr>
              <a:t>Situation</a:t>
            </a:r>
            <a:endParaRPr dirty="0"/>
          </a:p>
          <a:p>
            <a:pPr marL="324000" marR="0" lvl="1" indent="-216000" algn="l" rtl="0">
              <a:lnSpc>
                <a:spcPct val="100000"/>
              </a:lnSpc>
              <a:spcBef>
                <a:spcPts val="300"/>
              </a:spcBef>
              <a:spcAft>
                <a:spcPts val="0"/>
              </a:spcAft>
              <a:buClr>
                <a:srgbClr val="28BA73"/>
              </a:buClr>
              <a:buSzPts val="1600"/>
              <a:buFont typeface="Trebuchet MS"/>
              <a:buChar char="•"/>
            </a:pPr>
            <a:r>
              <a:rPr lang="en-US" sz="1600" dirty="0">
                <a:solidFill>
                  <a:schemeClr val="dk1"/>
                </a:solidFill>
                <a:latin typeface="Trebuchet MS"/>
                <a:ea typeface="Trebuchet MS"/>
                <a:cs typeface="Trebuchet MS"/>
                <a:sym typeface="Trebuchet MS"/>
              </a:rPr>
              <a:t>Setting the situation and background</a:t>
            </a:r>
            <a:endParaRPr dirty="0"/>
          </a:p>
          <a:p>
            <a:pPr marL="550800" marR="0" lvl="2" indent="-114399" algn="l" rtl="0">
              <a:lnSpc>
                <a:spcPct val="90000"/>
              </a:lnSpc>
              <a:spcBef>
                <a:spcPts val="0"/>
              </a:spcBef>
              <a:spcAft>
                <a:spcPts val="0"/>
              </a:spcAft>
              <a:buClr>
                <a:srgbClr val="28BA73"/>
              </a:buClr>
              <a:buSzPts val="1600"/>
              <a:buFont typeface="Trebuchet MS"/>
              <a:buNone/>
            </a:pPr>
            <a:endParaRPr sz="1600" b="0" i="0" u="none" strike="noStrike" cap="none" dirty="0">
              <a:solidFill>
                <a:schemeClr val="dk1"/>
              </a:solidFill>
              <a:latin typeface="Trebuchet MS"/>
              <a:ea typeface="Trebuchet MS"/>
              <a:cs typeface="Trebuchet MS"/>
              <a:sym typeface="Trebuchet MS"/>
            </a:endParaRPr>
          </a:p>
          <a:p>
            <a:pPr marL="550800" marR="0" lvl="2" indent="-114399" algn="l" rtl="0">
              <a:lnSpc>
                <a:spcPct val="90000"/>
              </a:lnSpc>
              <a:spcBef>
                <a:spcPts val="300"/>
              </a:spcBef>
              <a:spcAft>
                <a:spcPts val="0"/>
              </a:spcAft>
              <a:buClr>
                <a:srgbClr val="28BA73"/>
              </a:buClr>
              <a:buSzPts val="1600"/>
              <a:buFont typeface="Trebuchet MS"/>
              <a:buNone/>
            </a:pPr>
            <a:endParaRPr sz="1600" b="0" i="0" u="none" strike="noStrike" cap="none" dirty="0">
              <a:solidFill>
                <a:schemeClr val="dk1"/>
              </a:solidFill>
              <a:latin typeface="Trebuchet MS"/>
              <a:ea typeface="Trebuchet MS"/>
              <a:cs typeface="Trebuchet MS"/>
              <a:sym typeface="Trebuchet MS"/>
            </a:endParaRPr>
          </a:p>
          <a:p>
            <a:pPr marL="550800" marR="0" lvl="2" indent="-114399" algn="l" rtl="0">
              <a:lnSpc>
                <a:spcPct val="90000"/>
              </a:lnSpc>
              <a:spcBef>
                <a:spcPts val="300"/>
              </a:spcBef>
              <a:spcAft>
                <a:spcPts val="0"/>
              </a:spcAft>
              <a:buClr>
                <a:srgbClr val="28BA73"/>
              </a:buClr>
              <a:buSzPts val="1600"/>
              <a:buFont typeface="Trebuchet MS"/>
              <a:buNone/>
            </a:pPr>
            <a:endParaRPr sz="1600" b="0" i="0" u="none" strike="noStrike" cap="none" dirty="0">
              <a:solidFill>
                <a:schemeClr val="dk1"/>
              </a:solidFill>
              <a:latin typeface="Trebuchet MS"/>
              <a:ea typeface="Trebuchet MS"/>
              <a:cs typeface="Trebuchet MS"/>
              <a:sym typeface="Trebuchet MS"/>
            </a:endParaRPr>
          </a:p>
          <a:p>
            <a:pPr marL="550800" marR="0" lvl="2" indent="-114399" algn="l" rtl="0">
              <a:lnSpc>
                <a:spcPct val="90000"/>
              </a:lnSpc>
              <a:spcBef>
                <a:spcPts val="300"/>
              </a:spcBef>
              <a:spcAft>
                <a:spcPts val="0"/>
              </a:spcAft>
              <a:buClr>
                <a:srgbClr val="28BA73"/>
              </a:buClr>
              <a:buSzPts val="1600"/>
              <a:buFont typeface="Trebuchet MS"/>
              <a:buNone/>
            </a:pPr>
            <a:endParaRPr sz="1600" b="0" i="0" u="none" strike="noStrike" cap="none" dirty="0">
              <a:solidFill>
                <a:schemeClr val="dk1"/>
              </a:solidFill>
              <a:latin typeface="Trebuchet MS"/>
              <a:ea typeface="Trebuchet MS"/>
              <a:cs typeface="Trebuchet MS"/>
              <a:sym typeface="Trebuchet MS"/>
            </a:endParaRPr>
          </a:p>
          <a:p>
            <a:pPr marL="108000" marR="0" lvl="1" indent="0" algn="l" rtl="0">
              <a:lnSpc>
                <a:spcPct val="90000"/>
              </a:lnSpc>
              <a:spcBef>
                <a:spcPts val="300"/>
              </a:spcBef>
              <a:spcAft>
                <a:spcPts val="0"/>
              </a:spcAft>
              <a:buClr>
                <a:srgbClr val="28BA73"/>
              </a:buClr>
              <a:buSzPts val="1600"/>
              <a:buFont typeface="Arial"/>
              <a:buNone/>
            </a:pPr>
            <a:r>
              <a:rPr lang="en-US" sz="1600" dirty="0">
                <a:solidFill>
                  <a:schemeClr val="dk1"/>
                </a:solidFill>
                <a:latin typeface="Trebuchet MS"/>
                <a:ea typeface="Trebuchet MS"/>
                <a:cs typeface="Trebuchet MS"/>
                <a:sym typeface="Trebuchet MS"/>
              </a:rPr>
              <a:t>Complication</a:t>
            </a:r>
            <a:endParaRPr dirty="0"/>
          </a:p>
          <a:p>
            <a:pPr marL="324000" marR="0" lvl="1" indent="-216000" algn="l" rtl="0">
              <a:lnSpc>
                <a:spcPct val="100000"/>
              </a:lnSpc>
              <a:spcBef>
                <a:spcPts val="300"/>
              </a:spcBef>
              <a:spcAft>
                <a:spcPts val="0"/>
              </a:spcAft>
              <a:buClr>
                <a:srgbClr val="28BA73"/>
              </a:buClr>
              <a:buSzPts val="1600"/>
              <a:buFont typeface="Trebuchet MS"/>
              <a:buChar char="•"/>
            </a:pPr>
            <a:r>
              <a:rPr lang="en-US" sz="1600" dirty="0">
                <a:solidFill>
                  <a:schemeClr val="dk1"/>
                </a:solidFill>
                <a:latin typeface="Trebuchet MS"/>
                <a:ea typeface="Trebuchet MS"/>
                <a:cs typeface="Trebuchet MS"/>
                <a:sym typeface="Trebuchet MS"/>
              </a:rPr>
              <a:t>Identify problem(s) or opportunity</a:t>
            </a:r>
            <a:endParaRPr dirty="0"/>
          </a:p>
          <a:p>
            <a:pPr marL="550800" marR="0" lvl="2" indent="-114399" algn="l" rtl="0">
              <a:lnSpc>
                <a:spcPct val="90000"/>
              </a:lnSpc>
              <a:spcBef>
                <a:spcPts val="0"/>
              </a:spcBef>
              <a:spcAft>
                <a:spcPts val="0"/>
              </a:spcAft>
              <a:buClr>
                <a:srgbClr val="28BA73"/>
              </a:buClr>
              <a:buSzPts val="1600"/>
              <a:buFont typeface="Trebuchet MS"/>
              <a:buNone/>
            </a:pPr>
            <a:endParaRPr sz="1600" b="0" i="0" u="none" strike="noStrike" cap="none" dirty="0">
              <a:solidFill>
                <a:schemeClr val="dk1"/>
              </a:solidFill>
              <a:latin typeface="Trebuchet MS"/>
              <a:ea typeface="Trebuchet MS"/>
              <a:cs typeface="Trebuchet MS"/>
              <a:sym typeface="Trebuchet MS"/>
            </a:endParaRPr>
          </a:p>
          <a:p>
            <a:pPr marL="550800" marR="0" lvl="2" indent="-114399" algn="l" rtl="0">
              <a:lnSpc>
                <a:spcPct val="90000"/>
              </a:lnSpc>
              <a:spcBef>
                <a:spcPts val="300"/>
              </a:spcBef>
              <a:spcAft>
                <a:spcPts val="0"/>
              </a:spcAft>
              <a:buClr>
                <a:srgbClr val="28BA73"/>
              </a:buClr>
              <a:buSzPts val="1600"/>
              <a:buFont typeface="Trebuchet MS"/>
              <a:buNone/>
            </a:pPr>
            <a:endParaRPr sz="1600" b="0" i="0" u="none" strike="noStrike" cap="none" dirty="0">
              <a:solidFill>
                <a:schemeClr val="dk1"/>
              </a:solidFill>
              <a:latin typeface="Trebuchet MS"/>
              <a:ea typeface="Trebuchet MS"/>
              <a:cs typeface="Trebuchet MS"/>
              <a:sym typeface="Trebuchet MS"/>
            </a:endParaRPr>
          </a:p>
          <a:p>
            <a:pPr marL="550800" marR="0" lvl="2" indent="-114399" algn="l" rtl="0">
              <a:lnSpc>
                <a:spcPct val="90000"/>
              </a:lnSpc>
              <a:spcBef>
                <a:spcPts val="300"/>
              </a:spcBef>
              <a:spcAft>
                <a:spcPts val="0"/>
              </a:spcAft>
              <a:buClr>
                <a:srgbClr val="28BA73"/>
              </a:buClr>
              <a:buSzPts val="1600"/>
              <a:buFont typeface="Trebuchet MS"/>
              <a:buNone/>
            </a:pPr>
            <a:endParaRPr sz="1600" b="0" i="0" u="none" strike="noStrike" cap="none" dirty="0">
              <a:solidFill>
                <a:schemeClr val="dk1"/>
              </a:solidFill>
              <a:latin typeface="Trebuchet MS"/>
              <a:ea typeface="Trebuchet MS"/>
              <a:cs typeface="Trebuchet MS"/>
              <a:sym typeface="Trebuchet MS"/>
            </a:endParaRPr>
          </a:p>
          <a:p>
            <a:pPr marL="550800" marR="0" lvl="2" indent="-114399" algn="l" rtl="0">
              <a:lnSpc>
                <a:spcPct val="90000"/>
              </a:lnSpc>
              <a:spcBef>
                <a:spcPts val="300"/>
              </a:spcBef>
              <a:spcAft>
                <a:spcPts val="0"/>
              </a:spcAft>
              <a:buClr>
                <a:srgbClr val="28BA73"/>
              </a:buClr>
              <a:buSzPts val="1600"/>
              <a:buFont typeface="Trebuchet MS"/>
              <a:buNone/>
            </a:pPr>
            <a:endParaRPr sz="1600" b="0" i="0" u="none" strike="noStrike" cap="none" dirty="0">
              <a:solidFill>
                <a:schemeClr val="dk1"/>
              </a:solidFill>
              <a:latin typeface="Trebuchet MS"/>
              <a:ea typeface="Trebuchet MS"/>
              <a:cs typeface="Trebuchet MS"/>
              <a:sym typeface="Trebuchet MS"/>
            </a:endParaRPr>
          </a:p>
          <a:p>
            <a:pPr marL="108000" marR="0" lvl="1" indent="0" algn="l" rtl="0">
              <a:lnSpc>
                <a:spcPct val="90000"/>
              </a:lnSpc>
              <a:spcBef>
                <a:spcPts val="300"/>
              </a:spcBef>
              <a:spcAft>
                <a:spcPts val="0"/>
              </a:spcAft>
              <a:buClr>
                <a:srgbClr val="28BA73"/>
              </a:buClr>
              <a:buSzPts val="1600"/>
              <a:buFont typeface="Arial"/>
              <a:buNone/>
            </a:pPr>
            <a:r>
              <a:rPr lang="en-US" sz="1600" dirty="0">
                <a:solidFill>
                  <a:schemeClr val="dk1"/>
                </a:solidFill>
                <a:latin typeface="Trebuchet MS"/>
                <a:ea typeface="Trebuchet MS"/>
                <a:cs typeface="Trebuchet MS"/>
                <a:sym typeface="Trebuchet MS"/>
              </a:rPr>
              <a:t>Question</a:t>
            </a:r>
            <a:endParaRPr dirty="0"/>
          </a:p>
          <a:p>
            <a:pPr marL="323999" marR="0" lvl="1" indent="-216000" algn="l" rtl="0">
              <a:lnSpc>
                <a:spcPct val="100000"/>
              </a:lnSpc>
              <a:spcBef>
                <a:spcPts val="300"/>
              </a:spcBef>
              <a:spcAft>
                <a:spcPts val="0"/>
              </a:spcAft>
              <a:buClr>
                <a:srgbClr val="28BA73"/>
              </a:buClr>
              <a:buSzPts val="1600"/>
              <a:buFont typeface="Trebuchet MS"/>
              <a:buChar char="•"/>
            </a:pPr>
            <a:r>
              <a:rPr lang="en-US" sz="1600" dirty="0">
                <a:solidFill>
                  <a:schemeClr val="dk1"/>
                </a:solidFill>
                <a:latin typeface="Trebuchet MS"/>
                <a:ea typeface="Trebuchet MS"/>
                <a:cs typeface="Trebuchet MS"/>
                <a:sym typeface="Trebuchet MS"/>
              </a:rPr>
              <a:t>State hypothesis</a:t>
            </a:r>
            <a:endParaRPr sz="1600" dirty="0">
              <a:solidFill>
                <a:schemeClr val="dk1"/>
              </a:solidFill>
              <a:latin typeface="Trebuchet MS"/>
              <a:ea typeface="Trebuchet MS"/>
              <a:cs typeface="Trebuchet MS"/>
              <a:sym typeface="Trebuchet MS"/>
            </a:endParaRPr>
          </a:p>
          <a:p>
            <a:pPr marL="0" marR="0" lvl="0" indent="0" algn="l" rtl="0">
              <a:lnSpc>
                <a:spcPct val="100000"/>
              </a:lnSpc>
              <a:spcBef>
                <a:spcPts val="300"/>
              </a:spcBef>
              <a:spcAft>
                <a:spcPts val="0"/>
              </a:spcAft>
              <a:buNone/>
            </a:pPr>
            <a:endParaRPr sz="1600" dirty="0">
              <a:solidFill>
                <a:schemeClr val="dk1"/>
              </a:solidFill>
              <a:latin typeface="Trebuchet MS"/>
              <a:ea typeface="Trebuchet MS"/>
              <a:cs typeface="Trebuchet MS"/>
              <a:sym typeface="Trebuchet MS"/>
            </a:endParaRPr>
          </a:p>
          <a:p>
            <a:pPr marL="0" marR="0" lvl="0" indent="0" algn="l" rtl="0">
              <a:lnSpc>
                <a:spcPct val="100000"/>
              </a:lnSpc>
              <a:spcBef>
                <a:spcPts val="300"/>
              </a:spcBef>
              <a:spcAft>
                <a:spcPts val="0"/>
              </a:spcAft>
              <a:buNone/>
            </a:pPr>
            <a:endParaRPr sz="1600" dirty="0">
              <a:solidFill>
                <a:schemeClr val="dk1"/>
              </a:solidFill>
              <a:latin typeface="Trebuchet MS"/>
              <a:ea typeface="Trebuchet MS"/>
              <a:cs typeface="Trebuchet MS"/>
              <a:sym typeface="Trebuchet MS"/>
            </a:endParaRPr>
          </a:p>
          <a:p>
            <a:pPr marL="0" marR="0" lvl="0" indent="0" algn="l" rtl="0">
              <a:lnSpc>
                <a:spcPct val="100000"/>
              </a:lnSpc>
              <a:spcBef>
                <a:spcPts val="300"/>
              </a:spcBef>
              <a:spcAft>
                <a:spcPts val="0"/>
              </a:spcAft>
              <a:buNone/>
            </a:pPr>
            <a:endParaRPr sz="1600" dirty="0">
              <a:solidFill>
                <a:schemeClr val="dk1"/>
              </a:solidFill>
              <a:latin typeface="Trebuchet MS"/>
              <a:ea typeface="Trebuchet MS"/>
              <a:cs typeface="Trebuchet MS"/>
              <a:sym typeface="Trebuchet MS"/>
            </a:endParaRPr>
          </a:p>
          <a:p>
            <a:pPr marL="0" marR="0" lvl="0" indent="0" algn="l" rtl="0">
              <a:lnSpc>
                <a:spcPct val="100000"/>
              </a:lnSpc>
              <a:spcBef>
                <a:spcPts val="300"/>
              </a:spcBef>
              <a:spcAft>
                <a:spcPts val="0"/>
              </a:spcAft>
              <a:buNone/>
            </a:pPr>
            <a:r>
              <a:rPr lang="en-US" sz="1600" dirty="0">
                <a:solidFill>
                  <a:schemeClr val="dk1"/>
                </a:solidFill>
                <a:latin typeface="Trebuchet MS"/>
                <a:ea typeface="Trebuchet MS"/>
                <a:cs typeface="Trebuchet MS"/>
                <a:sym typeface="Trebuchet MS"/>
              </a:rPr>
              <a:t>Answer</a:t>
            </a:r>
            <a:endParaRPr sz="1600" dirty="0">
              <a:solidFill>
                <a:schemeClr val="dk1"/>
              </a:solidFill>
              <a:latin typeface="Trebuchet MS"/>
              <a:ea typeface="Trebuchet MS"/>
              <a:cs typeface="Trebuchet MS"/>
              <a:sym typeface="Trebuchet MS"/>
            </a:endParaRPr>
          </a:p>
          <a:p>
            <a:pPr marL="323999" lvl="1" indent="-216000" algn="l" rtl="0">
              <a:spcBef>
                <a:spcPts val="300"/>
              </a:spcBef>
              <a:spcAft>
                <a:spcPts val="0"/>
              </a:spcAft>
              <a:buClr>
                <a:srgbClr val="28BA73"/>
              </a:buClr>
              <a:buSzPts val="1600"/>
              <a:buFont typeface="Trebuchet MS"/>
              <a:buChar char="•"/>
            </a:pPr>
            <a:r>
              <a:rPr lang="en-US" sz="1600" dirty="0">
                <a:solidFill>
                  <a:schemeClr val="dk1"/>
                </a:solidFill>
                <a:latin typeface="Trebuchet MS"/>
                <a:ea typeface="Trebuchet MS"/>
                <a:cs typeface="Trebuchet MS"/>
                <a:sym typeface="Trebuchet MS"/>
              </a:rPr>
              <a:t>Propose solution and discuss impact</a:t>
            </a:r>
            <a:endParaRPr sz="1600" dirty="0">
              <a:solidFill>
                <a:schemeClr val="dk1"/>
              </a:solidFill>
              <a:latin typeface="Trebuchet MS"/>
              <a:ea typeface="Trebuchet MS"/>
              <a:cs typeface="Trebuchet MS"/>
              <a:sym typeface="Trebuchet MS"/>
            </a:endParaRPr>
          </a:p>
        </p:txBody>
      </p:sp>
      <p:sp>
        <p:nvSpPr>
          <p:cNvPr id="513" name="Google Shape;513;p1"/>
          <p:cNvSpPr txBox="1"/>
          <p:nvPr/>
        </p:nvSpPr>
        <p:spPr>
          <a:xfrm>
            <a:off x="247975" y="2229550"/>
            <a:ext cx="3136800" cy="3790200"/>
          </a:xfrm>
          <a:prstGeom prst="rect">
            <a:avLst/>
          </a:prstGeom>
          <a:noFill/>
          <a:ln>
            <a:noFill/>
          </a:ln>
        </p:spPr>
        <p:txBody>
          <a:bodyPr spcFirstLastPara="1" wrap="square" lIns="91425" tIns="45700" rIns="91425" bIns="45700" anchor="t" anchorCtr="0">
            <a:noAutofit/>
          </a:bodyPr>
          <a:lstStyle/>
          <a:p>
            <a:pPr marL="0" lvl="0" indent="0" algn="l" rtl="0">
              <a:spcBef>
                <a:spcPts val="300"/>
              </a:spcBef>
              <a:spcAft>
                <a:spcPts val="0"/>
              </a:spcAft>
              <a:buNone/>
            </a:pPr>
            <a:r>
              <a:rPr lang="en-US" sz="1600" dirty="0">
                <a:solidFill>
                  <a:schemeClr val="lt1"/>
                </a:solidFill>
                <a:latin typeface="Trebuchet MS"/>
                <a:ea typeface="Trebuchet MS"/>
                <a:cs typeface="Trebuchet MS"/>
                <a:sym typeface="Trebuchet MS"/>
              </a:rPr>
              <a:t>A good executive summary provides all the key information in one slide</a:t>
            </a:r>
            <a:endParaRPr sz="1600" dirty="0">
              <a:solidFill>
                <a:schemeClr val="lt1"/>
              </a:solidFill>
              <a:latin typeface="Trebuchet MS"/>
              <a:ea typeface="Trebuchet MS"/>
              <a:cs typeface="Trebuchet MS"/>
              <a:sym typeface="Trebuchet MS"/>
            </a:endParaRPr>
          </a:p>
          <a:p>
            <a:pPr marL="0" lvl="0" indent="0" algn="l" rtl="0">
              <a:spcBef>
                <a:spcPts val="300"/>
              </a:spcBef>
              <a:spcAft>
                <a:spcPts val="0"/>
              </a:spcAft>
              <a:buNone/>
            </a:pPr>
            <a:endParaRPr sz="1600" dirty="0">
              <a:solidFill>
                <a:schemeClr val="lt1"/>
              </a:solidFill>
              <a:latin typeface="Trebuchet MS"/>
              <a:ea typeface="Trebuchet MS"/>
              <a:cs typeface="Trebuchet MS"/>
              <a:sym typeface="Trebuchet MS"/>
            </a:endParaRPr>
          </a:p>
          <a:p>
            <a:pPr marL="0" lvl="0" indent="0" algn="l" rtl="0">
              <a:spcBef>
                <a:spcPts val="300"/>
              </a:spcBef>
              <a:spcAft>
                <a:spcPts val="0"/>
              </a:spcAft>
              <a:buNone/>
            </a:pPr>
            <a:r>
              <a:rPr lang="en-US" sz="1600" dirty="0">
                <a:solidFill>
                  <a:schemeClr val="lt1"/>
                </a:solidFill>
                <a:latin typeface="Trebuchet MS"/>
                <a:ea typeface="Trebuchet MS"/>
                <a:cs typeface="Trebuchet MS"/>
                <a:sym typeface="Trebuchet MS"/>
              </a:rPr>
              <a:t>Consultants typically communicate in a “top down” or pyramid fashion, starting with the conclusion and then providing the supporting information</a:t>
            </a:r>
            <a:endParaRPr sz="1600" dirty="0">
              <a:solidFill>
                <a:schemeClr val="lt1"/>
              </a:solidFill>
              <a:latin typeface="Trebuchet MS"/>
              <a:ea typeface="Trebuchet MS"/>
              <a:cs typeface="Trebuchet MS"/>
              <a:sym typeface="Trebuchet MS"/>
            </a:endParaRPr>
          </a:p>
          <a:p>
            <a:pPr marL="0" lvl="0" indent="0" algn="l" rtl="0">
              <a:spcBef>
                <a:spcPts val="300"/>
              </a:spcBef>
              <a:spcAft>
                <a:spcPts val="0"/>
              </a:spcAft>
              <a:buNone/>
            </a:pPr>
            <a:endParaRPr sz="1600" dirty="0">
              <a:solidFill>
                <a:schemeClr val="lt1"/>
              </a:solidFill>
              <a:latin typeface="Trebuchet MS"/>
              <a:ea typeface="Trebuchet MS"/>
              <a:cs typeface="Trebuchet MS"/>
              <a:sym typeface="Trebuchet MS"/>
            </a:endParaRPr>
          </a:p>
          <a:p>
            <a:pPr marL="0" lvl="0" indent="0" algn="l" rtl="0">
              <a:spcBef>
                <a:spcPts val="300"/>
              </a:spcBef>
              <a:spcAft>
                <a:spcPts val="0"/>
              </a:spcAft>
              <a:buNone/>
            </a:pPr>
            <a:r>
              <a:rPr lang="en-US" sz="1600" dirty="0">
                <a:solidFill>
                  <a:schemeClr val="lt1"/>
                </a:solidFill>
                <a:latin typeface="Trebuchet MS"/>
                <a:ea typeface="Trebuchet MS"/>
                <a:cs typeface="Trebuchet MS"/>
                <a:sym typeface="Trebuchet MS"/>
              </a:rPr>
              <a:t>The goal is to communicate as much information in as few words as possible</a:t>
            </a:r>
            <a:endParaRPr sz="1600" dirty="0">
              <a:solidFill>
                <a:schemeClr val="lt1"/>
              </a:solidFill>
              <a:latin typeface="Trebuchet MS"/>
              <a:ea typeface="Trebuchet MS"/>
              <a:cs typeface="Trebuchet MS"/>
              <a:sym typeface="Trebuchet MS"/>
            </a:endParaRPr>
          </a:p>
          <a:p>
            <a:pPr marL="0" lvl="0" indent="0" algn="l" rtl="0">
              <a:spcBef>
                <a:spcPts val="300"/>
              </a:spcBef>
              <a:spcAft>
                <a:spcPts val="0"/>
              </a:spcAft>
              <a:buNone/>
            </a:pPr>
            <a:endParaRPr sz="1600" dirty="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1"/>
          <p:cNvSpPr txBox="1">
            <a:spLocks noGrp="1"/>
          </p:cNvSpPr>
          <p:nvPr>
            <p:ph type="title"/>
          </p:nvPr>
        </p:nvSpPr>
        <p:spPr>
          <a:xfrm>
            <a:off x="134060" y="85163"/>
            <a:ext cx="3044525" cy="855683"/>
          </a:xfrm>
          <a:prstGeom prst="rect">
            <a:avLst/>
          </a:prstGeom>
          <a:noFill/>
          <a:ln>
            <a:noFill/>
          </a:ln>
        </p:spPr>
        <p:txBody>
          <a:bodyPr spcFirstLastPara="1" wrap="square" lIns="0" tIns="0" rIns="0" bIns="0" anchor="ctr" anchorCtr="0">
            <a:noAutofit/>
          </a:bodyPr>
          <a:lstStyle/>
          <a:p>
            <a:pPr marL="0" lvl="0" indent="0" algn="ctr" rtl="0">
              <a:lnSpc>
                <a:spcPct val="90000"/>
              </a:lnSpc>
              <a:spcBef>
                <a:spcPts val="0"/>
              </a:spcBef>
              <a:spcAft>
                <a:spcPts val="0"/>
              </a:spcAft>
              <a:buClr>
                <a:srgbClr val="D4DF33"/>
              </a:buClr>
              <a:buSzPts val="3200"/>
              <a:buFont typeface="Trebuchet MS"/>
              <a:buNone/>
            </a:pPr>
            <a:r>
              <a:rPr lang="en-US" sz="2400" b="1" dirty="0">
                <a:solidFill>
                  <a:srgbClr val="D4DF33"/>
                </a:solidFill>
              </a:rPr>
              <a:t>EXECUTIVE SUMMARY</a:t>
            </a:r>
            <a:endParaRPr lang="en-US" sz="2400" b="1" dirty="0"/>
          </a:p>
        </p:txBody>
      </p:sp>
      <p:sp>
        <p:nvSpPr>
          <p:cNvPr id="512" name="Google Shape;512;p1"/>
          <p:cNvSpPr txBox="1"/>
          <p:nvPr/>
        </p:nvSpPr>
        <p:spPr>
          <a:xfrm>
            <a:off x="4847822" y="551776"/>
            <a:ext cx="6352500" cy="5715001"/>
          </a:xfrm>
          <a:prstGeom prst="rect">
            <a:avLst/>
          </a:prstGeom>
          <a:noFill/>
          <a:ln>
            <a:noFill/>
          </a:ln>
        </p:spPr>
        <p:txBody>
          <a:bodyPr spcFirstLastPara="1" wrap="square" lIns="91425" tIns="45700" rIns="91425" bIns="45700" anchor="t" anchorCtr="0">
            <a:noAutofit/>
          </a:bodyPr>
          <a:lstStyle/>
          <a:p>
            <a:pPr marL="0" lvl="0" indent="0" algn="l" rtl="0">
              <a:spcBef>
                <a:spcPts val="300"/>
              </a:spcBef>
              <a:spcAft>
                <a:spcPts val="0"/>
              </a:spcAft>
              <a:buNone/>
            </a:pPr>
            <a:r>
              <a:rPr lang="en-US" sz="2000" b="1" dirty="0">
                <a:solidFill>
                  <a:schemeClr val="accent4">
                    <a:lumMod val="75000"/>
                  </a:schemeClr>
                </a:solidFill>
                <a:latin typeface="Trebuchet MS"/>
                <a:ea typeface="Trebuchet MS"/>
                <a:cs typeface="Trebuchet MS"/>
                <a:sym typeface="Trebuchet MS"/>
              </a:rPr>
              <a:t>Situation</a:t>
            </a:r>
          </a:p>
          <a:p>
            <a:pPr marL="0" lvl="0" indent="0" algn="l" rtl="0">
              <a:spcBef>
                <a:spcPts val="300"/>
              </a:spcBef>
              <a:spcAft>
                <a:spcPts val="0"/>
              </a:spcAft>
              <a:buNone/>
            </a:pPr>
            <a:r>
              <a:rPr lang="en-US" sz="1600" dirty="0">
                <a:solidFill>
                  <a:schemeClr val="tx1">
                    <a:lumMod val="75000"/>
                  </a:schemeClr>
                </a:solidFill>
                <a:latin typeface="Trebuchet MS"/>
                <a:ea typeface="Trebuchet MS"/>
                <a:cs typeface="Trebuchet MS"/>
                <a:sym typeface="Trebuchet MS"/>
              </a:rPr>
              <a:t>Much change in the energy market in recent years has caused a rise in the number of energy providers. This has given our customers many options to choose from.</a:t>
            </a:r>
          </a:p>
          <a:p>
            <a:pPr marL="0" lvl="0" indent="0" algn="l" rtl="0">
              <a:spcBef>
                <a:spcPts val="300"/>
              </a:spcBef>
              <a:spcAft>
                <a:spcPts val="0"/>
              </a:spcAft>
              <a:buNone/>
            </a:pPr>
            <a:endParaRPr lang="en-US" sz="1600" dirty="0">
              <a:solidFill>
                <a:schemeClr val="tx1">
                  <a:lumMod val="75000"/>
                </a:schemeClr>
              </a:solidFill>
              <a:latin typeface="Trebuchet MS"/>
              <a:ea typeface="Trebuchet MS"/>
              <a:cs typeface="Trebuchet MS"/>
              <a:sym typeface="Trebuchet MS"/>
            </a:endParaRPr>
          </a:p>
          <a:p>
            <a:pPr marL="0" lvl="0" indent="0" algn="l" rtl="0">
              <a:spcBef>
                <a:spcPts val="300"/>
              </a:spcBef>
              <a:spcAft>
                <a:spcPts val="0"/>
              </a:spcAft>
              <a:buNone/>
            </a:pPr>
            <a:r>
              <a:rPr lang="en-US" sz="2000" b="1" dirty="0">
                <a:solidFill>
                  <a:schemeClr val="accent4">
                    <a:lumMod val="75000"/>
                  </a:schemeClr>
                </a:solidFill>
                <a:latin typeface="Trebuchet MS"/>
                <a:ea typeface="Trebuchet MS"/>
                <a:cs typeface="Trebuchet MS"/>
                <a:sym typeface="Trebuchet MS"/>
              </a:rPr>
              <a:t>Complication</a:t>
            </a:r>
          </a:p>
          <a:p>
            <a:pPr lvl="0" algn="l" rtl="0">
              <a:spcBef>
                <a:spcPts val="300"/>
              </a:spcBef>
              <a:spcAft>
                <a:spcPts val="0"/>
              </a:spcAft>
            </a:pPr>
            <a:r>
              <a:rPr lang="en-US" sz="1600" dirty="0">
                <a:solidFill>
                  <a:schemeClr val="tx1">
                    <a:lumMod val="75000"/>
                  </a:schemeClr>
                </a:solidFill>
                <a:latin typeface="Trebuchet MS"/>
                <a:ea typeface="Trebuchet MS"/>
                <a:cs typeface="Trebuchet MS"/>
                <a:sym typeface="Trebuchet MS"/>
              </a:rPr>
              <a:t>This presents a problem where our customers may leave for cheaper and better offers from other energy providers.</a:t>
            </a:r>
          </a:p>
          <a:p>
            <a:pPr lvl="0" algn="l" rtl="0">
              <a:spcBef>
                <a:spcPts val="300"/>
              </a:spcBef>
              <a:spcAft>
                <a:spcPts val="0"/>
              </a:spcAft>
            </a:pPr>
            <a:endParaRPr lang="en-US" sz="1600" dirty="0">
              <a:solidFill>
                <a:schemeClr val="tx1">
                  <a:lumMod val="75000"/>
                </a:schemeClr>
              </a:solidFill>
              <a:latin typeface="Trebuchet MS"/>
              <a:ea typeface="Trebuchet MS"/>
              <a:cs typeface="Trebuchet MS"/>
              <a:sym typeface="Trebuchet MS"/>
            </a:endParaRPr>
          </a:p>
          <a:p>
            <a:pPr lvl="0" algn="l" rtl="0">
              <a:spcBef>
                <a:spcPts val="300"/>
              </a:spcBef>
              <a:spcAft>
                <a:spcPts val="0"/>
              </a:spcAft>
            </a:pPr>
            <a:r>
              <a:rPr lang="en-US" sz="2000" b="1" dirty="0">
                <a:solidFill>
                  <a:schemeClr val="accent4">
                    <a:lumMod val="75000"/>
                  </a:schemeClr>
                </a:solidFill>
                <a:latin typeface="Trebuchet MS"/>
                <a:ea typeface="Trebuchet MS"/>
                <a:cs typeface="Trebuchet MS"/>
                <a:sym typeface="Trebuchet MS"/>
              </a:rPr>
              <a:t>Questions</a:t>
            </a:r>
          </a:p>
          <a:p>
            <a:pPr marL="285750" lvl="0" indent="-285750" algn="l" rtl="0">
              <a:spcBef>
                <a:spcPts val="300"/>
              </a:spcBef>
              <a:spcAft>
                <a:spcPts val="0"/>
              </a:spcAft>
              <a:buFont typeface="Arial" panose="020B0604020202020204" pitchFamily="34" charset="0"/>
              <a:buChar char="•"/>
            </a:pPr>
            <a:r>
              <a:rPr lang="en-US" sz="1600" dirty="0">
                <a:solidFill>
                  <a:schemeClr val="tx1">
                    <a:lumMod val="75000"/>
                  </a:schemeClr>
                </a:solidFill>
                <a:latin typeface="Trebuchet MS"/>
                <a:ea typeface="Trebuchet MS"/>
                <a:cs typeface="Trebuchet MS"/>
                <a:sym typeface="Trebuchet MS"/>
              </a:rPr>
              <a:t>Can fluctuations in gas and energy prices cause customers to churn?</a:t>
            </a:r>
          </a:p>
          <a:p>
            <a:pPr marL="285750" lvl="0" indent="-285750" algn="l" rtl="0">
              <a:spcBef>
                <a:spcPts val="300"/>
              </a:spcBef>
              <a:spcAft>
                <a:spcPts val="0"/>
              </a:spcAft>
              <a:buFont typeface="Arial" panose="020B0604020202020204" pitchFamily="34" charset="0"/>
              <a:buChar char="•"/>
            </a:pPr>
            <a:r>
              <a:rPr lang="en-US" sz="1600" dirty="0">
                <a:solidFill>
                  <a:schemeClr val="tx1">
                    <a:lumMod val="75000"/>
                  </a:schemeClr>
                </a:solidFill>
                <a:latin typeface="Trebuchet MS"/>
                <a:ea typeface="Trebuchet MS"/>
                <a:cs typeface="Trebuchet MS"/>
                <a:sym typeface="Trebuchet MS"/>
              </a:rPr>
              <a:t>Are new customers likely to leave?</a:t>
            </a:r>
          </a:p>
          <a:p>
            <a:pPr marL="285750" lvl="0" indent="-285750" algn="l" rtl="0">
              <a:spcBef>
                <a:spcPts val="300"/>
              </a:spcBef>
              <a:spcAft>
                <a:spcPts val="0"/>
              </a:spcAft>
              <a:buFont typeface="Arial" panose="020B0604020202020204" pitchFamily="34" charset="0"/>
              <a:buChar char="•"/>
            </a:pPr>
            <a:r>
              <a:rPr lang="en-US" sz="1600" dirty="0">
                <a:solidFill>
                  <a:schemeClr val="tx1">
                    <a:lumMod val="75000"/>
                  </a:schemeClr>
                </a:solidFill>
                <a:latin typeface="Trebuchet MS"/>
                <a:ea typeface="Trebuchet MS"/>
                <a:cs typeface="Trebuchet MS"/>
                <a:sym typeface="Trebuchet MS"/>
              </a:rPr>
              <a:t>Are we charging higher for our meter rents?</a:t>
            </a:r>
          </a:p>
          <a:p>
            <a:pPr lvl="0" algn="l" rtl="0">
              <a:spcBef>
                <a:spcPts val="300"/>
              </a:spcBef>
              <a:spcAft>
                <a:spcPts val="0"/>
              </a:spcAft>
            </a:pPr>
            <a:endParaRPr lang="en-US" sz="1600" dirty="0">
              <a:solidFill>
                <a:schemeClr val="tx1">
                  <a:lumMod val="75000"/>
                </a:schemeClr>
              </a:solidFill>
              <a:latin typeface="Trebuchet MS"/>
              <a:ea typeface="Trebuchet MS"/>
              <a:cs typeface="Trebuchet MS"/>
              <a:sym typeface="Trebuchet MS"/>
            </a:endParaRPr>
          </a:p>
          <a:p>
            <a:pPr lvl="0" algn="l" rtl="0">
              <a:spcBef>
                <a:spcPts val="300"/>
              </a:spcBef>
              <a:spcAft>
                <a:spcPts val="0"/>
              </a:spcAft>
            </a:pPr>
            <a:r>
              <a:rPr lang="en-US" sz="2000" b="1" dirty="0">
                <a:solidFill>
                  <a:schemeClr val="accent4">
                    <a:lumMod val="75000"/>
                  </a:schemeClr>
                </a:solidFill>
                <a:latin typeface="Trebuchet MS"/>
                <a:ea typeface="Trebuchet MS"/>
                <a:cs typeface="Trebuchet MS"/>
                <a:sym typeface="Trebuchet MS"/>
              </a:rPr>
              <a:t>Answer</a:t>
            </a:r>
            <a:endParaRPr lang="en-US" sz="1600" b="1" dirty="0">
              <a:solidFill>
                <a:schemeClr val="accent4">
                  <a:lumMod val="75000"/>
                </a:schemeClr>
              </a:solidFill>
              <a:latin typeface="Trebuchet MS"/>
              <a:ea typeface="Trebuchet MS"/>
              <a:cs typeface="Trebuchet MS"/>
              <a:sym typeface="Trebuchet MS"/>
            </a:endParaRPr>
          </a:p>
          <a:p>
            <a:pPr marL="0" lvl="0" indent="0" algn="l" rtl="0">
              <a:spcBef>
                <a:spcPts val="300"/>
              </a:spcBef>
              <a:spcAft>
                <a:spcPts val="0"/>
              </a:spcAft>
              <a:buNone/>
            </a:pPr>
            <a:r>
              <a:rPr lang="en-US" sz="1600" dirty="0">
                <a:solidFill>
                  <a:schemeClr val="tx1">
                    <a:lumMod val="75000"/>
                  </a:schemeClr>
                </a:solidFill>
                <a:latin typeface="Trebuchet MS"/>
                <a:ea typeface="Trebuchet MS"/>
                <a:cs typeface="Trebuchet MS"/>
                <a:sym typeface="Trebuchet MS"/>
              </a:rPr>
              <a:t>We will build a machine-learning model to solve this. It will predict customer churn probability to enable us to identify customers who are likely to churn before they do and also offer better incentives to keep them.</a:t>
            </a:r>
            <a:endParaRPr lang="en-US" sz="1800" dirty="0">
              <a:solidFill>
                <a:schemeClr val="tx1">
                  <a:lumMod val="75000"/>
                </a:schemeClr>
              </a:solidFill>
              <a:latin typeface="Trebuchet MS"/>
              <a:ea typeface="Trebuchet MS"/>
              <a:cs typeface="Trebuchet MS"/>
              <a:sym typeface="Trebuchet MS"/>
            </a:endParaRPr>
          </a:p>
        </p:txBody>
      </p:sp>
      <p:sp>
        <p:nvSpPr>
          <p:cNvPr id="513" name="Google Shape;513;p1"/>
          <p:cNvSpPr txBox="1"/>
          <p:nvPr/>
        </p:nvSpPr>
        <p:spPr>
          <a:xfrm>
            <a:off x="134060" y="734657"/>
            <a:ext cx="3136800" cy="6038180"/>
          </a:xfrm>
          <a:prstGeom prst="rect">
            <a:avLst/>
          </a:prstGeom>
          <a:noFill/>
          <a:ln>
            <a:noFill/>
          </a:ln>
        </p:spPr>
        <p:txBody>
          <a:bodyPr spcFirstLastPara="1" wrap="square" lIns="91425" tIns="45700" rIns="91425" bIns="45700" anchor="t" anchorCtr="0">
            <a:noAutofit/>
          </a:bodyPr>
          <a:lstStyle/>
          <a:p>
            <a:pPr marL="0" lvl="0" indent="0" algn="l" rtl="0">
              <a:spcBef>
                <a:spcPts val="300"/>
              </a:spcBef>
              <a:spcAft>
                <a:spcPts val="0"/>
              </a:spcAft>
              <a:buNone/>
            </a:pPr>
            <a:r>
              <a:rPr lang="en-US" sz="1100" dirty="0">
                <a:solidFill>
                  <a:schemeClr val="bg1"/>
                </a:solidFill>
                <a:latin typeface="Trebuchet MS"/>
                <a:ea typeface="Trebuchet MS"/>
                <a:cs typeface="Trebuchet MS"/>
                <a:sym typeface="Trebuchet MS"/>
              </a:rPr>
              <a:t>Customers may want to leave for services offered by another energy service provider for a reason. Our findings identified some key reasons, and these can be grouped into reasons related to pricing, consumption and customer </a:t>
            </a:r>
            <a:r>
              <a:rPr lang="en-US" sz="1100" dirty="0" err="1">
                <a:solidFill>
                  <a:schemeClr val="bg1"/>
                </a:solidFill>
                <a:latin typeface="Trebuchet MS"/>
                <a:ea typeface="Trebuchet MS"/>
                <a:cs typeface="Trebuchet MS"/>
                <a:sym typeface="Trebuchet MS"/>
              </a:rPr>
              <a:t>behaviour</a:t>
            </a:r>
            <a:r>
              <a:rPr lang="en-US" sz="1100" dirty="0">
                <a:solidFill>
                  <a:schemeClr val="bg1"/>
                </a:solidFill>
                <a:latin typeface="Trebuchet MS"/>
                <a:ea typeface="Trebuchet MS"/>
                <a:cs typeface="Trebuchet MS"/>
                <a:sym typeface="Trebuchet MS"/>
              </a:rPr>
              <a:t>.</a:t>
            </a:r>
          </a:p>
          <a:p>
            <a:pPr marL="0" lvl="0" indent="0" algn="l" rtl="0">
              <a:spcBef>
                <a:spcPts val="300"/>
              </a:spcBef>
              <a:spcAft>
                <a:spcPts val="0"/>
              </a:spcAft>
              <a:buNone/>
            </a:pPr>
            <a:r>
              <a:rPr lang="en-US" sz="1100" dirty="0">
                <a:solidFill>
                  <a:schemeClr val="bg1"/>
                </a:solidFill>
                <a:latin typeface="Trebuchet MS"/>
                <a:ea typeface="Trebuchet MS"/>
                <a:cs typeface="Trebuchet MS"/>
                <a:sym typeface="Trebuchet MS"/>
              </a:rPr>
              <a:t>These include the </a:t>
            </a:r>
          </a:p>
          <a:p>
            <a:pPr marL="285750" lvl="0" indent="-285750" algn="l" rtl="0">
              <a:spcBef>
                <a:spcPts val="300"/>
              </a:spcBef>
              <a:spcAft>
                <a:spcPts val="0"/>
              </a:spcAft>
              <a:buClr>
                <a:schemeClr val="bg1"/>
              </a:buClr>
              <a:buFont typeface="Arial" panose="020B0604020202020204" pitchFamily="34" charset="0"/>
              <a:buChar char="•"/>
            </a:pPr>
            <a:r>
              <a:rPr lang="en-US" sz="1100" dirty="0">
                <a:solidFill>
                  <a:schemeClr val="bg1"/>
                </a:solidFill>
                <a:latin typeface="Trebuchet MS"/>
                <a:ea typeface="Trebuchet MS"/>
                <a:cs typeface="Trebuchet MS"/>
                <a:sym typeface="Trebuchet MS"/>
              </a:rPr>
              <a:t>Difference and change in fluctuations in power or energy prices during peak, mid-peak and off-peak periods or during the beginning of the year and the year preceding it.</a:t>
            </a:r>
          </a:p>
          <a:p>
            <a:pPr marL="285750" lvl="0" indent="-285750" algn="l" rtl="0">
              <a:spcBef>
                <a:spcPts val="300"/>
              </a:spcBef>
              <a:spcAft>
                <a:spcPts val="0"/>
              </a:spcAft>
              <a:buClr>
                <a:schemeClr val="bg1"/>
              </a:buClr>
              <a:buFont typeface="Arial" panose="020B0604020202020204" pitchFamily="34" charset="0"/>
              <a:buChar char="•"/>
            </a:pPr>
            <a:r>
              <a:rPr lang="en-US" sz="1100" dirty="0">
                <a:solidFill>
                  <a:schemeClr val="bg1"/>
                </a:solidFill>
                <a:latin typeface="Trebuchet MS"/>
                <a:ea typeface="Trebuchet MS"/>
                <a:cs typeface="Trebuchet MS"/>
                <a:sym typeface="Trebuchet MS"/>
              </a:rPr>
              <a:t>Amount of energy or power consumed by the customer, the total net margin, net, meter rent cost and gross margin on power subscription and the power subscribed</a:t>
            </a:r>
          </a:p>
          <a:p>
            <a:pPr marL="285750" lvl="0" indent="-285750" algn="l" rtl="0">
              <a:spcBef>
                <a:spcPts val="300"/>
              </a:spcBef>
              <a:spcAft>
                <a:spcPts val="0"/>
              </a:spcAft>
              <a:buClr>
                <a:schemeClr val="bg1"/>
              </a:buClr>
              <a:buFont typeface="Arial" panose="020B0604020202020204" pitchFamily="34" charset="0"/>
              <a:buChar char="•"/>
            </a:pPr>
            <a:r>
              <a:rPr lang="en-US" sz="1100" dirty="0">
                <a:solidFill>
                  <a:schemeClr val="bg1"/>
                </a:solidFill>
                <a:latin typeface="Trebuchet MS"/>
                <a:ea typeface="Trebuchet MS"/>
                <a:cs typeface="Trebuchet MS"/>
                <a:sym typeface="Trebuchet MS"/>
              </a:rPr>
              <a:t>Others include the length of the contract, the number of years they have been customers, the number of months left in their contract and the number of months left to contract renewal.</a:t>
            </a:r>
          </a:p>
          <a:p>
            <a:pPr lvl="0" algn="l" rtl="0">
              <a:spcBef>
                <a:spcPts val="300"/>
              </a:spcBef>
              <a:spcAft>
                <a:spcPts val="0"/>
              </a:spcAft>
              <a:buClr>
                <a:schemeClr val="bg1"/>
              </a:buClr>
            </a:pPr>
            <a:endParaRPr lang="en-US" sz="1100" dirty="0">
              <a:solidFill>
                <a:schemeClr val="bg1"/>
              </a:solidFill>
              <a:latin typeface="Trebuchet MS"/>
              <a:ea typeface="Trebuchet MS"/>
              <a:cs typeface="Trebuchet MS"/>
              <a:sym typeface="Trebuchet MS"/>
            </a:endParaRPr>
          </a:p>
          <a:p>
            <a:pPr lvl="0" algn="l" rtl="0">
              <a:spcBef>
                <a:spcPts val="300"/>
              </a:spcBef>
              <a:spcAft>
                <a:spcPts val="0"/>
              </a:spcAft>
              <a:buClr>
                <a:schemeClr val="bg1"/>
              </a:buClr>
            </a:pPr>
            <a:r>
              <a:rPr lang="en-US" sz="1100" dirty="0">
                <a:solidFill>
                  <a:schemeClr val="bg1"/>
                </a:solidFill>
                <a:latin typeface="Trebuchet MS"/>
                <a:ea typeface="Trebuchet MS"/>
                <a:cs typeface="Trebuchet MS"/>
                <a:sym typeface="Trebuchet MS"/>
              </a:rPr>
              <a:t>Based on these findings, </a:t>
            </a:r>
            <a:r>
              <a:rPr lang="en-US" sz="1100" dirty="0" err="1">
                <a:solidFill>
                  <a:schemeClr val="bg1"/>
                </a:solidFill>
                <a:latin typeface="Trebuchet MS"/>
                <a:ea typeface="Trebuchet MS"/>
                <a:cs typeface="Trebuchet MS"/>
                <a:sym typeface="Trebuchet MS"/>
              </a:rPr>
              <a:t>PowerCo</a:t>
            </a:r>
            <a:r>
              <a:rPr lang="en-US" sz="1100" dirty="0">
                <a:solidFill>
                  <a:schemeClr val="bg1"/>
                </a:solidFill>
                <a:latin typeface="Trebuchet MS"/>
                <a:ea typeface="Trebuchet MS"/>
                <a:cs typeface="Trebuchet MS"/>
                <a:sym typeface="Trebuchet MS"/>
              </a:rPr>
              <a:t> may need </a:t>
            </a:r>
          </a:p>
          <a:p>
            <a:pPr marL="171450" lvl="0" indent="-171450" algn="l" rtl="0">
              <a:spcBef>
                <a:spcPts val="300"/>
              </a:spcBef>
              <a:spcAft>
                <a:spcPts val="0"/>
              </a:spcAft>
              <a:buClr>
                <a:schemeClr val="bg1"/>
              </a:buClr>
              <a:buFont typeface="Arial" panose="020B0604020202020204" pitchFamily="34" charset="0"/>
              <a:buChar char="•"/>
            </a:pPr>
            <a:r>
              <a:rPr lang="en-US" sz="1100" dirty="0">
                <a:solidFill>
                  <a:schemeClr val="bg1"/>
                </a:solidFill>
                <a:latin typeface="Trebuchet MS"/>
                <a:ea typeface="Trebuchet MS"/>
                <a:cs typeface="Trebuchet MS"/>
                <a:sym typeface="Trebuchet MS"/>
              </a:rPr>
              <a:t>To offer a package to new customers to prevent them from exiting. </a:t>
            </a:r>
          </a:p>
          <a:p>
            <a:pPr marL="171450" lvl="0" indent="-171450" algn="l" rtl="0">
              <a:spcBef>
                <a:spcPts val="300"/>
              </a:spcBef>
              <a:spcAft>
                <a:spcPts val="0"/>
              </a:spcAft>
              <a:buClr>
                <a:schemeClr val="bg1"/>
              </a:buClr>
              <a:buFont typeface="Arial" panose="020B0604020202020204" pitchFamily="34" charset="0"/>
              <a:buChar char="•"/>
            </a:pPr>
            <a:r>
              <a:rPr lang="en-US" sz="1100" dirty="0">
                <a:solidFill>
                  <a:schemeClr val="bg1"/>
                </a:solidFill>
                <a:latin typeface="Trebuchet MS"/>
                <a:ea typeface="Trebuchet MS"/>
                <a:cs typeface="Trebuchet MS"/>
                <a:sym typeface="Trebuchet MS"/>
              </a:rPr>
              <a:t>Target customers whose contracts are almost ending and offer renewal packages</a:t>
            </a:r>
          </a:p>
          <a:p>
            <a:pPr marL="171450" lvl="0" indent="-171450" algn="l" rtl="0">
              <a:spcBef>
                <a:spcPts val="300"/>
              </a:spcBef>
              <a:spcAft>
                <a:spcPts val="0"/>
              </a:spcAft>
              <a:buClr>
                <a:schemeClr val="bg1"/>
              </a:buClr>
              <a:buFont typeface="Arial" panose="020B0604020202020204" pitchFamily="34" charset="0"/>
              <a:buChar char="•"/>
            </a:pPr>
            <a:r>
              <a:rPr lang="en-US" sz="1100" dirty="0">
                <a:solidFill>
                  <a:schemeClr val="bg1"/>
                </a:solidFill>
                <a:latin typeface="Trebuchet MS"/>
                <a:ea typeface="Trebuchet MS"/>
                <a:cs typeface="Trebuchet MS"/>
                <a:sym typeface="Trebuchet MS"/>
              </a:rPr>
              <a:t>They may also need to look at meter rental costs.</a:t>
            </a:r>
          </a:p>
          <a:p>
            <a:pPr marL="171450" lvl="0" indent="-171450" algn="l" rtl="0">
              <a:spcBef>
                <a:spcPts val="300"/>
              </a:spcBef>
              <a:spcAft>
                <a:spcPts val="0"/>
              </a:spcAft>
              <a:buClr>
                <a:schemeClr val="bg1"/>
              </a:buClr>
              <a:buFont typeface="Arial" panose="020B0604020202020204" pitchFamily="34" charset="0"/>
              <a:buChar char="•"/>
            </a:pPr>
            <a:r>
              <a:rPr lang="en-US" sz="1100" dirty="0">
                <a:solidFill>
                  <a:schemeClr val="bg1"/>
                </a:solidFill>
                <a:latin typeface="Trebuchet MS"/>
                <a:ea typeface="Trebuchet MS"/>
                <a:cs typeface="Trebuchet MS"/>
                <a:sym typeface="Trebuchet MS"/>
              </a:rPr>
              <a:t>If possible, control energy or power price fluctuations within seasons, months or years.</a:t>
            </a:r>
          </a:p>
        </p:txBody>
      </p:sp>
    </p:spTree>
    <p:extLst>
      <p:ext uri="{BB962C8B-B14F-4D97-AF65-F5344CB8AC3E}">
        <p14:creationId xmlns:p14="http://schemas.microsoft.com/office/powerpoint/2010/main" val="729026875"/>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
            <a:extLst>
              <a:ext uri="{FF2B5EF4-FFF2-40B4-BE49-F238E27FC236}">
                <a16:creationId xmlns:a16="http://schemas.microsoft.com/office/drawing/2014/main" id="{A5AEA51D-B8C1-3259-09E5-56B245F06B07}"/>
              </a:ext>
            </a:extLst>
          </p:cNvPr>
          <p:cNvSpPr>
            <a:spLocks noChangeArrowheads="1"/>
          </p:cNvSpPr>
          <p:nvPr/>
        </p:nvSpPr>
        <p:spPr bwMode="auto">
          <a:xfrm>
            <a:off x="947058" y="355802"/>
            <a:ext cx="9350826" cy="2231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a:ln>
                  <a:noFill/>
                </a:ln>
                <a:solidFill>
                  <a:schemeClr val="tx1"/>
                </a:solidFill>
                <a:effectLst/>
                <a:latin typeface="Arial" panose="020B0604020202020204" pitchFamily="34" charset="0"/>
              </a:rPr>
              <a:t>BCG Data Science Job Simulation on Forage - July 2024</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900" b="0" i="0" u="none" strike="noStrike" cap="none" normalizeH="0" baseline="0">
                <a:ln>
                  <a:noFill/>
                </a:ln>
                <a:solidFill>
                  <a:schemeClr val="tx1"/>
                </a:solidFill>
                <a:effectLst/>
                <a:latin typeface="Arial" panose="020B0604020202020204" pitchFamily="34" charset="0"/>
              </a:rPr>
              <a:t>Completed a customer churn analysis simulation for XYZ Analytics, demonstrating advanced data analytics skills, identifying essential client data and outlining a strategic investigation approach.</a:t>
            </a: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Conducted efficient data analysis using Python, including Pandas and NumPy. Employed data visualization techniques for insightful trend interpretation.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Completed the engineering and optimization of a random forest model, achieving an 85% accuracy rate in predicting customer churn.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Completed a concise executive summary for the Associate Director, delivering actionable insights for informed decision-making based on the analysis.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6FF8267B-128B-08CC-30F6-A1BC72C42CC4}"/>
              </a:ext>
            </a:extLst>
          </p:cNvPr>
          <p:cNvSpPr>
            <a:spLocks noChangeArrowheads="1"/>
          </p:cNvSpPr>
          <p:nvPr/>
        </p:nvSpPr>
        <p:spPr bwMode="auto">
          <a:xfrm>
            <a:off x="947057" y="3098810"/>
            <a:ext cx="10058399" cy="26468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a:ln>
                  <a:noFill/>
                </a:ln>
                <a:solidFill>
                  <a:schemeClr val="tx1"/>
                </a:solidFill>
                <a:effectLst/>
                <a:latin typeface="Arial" panose="020B0604020202020204" pitchFamily="34" charset="0"/>
              </a:rPr>
              <a:t>“Why are you interested in this role?”</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900" b="0" i="0" u="none" strike="noStrike" cap="none" normalizeH="0" baseline="0">
                <a:ln>
                  <a:noFill/>
                </a:ln>
                <a:solidFill>
                  <a:schemeClr val="tx1"/>
                </a:solidFill>
                <a:effectLst/>
                <a:latin typeface="Arial" panose="020B0604020202020204" pitchFamily="34" charset="0"/>
              </a:rPr>
            </a:br>
            <a:r>
              <a:rPr kumimoji="0" lang="en-US" altLang="en-US" sz="1800" b="0" i="0" u="none" strike="noStrike" cap="none" normalizeH="0" baseline="0">
                <a:ln>
                  <a:noFill/>
                </a:ln>
                <a:solidFill>
                  <a:srgbClr val="374151"/>
                </a:solidFill>
                <a:effectLst/>
                <a:latin typeface="Arial" panose="020B0604020202020204" pitchFamily="34" charset="0"/>
              </a:rPr>
              <a:t>I recently participated in BCG's Data Science job simulation on the Forage platform, and it was incredibly useful to understand what it might be like to participate on a data science and analytics team at BCG.</a:t>
            </a: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374151"/>
                </a:solidFill>
                <a:effectLst/>
                <a:latin typeface="Arial" panose="020B0604020202020204" pitchFamily="34" charset="0"/>
              </a:rPr>
              <a:t>I worked on a project to create a customer churn analysis simulation using Python. This project built my data science skills in a real-world context, as well as my presentation skills through creating an executive summary of my findings for the team. </a:t>
            </a: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374151"/>
                </a:solidFill>
                <a:effectLst/>
                <a:latin typeface="Arial" panose="020B0604020202020204" pitchFamily="34" charset="0"/>
              </a:rPr>
              <a:t>Doing this program confirmed that I really enjoy working on data science projects and I'm excited to apply these skills on a data science team at a company like BCG.</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6307839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
</file>

<file path=ppt/theme/theme1.xml><?xml version="1.0" encoding="utf-8"?>
<a:theme xmlns:a="http://schemas.openxmlformats.org/drawingml/2006/main" name="BCG Grid 16:9">
  <a:themeElements>
    <a:clrScheme name="The Boston Consulting Group">
      <a:dk1>
        <a:srgbClr val="575757"/>
      </a:dk1>
      <a:lt1>
        <a:srgbClr val="FFFFFF"/>
      </a:lt1>
      <a:dk2>
        <a:srgbClr val="29BA74"/>
      </a:dk2>
      <a:lt2>
        <a:srgbClr val="F2F2F2"/>
      </a:lt2>
      <a:accent1>
        <a:srgbClr val="03522D"/>
      </a:accent1>
      <a:accent2>
        <a:srgbClr val="197A56"/>
      </a:accent2>
      <a:accent3>
        <a:srgbClr val="D4DF33"/>
      </a:accent3>
      <a:accent4>
        <a:srgbClr val="3EAD92"/>
      </a:accent4>
      <a:accent5>
        <a:srgbClr val="6E6F73"/>
      </a:accent5>
      <a:accent6>
        <a:srgbClr val="295E7E"/>
      </a:accent6>
      <a:hlink>
        <a:srgbClr val="2E3558"/>
      </a:hlink>
      <a:folHlink>
        <a:srgbClr val="2E355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BCG 2015">
      <a:dk1>
        <a:srgbClr val="6E6F73"/>
      </a:dk1>
      <a:lt1>
        <a:srgbClr val="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E3558"/>
      </a:hlink>
      <a:folHlink>
        <a:srgbClr val="670F3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92</TotalTime>
  <Words>629</Words>
  <Application>Microsoft Office PowerPoint</Application>
  <PresentationFormat>Widescreen</PresentationFormat>
  <Paragraphs>61</Paragraphs>
  <Slides>3</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vt:i4>
      </vt:variant>
    </vt:vector>
  </HeadingPairs>
  <TitlesOfParts>
    <vt:vector size="6" baseType="lpstr">
      <vt:lpstr>Arial</vt:lpstr>
      <vt:lpstr>Trebuchet MS</vt:lpstr>
      <vt:lpstr>BCG Grid 16:9</vt:lpstr>
      <vt:lpstr>Executive summary best practice</vt:lpstr>
      <vt:lpstr>EXECUTIVE SUMMARY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The Boston Consulting Group</dc:creator>
  <cp:lastModifiedBy>Chigozie Nkwocha</cp:lastModifiedBy>
  <cp:revision>14</cp:revision>
  <dcterms:created xsi:type="dcterms:W3CDTF">2016-11-04T11:46:04Z</dcterms:created>
  <dcterms:modified xsi:type="dcterms:W3CDTF">2024-07-18T11:28:08Z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Grid Format</vt:lpwstr>
  </property>
  <property fmtid="{D5CDD505-2E9C-101B-9397-08002B2CF9AE}" pid="3" name="NXPowerLiteLastOptimized">
    <vt:lpwstr>488649</vt:lpwstr>
  </property>
  <property fmtid="{D5CDD505-2E9C-101B-9397-08002B2CF9AE}" pid="4" name="NXPowerLiteSettings">
    <vt:lpwstr>87000AA0054001</vt:lpwstr>
  </property>
  <property fmtid="{D5CDD505-2E9C-101B-9397-08002B2CF9AE}" pid="5" name="NXPowerLiteVersion">
    <vt:lpwstr>D7.1.8</vt:lpwstr>
  </property>
  <property fmtid="{D5CDD505-2E9C-101B-9397-08002B2CF9AE}" pid="6" name="Template Name">
    <vt:lpwstr>16x9</vt:lpwstr>
  </property>
</Properties>
</file>