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7B1E4-CFD2-4FB8-8B9D-BAE078D2723A}" v="1" dt="2020-05-11T12:28:30.824"/>
    <p1510:client id="{83020FED-21CB-4946-B127-C922C0E372A3}" v="189" dt="2020-05-13T15:23:06.108"/>
    <p1510:client id="{97D17FC7-BF69-4DF9-9C0A-8B9DDD1EEACF}" v="2628" dt="2020-05-09T18:25:47.064"/>
    <p1510:client id="{E0BB06E3-6213-475E-9C96-251DEA036289}" v="38" dt="2020-05-09T18:56:20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microsoft.com/office/2015/10/relationships/revisionInfo" Target="revisionInfo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800765"/>
            <a:ext cx="8144134" cy="1373070"/>
          </a:xfrm>
        </p:spPr>
        <p:txBody>
          <a:bodyPr/>
          <a:lstStyle/>
          <a:p>
            <a:r>
              <a:rPr lang="hu-HU"/>
              <a:t>Elektronikus Építési Napló szakdolgozat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/>
              <a:t>Cziczka</a:t>
            </a:r>
            <a:r>
              <a:rPr lang="hu-HU"/>
              <a:t> Dániel Máté, 14.P</a:t>
            </a:r>
          </a:p>
        </p:txBody>
      </p:sp>
    </p:spTree>
    <p:extLst>
      <p:ext uri="{BB962C8B-B14F-4D97-AF65-F5344CB8AC3E}">
        <p14:creationId xmlns:p14="http://schemas.microsoft.com/office/powerpoint/2010/main" val="300733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FF23A9-8843-4D0D-8454-A9E12423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Adatbázis táblák kapcsolata</a:t>
            </a:r>
          </a:p>
        </p:txBody>
      </p:sp>
      <p:pic>
        <p:nvPicPr>
          <p:cNvPr id="4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C5E61E48-604B-4AA3-AB3A-317481F01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526" y="2498231"/>
            <a:ext cx="9315450" cy="3276600"/>
          </a:xfrm>
        </p:spPr>
      </p:pic>
    </p:spTree>
    <p:extLst>
      <p:ext uri="{BB962C8B-B14F-4D97-AF65-F5344CB8AC3E}">
        <p14:creationId xmlns:p14="http://schemas.microsoft.com/office/powerpoint/2010/main" val="369754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C85BC1-9496-45CE-9765-DC4C60F3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0C1316-07A2-4050-8027-228DC8946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86709"/>
            <a:ext cx="7461844" cy="31420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800"/>
              <a:t>A munkafelvételhez hasonló hibanapló, hozzá tartozó építésvezető jogosultsággal, aki a hibanaplót kezeli. A hibák javítását ki tudná osztani egy vagy több felhasználónak.</a:t>
            </a:r>
          </a:p>
          <a:p>
            <a:r>
              <a:rPr lang="hu-HU" sz="1800"/>
              <a:t>Alvállalkozók számára teljesítési igazolás kiállítása.</a:t>
            </a:r>
          </a:p>
          <a:p>
            <a:r>
              <a:rPr lang="hu-HU" sz="1800"/>
              <a:t>Építkezések számára a fővállalkozó adhatna meg információkat, amit a felhasználónak bejelentkezés után jelezne.</a:t>
            </a:r>
          </a:p>
          <a:p>
            <a:r>
              <a:rPr lang="hu-HU" sz="1800"/>
              <a:t>A munkában résztvevő alvállalkozók számára csevegőszoba létrehozására lehetőség.</a:t>
            </a:r>
          </a:p>
        </p:txBody>
      </p:sp>
    </p:spTree>
    <p:extLst>
      <p:ext uri="{BB962C8B-B14F-4D97-AF65-F5344CB8AC3E}">
        <p14:creationId xmlns:p14="http://schemas.microsoft.com/office/powerpoint/2010/main" val="33283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800765"/>
            <a:ext cx="8144134" cy="1373070"/>
          </a:xfrm>
        </p:spPr>
        <p:txBody>
          <a:bodyPr/>
          <a:lstStyle/>
          <a:p>
            <a:r>
              <a:rPr lang="hu-HU"/>
              <a:t>Köszönöm a figyelmet és a lehetőséget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/>
              <a:t>Cziczka</a:t>
            </a:r>
            <a:r>
              <a:rPr lang="hu-HU"/>
              <a:t> Dániel Máté, 14.P</a:t>
            </a:r>
          </a:p>
        </p:txBody>
      </p:sp>
    </p:spTree>
    <p:extLst>
      <p:ext uri="{BB962C8B-B14F-4D97-AF65-F5344CB8AC3E}">
        <p14:creationId xmlns:p14="http://schemas.microsoft.com/office/powerpoint/2010/main" val="394592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E64E1-90FF-4901-84F3-BFCE3F3D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A0EEA8-E45C-4E30-95F1-9EEAB68E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Felhasznált programok:</a:t>
            </a:r>
          </a:p>
          <a:p>
            <a:pPr marL="457200" lvl="1" indent="0">
              <a:buNone/>
            </a:pPr>
            <a:r>
              <a:rPr lang="hu-HU" dirty="0"/>
              <a:t>Adobe </a:t>
            </a:r>
            <a:r>
              <a:rPr lang="hu-HU" dirty="0" err="1"/>
              <a:t>Dreamweaver</a:t>
            </a:r>
            <a:r>
              <a:rPr lang="hu-HU" dirty="0"/>
              <a:t>, </a:t>
            </a:r>
            <a:r>
              <a:rPr lang="hu-HU" dirty="0" err="1"/>
              <a:t>NotePad</a:t>
            </a:r>
            <a:r>
              <a:rPr lang="hu-HU" dirty="0"/>
              <a:t>++, XAMPP</a:t>
            </a:r>
          </a:p>
          <a:p>
            <a:r>
              <a:rPr lang="hu-HU" dirty="0"/>
              <a:t>Programozási nyelvek:</a:t>
            </a:r>
          </a:p>
          <a:p>
            <a:pPr marL="457200" lvl="1" indent="0">
              <a:buNone/>
            </a:pPr>
            <a:r>
              <a:rPr lang="hu-HU" dirty="0"/>
              <a:t>HTML, CSS, JavaScript, PHP</a:t>
            </a:r>
          </a:p>
        </p:txBody>
      </p:sp>
    </p:spTree>
    <p:extLst>
      <p:ext uri="{BB962C8B-B14F-4D97-AF65-F5344CB8AC3E}">
        <p14:creationId xmlns:p14="http://schemas.microsoft.com/office/powerpoint/2010/main" val="41978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5A32908-B2B6-4F5E-84C0-115C18AC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Miről szól a szoftver?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D03842-3330-4F0B-975F-96D7688D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 dirty="0"/>
              <a:t>Építőipari </a:t>
            </a:r>
            <a:r>
              <a:rPr lang="hu-HU" sz="1800" dirty="0" err="1"/>
              <a:t>vállakozások</a:t>
            </a:r>
            <a:r>
              <a:rPr lang="hu-HU" sz="1800" dirty="0"/>
              <a:t> számára megkönnyíti a munkavégzés ellenőrzését.</a:t>
            </a:r>
            <a:endParaRPr lang="hu-HU" dirty="0"/>
          </a:p>
          <a:p>
            <a:r>
              <a:rPr lang="hu-HU" sz="1800" dirty="0"/>
              <a:t>Betekintést ad a megrendelőnek a projekt állapotába.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36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13D16E3-9394-4D0A-83C6-2A433F11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Jogosultságok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FAF6AA-E791-43B2-8A89-70B364B1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 dirty="0">
                <a:ea typeface="+mn-lt"/>
                <a:cs typeface="+mn-lt"/>
              </a:rPr>
              <a:t>Fővállalkozó: A projekt kivitelezője, ellenőrizni tudja az alvállalkozó által felvett munkavégzéseket, illetve munkavégzést tud felvenni.</a:t>
            </a:r>
            <a:endParaRPr lang="hu-HU" sz="1800" dirty="0"/>
          </a:p>
          <a:p>
            <a:r>
              <a:rPr lang="hu-HU" sz="1800" dirty="0"/>
              <a:t>Megrendelő: A projekt megrendelője, ellenőrizni tudja a munkafolyamatok állapotát.</a:t>
            </a:r>
          </a:p>
          <a:p>
            <a:r>
              <a:rPr lang="hu-HU" sz="1800" dirty="0"/>
              <a:t>Alvállalkozó: Igazolni tudja az elvégzett munkafolyamatokat.</a:t>
            </a:r>
          </a:p>
          <a:p>
            <a:r>
              <a:rPr lang="hu-HU" sz="1800" dirty="0" err="1"/>
              <a:t>Admin</a:t>
            </a:r>
            <a:r>
              <a:rPr lang="hu-HU" sz="1800" dirty="0"/>
              <a:t>: A szoftver tulajdonosa, regisztrációs kódokat tud kiadni, új építkezéseket felvenni vagy meglévőket módosítani, felhasználók jogosultságait módosítani.</a:t>
            </a:r>
          </a:p>
        </p:txBody>
      </p:sp>
    </p:spTree>
    <p:extLst>
      <p:ext uri="{BB962C8B-B14F-4D97-AF65-F5344CB8AC3E}">
        <p14:creationId xmlns:p14="http://schemas.microsoft.com/office/powerpoint/2010/main" val="137686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32162E-044F-445F-8A1F-9D602AD2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Jogosultságok</a:t>
            </a:r>
            <a:br>
              <a:rPr lang="hu-HU" dirty="0">
                <a:solidFill>
                  <a:srgbClr val="FFFFFF"/>
                </a:solidFill>
              </a:rPr>
            </a:b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32FBAF53-BC58-40D7-8CF2-3F3AA028F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0321" y="2547222"/>
            <a:ext cx="7461844" cy="2721378"/>
          </a:xfrm>
        </p:spPr>
      </p:pic>
    </p:spTree>
    <p:extLst>
      <p:ext uri="{BB962C8B-B14F-4D97-AF65-F5344CB8AC3E}">
        <p14:creationId xmlns:p14="http://schemas.microsoft.com/office/powerpoint/2010/main" val="39223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847BD-9274-4A23-A3A8-EDC3CAFE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hu-HU"/>
              <a:t>Bejelentkezés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9EAD7072-8BD3-4E55-92C9-87024817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 </a:t>
            </a:r>
            <a:r>
              <a:rPr lang="en-US" sz="1800" err="1"/>
              <a:t>felhasználónak</a:t>
            </a:r>
            <a:r>
              <a:rPr lang="en-US" sz="1800"/>
              <a:t> a program </a:t>
            </a:r>
            <a:r>
              <a:rPr lang="en-US" sz="1800" err="1"/>
              <a:t>használatához</a:t>
            </a:r>
            <a:r>
              <a:rPr lang="en-US" sz="1800"/>
              <a:t> be </a:t>
            </a:r>
            <a:r>
              <a:rPr lang="en-US" sz="1800" err="1"/>
              <a:t>kell</a:t>
            </a:r>
            <a:r>
              <a:rPr lang="en-US" sz="1800"/>
              <a:t> </a:t>
            </a:r>
            <a:r>
              <a:rPr lang="en-US" sz="1800" err="1"/>
              <a:t>jelentkeznie</a:t>
            </a:r>
            <a:r>
              <a:rPr lang="en-US" sz="1800"/>
              <a:t>.</a:t>
            </a:r>
          </a:p>
        </p:txBody>
      </p:sp>
      <p:pic>
        <p:nvPicPr>
          <p:cNvPr id="4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C7538848-1CDF-4807-88B5-7F495793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2585263"/>
            <a:ext cx="5639886" cy="31019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3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894C3-631C-4FB7-948B-FE4CC819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hu-HU"/>
              <a:t>Építkezés választó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E5226C-595D-4A54-B448-D70F0B3D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40577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A </a:t>
            </a:r>
            <a:r>
              <a:rPr lang="en-US" sz="2000" err="1"/>
              <a:t>kezelendő</a:t>
            </a:r>
            <a:r>
              <a:rPr lang="en-US" sz="2000"/>
              <a:t> </a:t>
            </a:r>
            <a:r>
              <a:rPr lang="en-US" sz="2000" err="1"/>
              <a:t>építkezés</a:t>
            </a:r>
            <a:r>
              <a:rPr lang="en-US" sz="2000"/>
              <a:t> </a:t>
            </a:r>
            <a:r>
              <a:rPr lang="en-US" sz="2000" err="1"/>
              <a:t>kiválasztása</a:t>
            </a:r>
            <a:r>
              <a:rPr lang="en-US" sz="2000"/>
              <a:t>.</a:t>
            </a:r>
          </a:p>
        </p:txBody>
      </p:sp>
      <p:pic>
        <p:nvPicPr>
          <p:cNvPr id="4" name="Kép 4" descr="A képen madár látható&#10;&#10;A leírás teljesen megbízható">
            <a:extLst>
              <a:ext uri="{FF2B5EF4-FFF2-40B4-BE49-F238E27FC236}">
                <a16:creationId xmlns:a16="http://schemas.microsoft.com/office/drawing/2014/main" id="{6C0733B7-28B8-45DD-9969-F6B0B95C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841" y="3147709"/>
            <a:ext cx="6997619" cy="71537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9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D1A102-84D9-4A03-8B95-D59BD2FA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hu-HU"/>
              <a:t>A felhasználó jogosultságai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13A70C1-ADD5-4B29-AE63-F9F384AC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Az </a:t>
            </a:r>
            <a:r>
              <a:rPr lang="en-US" sz="1800" err="1"/>
              <a:t>építkezés</a:t>
            </a:r>
            <a:r>
              <a:rPr lang="en-US" sz="1800"/>
              <a:t> </a:t>
            </a:r>
            <a:r>
              <a:rPr lang="en-US" sz="1800" err="1"/>
              <a:t>részletes</a:t>
            </a:r>
            <a:r>
              <a:rPr lang="en-US" sz="1800"/>
              <a:t> </a:t>
            </a:r>
            <a:r>
              <a:rPr lang="en-US" sz="1800" err="1"/>
              <a:t>adatait</a:t>
            </a:r>
            <a:r>
              <a:rPr lang="en-US" sz="1800"/>
              <a:t> </a:t>
            </a:r>
            <a:r>
              <a:rPr lang="en-US" sz="1800" err="1"/>
              <a:t>és</a:t>
            </a:r>
            <a:r>
              <a:rPr lang="en-US" sz="1800"/>
              <a:t> a </a:t>
            </a:r>
            <a:r>
              <a:rPr lang="en-US" sz="1800" err="1"/>
              <a:t>hozzá</a:t>
            </a:r>
            <a:r>
              <a:rPr lang="en-US" sz="1800"/>
              <a:t> </a:t>
            </a:r>
            <a:r>
              <a:rPr lang="en-US" sz="1800" err="1"/>
              <a:t>tartozó</a:t>
            </a:r>
            <a:r>
              <a:rPr lang="en-US" sz="1800"/>
              <a:t> </a:t>
            </a:r>
            <a:r>
              <a:rPr lang="en-US" sz="1800" err="1"/>
              <a:t>jogosultságait</a:t>
            </a:r>
            <a:r>
              <a:rPr lang="en-US" sz="1800"/>
              <a:t> is meg </a:t>
            </a:r>
            <a:r>
              <a:rPr lang="en-US" sz="1800" err="1"/>
              <a:t>tudja</a:t>
            </a:r>
            <a:r>
              <a:rPr lang="en-US" sz="1800"/>
              <a:t> </a:t>
            </a:r>
            <a:r>
              <a:rPr lang="en-US" sz="1800" err="1"/>
              <a:t>tekinteni</a:t>
            </a:r>
            <a:r>
              <a:rPr lang="en-US" sz="1800"/>
              <a:t> a </a:t>
            </a:r>
            <a:r>
              <a:rPr lang="en-US" sz="1800" err="1"/>
              <a:t>felhasználó</a:t>
            </a:r>
            <a:r>
              <a:rPr lang="en-US" sz="1800"/>
              <a:t>.</a:t>
            </a:r>
          </a:p>
        </p:txBody>
      </p:sp>
      <p:pic>
        <p:nvPicPr>
          <p:cNvPr id="4" name="Kép 4" descr="A képen szöveg, kész, fekete, képernyő látható&#10;&#10;A leírás teljesen megbízható">
            <a:extLst>
              <a:ext uri="{FF2B5EF4-FFF2-40B4-BE49-F238E27FC236}">
                <a16:creationId xmlns:a16="http://schemas.microsoft.com/office/drawing/2014/main" id="{9AB73E02-FF67-408F-8E0F-909BA32C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3501744"/>
            <a:ext cx="5639886" cy="12689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96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9D401-D4E2-4689-89CD-C80F9571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hu-HU" dirty="0"/>
              <a:t>Munkavégzés ellenőrzése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64CE13-7792-4637-9102-8D862D9E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A </a:t>
            </a:r>
            <a:r>
              <a:rPr lang="en-US" sz="2000" err="1"/>
              <a:t>megrendelő</a:t>
            </a:r>
            <a:r>
              <a:rPr lang="en-US" sz="2000"/>
              <a:t> </a:t>
            </a:r>
            <a:r>
              <a:rPr lang="en-US" sz="2000" err="1"/>
              <a:t>és</a:t>
            </a:r>
            <a:r>
              <a:rPr lang="en-US" sz="2000"/>
              <a:t> a </a:t>
            </a:r>
            <a:r>
              <a:rPr lang="en-US" sz="2000" err="1"/>
              <a:t>fővállalkozó</a:t>
            </a:r>
            <a:r>
              <a:rPr lang="en-US" sz="2000"/>
              <a:t> is </a:t>
            </a:r>
            <a:r>
              <a:rPr lang="en-US" sz="2000" err="1"/>
              <a:t>tudja</a:t>
            </a:r>
            <a:r>
              <a:rPr lang="en-US" sz="2000"/>
              <a:t> </a:t>
            </a:r>
            <a:r>
              <a:rPr lang="en-US" sz="2000" err="1"/>
              <a:t>ellenőrizni</a:t>
            </a:r>
            <a:r>
              <a:rPr lang="en-US" sz="2000"/>
              <a:t> a </a:t>
            </a:r>
            <a:r>
              <a:rPr lang="en-US" sz="2000" err="1"/>
              <a:t>felvett</a:t>
            </a:r>
            <a:r>
              <a:rPr lang="en-US" sz="2000"/>
              <a:t> </a:t>
            </a:r>
            <a:r>
              <a:rPr lang="en-US" sz="2000" err="1"/>
              <a:t>munkavégzés</a:t>
            </a:r>
            <a:r>
              <a:rPr lang="en-US" sz="2000"/>
              <a:t> </a:t>
            </a:r>
            <a:r>
              <a:rPr lang="en-US" sz="2000" err="1"/>
              <a:t>részleteit</a:t>
            </a:r>
            <a:r>
              <a:rPr lang="en-US" sz="2000"/>
              <a:t> </a:t>
            </a:r>
            <a:r>
              <a:rPr lang="en-US" sz="2000" err="1"/>
              <a:t>és</a:t>
            </a:r>
            <a:r>
              <a:rPr lang="en-US" sz="2000"/>
              <a:t> a </a:t>
            </a:r>
            <a:r>
              <a:rPr lang="en-US" sz="2000" err="1"/>
              <a:t>hozzá</a:t>
            </a:r>
            <a:r>
              <a:rPr lang="en-US" sz="2000"/>
              <a:t> </a:t>
            </a:r>
            <a:r>
              <a:rPr lang="en-US" sz="2000" err="1"/>
              <a:t>csatolt</a:t>
            </a:r>
            <a:r>
              <a:rPr lang="en-US" sz="2000"/>
              <a:t> </a:t>
            </a:r>
            <a:r>
              <a:rPr lang="en-US" sz="2000" err="1"/>
              <a:t>mellékleteket</a:t>
            </a:r>
            <a:r>
              <a:rPr lang="en-US" sz="2000"/>
              <a:t>.</a:t>
            </a:r>
          </a:p>
        </p:txBody>
      </p:sp>
      <p:pic>
        <p:nvPicPr>
          <p:cNvPr id="4" name="Kép 4" descr="A képen képernyőkép, monitor, képernyő, fekete látható&#10;&#10;A leírás teljesen megbízható">
            <a:extLst>
              <a:ext uri="{FF2B5EF4-FFF2-40B4-BE49-F238E27FC236}">
                <a16:creationId xmlns:a16="http://schemas.microsoft.com/office/drawing/2014/main" id="{4098DC99-FF38-4747-9E88-63C7A280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91754"/>
            <a:ext cx="5684706" cy="308323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2061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Application>Microsoft Office PowerPoint</Application>
  <PresentationFormat>Szélesvásznú</PresentationFormat>
  <Slides>12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Berlin</vt:lpstr>
      <vt:lpstr>Elektronikus Építési Napló szakdolgozat</vt:lpstr>
      <vt:lpstr>Környezet</vt:lpstr>
      <vt:lpstr>Miről szól a szoftver?</vt:lpstr>
      <vt:lpstr>Jogosultságok</vt:lpstr>
      <vt:lpstr>Jogosultságok </vt:lpstr>
      <vt:lpstr>Bejelentkezés</vt:lpstr>
      <vt:lpstr>Építkezés választó</vt:lpstr>
      <vt:lpstr>A felhasználó jogosultságai</vt:lpstr>
      <vt:lpstr>Munkavégzés ellenőrzése</vt:lpstr>
      <vt:lpstr>Adatbázis táblák kapcsolata</vt:lpstr>
      <vt:lpstr>Továbbfejlesztési lehetőségek</vt:lpstr>
      <vt:lpstr>Köszönöm a figyelmet és a lehetőséget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34</cp:revision>
  <dcterms:created xsi:type="dcterms:W3CDTF">2020-05-09T17:50:51Z</dcterms:created>
  <dcterms:modified xsi:type="dcterms:W3CDTF">2020-05-13T15:23:09Z</dcterms:modified>
</cp:coreProperties>
</file>