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439775" cy="7559675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7066A-A117-90E5-8248-0FDDB875F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5261D4-12C5-9544-4AC5-F96F1C385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3458E-E8A0-5F37-B681-2B0422C7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BF45D-6BC4-87E1-92DF-E8168DCE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1BD61-D034-2670-3AC7-D0351E57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2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6838C-09EC-8AE4-723C-59328380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A5BEE4-E801-FEF1-797C-31908684C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099C4-D8E9-4C6A-D3E9-4465B8D7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7338E-0507-1C2A-0A0B-1EDDD9C3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1954A-CA88-551E-3386-3F739657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BE5EB3-BEFC-4F46-BE0A-6EA1F9EE0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B7049-E10A-4D58-5DE5-10E21D8F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69FD9-1A9B-3ACD-D058-8A3C727A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1AB8-26BB-B332-D975-C5CADE54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798CD-CF03-E433-9D42-AEABBC5C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95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Title, Content over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178" lvl="0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354" lvl="1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531" lvl="2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709" lvl="3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5885" lvl="4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062" lvl="5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239" lvl="6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418" lvl="7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594" lvl="8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178" lvl="0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354" lvl="1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531" lvl="2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709" lvl="3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5885" lvl="4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062" lvl="5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239" lvl="6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418" lvl="7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594" lvl="8" indent="-228589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9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F434E-52B8-8952-467E-82353AC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5F21E-FD37-7083-D309-21437DD9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7D154-6B95-EDE5-1D47-8DECB494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43959-ADF2-DD47-6FAD-95CA03F1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33B79-6433-1E79-16AD-6F95068F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9FCB6-2CF1-CAF3-8248-2F365149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35CB02-E4EB-95D7-DACF-05C7E2ECF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8C060-8DCC-174D-EDAF-5E783A06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0121D-2E69-7B50-8534-6BDBA4C4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132B2-0A8E-E07E-4049-31BF9C1A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BB377-C6C7-1C19-4360-0178FAE5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53A27-963E-08CC-ED64-01D858CDE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3BD9-BCAA-CBBE-C1F4-2D727250A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63C94-7B4A-F50D-674E-F2CA9740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C778F4-39FA-CDF6-1B25-B747F50F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489DA-2BCA-BEA9-CB25-A15ACBF9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122E5-BE1C-C8F2-9D1C-0F19BA23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7973E-6F03-8AF0-DE6A-00765D99E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17867-C7B4-21BB-160C-58FB8B9D0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5629A9-C760-AED0-A679-22C86253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CF0C99-A2F4-D34B-EF41-BDBCE4F88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9693CA-30C5-B9A6-82A6-F083E52F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B57E99-096F-42FB-25C3-E87A3614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3FCB99-6C31-DDB8-4BE5-B0B5C0B1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2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E7409-E0AE-5239-B4B6-C552157E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A395B0-DB9D-F5FD-9A35-3A725C28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79437A-2C36-B140-698A-363EDDBC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50E4F-A6CD-EE80-D43A-4C668A23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4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586966-D9EA-04EF-8885-D3107FA9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CE90C4-1553-10FA-9BA6-9605DA7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4A119-7CB6-0D6B-264A-90639C20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BA407-5B60-636E-BA8C-CE859489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102D3-CB17-2838-1015-046E6440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33D87-ED72-37D0-1AD7-C190266A3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7B24AC-28C2-E114-FBE0-20271021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16CFFF-4804-03AC-3809-7846BA2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D68274-EC46-EFCE-B567-DEF17C7F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B585C-610E-8558-3CAD-DD98C7DF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0DF1AA-4874-F3EC-FB02-D7DB9A00A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C527F-7526-D445-CB9F-CB0B28F0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E7731-E9E0-F277-91ED-F6AE07B5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F975F-25F9-D265-1621-3EE6FB49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E434F-3615-122D-85B6-FCFACAD2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703FC5-1688-B99E-F9CC-4B525EFA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0DA0EB-1712-9BF4-2EC1-A8B988A3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AEEA5-EDB4-7E03-AF1C-4B3B2F782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9B0BF-BCE1-1DD9-6D0A-039ACBC4F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F6391-FF0A-714B-3B02-C05AFDC63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EC%95%84%EC%9D%B4%EB%94%94/git-flow-test.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EC%95%84%EC%9D%B4%EB%94%94/git-flow-test.g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B1E7-CA68-CB81-06E7-580002630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003A9-01FA-6983-EB69-DE13BAE74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허준영</a:t>
            </a:r>
            <a:r>
              <a:rPr lang="en-US" altLang="ko-KR" dirty="0"/>
              <a:t>(jyheo@hansung.ac.kr)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/>
              <a:t>Feature</a:t>
            </a:r>
            <a:endParaRPr sz="4400"/>
          </a:p>
        </p:txBody>
      </p:sp>
      <p:sp>
        <p:nvSpPr>
          <p:cNvPr id="125" name="Google Shape;125;p23"/>
          <p:cNvSpPr txBox="1"/>
          <p:nvPr/>
        </p:nvSpPr>
        <p:spPr>
          <a:xfrm>
            <a:off x="1055076" y="1769041"/>
            <a:ext cx="11284299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1978" indent="-323984">
              <a:buSzPts val="1440"/>
              <a:buFont typeface="Noto Sans Symbols"/>
              <a:buChar char="●"/>
            </a:pPr>
            <a:r>
              <a:rPr lang="en-US" sz="3200" dirty="0" err="1"/>
              <a:t>기능</a:t>
            </a:r>
            <a:r>
              <a:rPr lang="en-US" sz="3200" dirty="0"/>
              <a:t> </a:t>
            </a:r>
            <a:r>
              <a:rPr lang="en-US" sz="3200" dirty="0" err="1"/>
              <a:t>추가</a:t>
            </a:r>
            <a:r>
              <a:rPr lang="en-US" sz="3200" dirty="0"/>
              <a:t> </a:t>
            </a:r>
            <a:r>
              <a:rPr lang="en-US" sz="3200" dirty="0" err="1"/>
              <a:t>완료</a:t>
            </a:r>
            <a:endParaRPr sz="3200" dirty="0"/>
          </a:p>
        </p:txBody>
      </p:sp>
      <p:sp>
        <p:nvSpPr>
          <p:cNvPr id="126" name="Google Shape;126;p23"/>
          <p:cNvSpPr txBox="1"/>
          <p:nvPr/>
        </p:nvSpPr>
        <p:spPr>
          <a:xfrm>
            <a:off x="1376623" y="2304000"/>
            <a:ext cx="10721591" cy="48403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jyheo@jyheo-mint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~/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gitflow_test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$ touch 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export_pdf.c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jyheo@jyheo-mint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~/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gitflow_test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$ git add 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export_pdf.c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jyheo@jyheo-mint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~/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gitflow_test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$ git commit -m "export pdf"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[feature/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export_as_pdf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bfae7f3] export pdf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1 file changed, 0 insertions(+), 0 deletions(-)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create mode 100644 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export_pdf.c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jyheo@jyheo-mint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~/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gitflow_test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$ 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git flow feature finish </a:t>
            </a:r>
            <a:r>
              <a:rPr lang="en-US" sz="18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export_as_pdf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Switched to branch 'develop'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Updating cee6458..bfae7f3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Fast-forward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export_pdf.c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| 0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1 file changed, 0 insertions(+), 0 deletions(-)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create mode 100644 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export_pdf.c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Deleted branch feature/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export_as_pdf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(was bfae7f3).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Summary of actions: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The feature branch 'feature/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export_as_pdf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' was merged into 'develop'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Feature branch 'feature/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export_as_pdf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' has been locally deleted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 are now on branch 'develop'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93DC6C-CDC9-1DCC-3ABC-95ACFC74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/>
              <a:t>Release</a:t>
            </a:r>
            <a:endParaRPr sz="4400"/>
          </a:p>
        </p:txBody>
      </p:sp>
      <p:sp>
        <p:nvSpPr>
          <p:cNvPr id="132" name="Google Shape;132;p24"/>
          <p:cNvSpPr txBox="1"/>
          <p:nvPr/>
        </p:nvSpPr>
        <p:spPr>
          <a:xfrm>
            <a:off x="914400" y="1769041"/>
            <a:ext cx="1160139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1978" indent="-323984">
              <a:buSzPts val="1440"/>
              <a:buFont typeface="Noto Sans Symbols"/>
              <a:buChar char="●"/>
            </a:pPr>
            <a:r>
              <a:rPr lang="en-US" sz="3200" dirty="0" err="1"/>
              <a:t>릴리즈</a:t>
            </a:r>
            <a:r>
              <a:rPr lang="en-US" sz="3200" dirty="0"/>
              <a:t> </a:t>
            </a:r>
            <a:r>
              <a:rPr lang="en-US" sz="3200" dirty="0" err="1"/>
              <a:t>준비</a:t>
            </a:r>
            <a:r>
              <a:rPr lang="en-US" sz="3200" dirty="0"/>
              <a:t> </a:t>
            </a:r>
            <a:r>
              <a:rPr lang="en-US" sz="3200" dirty="0" err="1"/>
              <a:t>시작</a:t>
            </a:r>
            <a:endParaRPr sz="32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/>
              <a:t>$ git flow release start [</a:t>
            </a:r>
            <a:r>
              <a:rPr lang="en-US" sz="2800" dirty="0" err="1"/>
              <a:t>버전</a:t>
            </a:r>
            <a:r>
              <a:rPr lang="en-US" sz="2800" dirty="0"/>
              <a:t> </a:t>
            </a:r>
            <a:r>
              <a:rPr lang="en-US" sz="2800" dirty="0" err="1"/>
              <a:t>번호</a:t>
            </a:r>
            <a:r>
              <a:rPr lang="en-US" sz="2800" dirty="0"/>
              <a:t>]</a:t>
            </a:r>
            <a:endParaRPr sz="2800" dirty="0"/>
          </a:p>
        </p:txBody>
      </p:sp>
      <p:sp>
        <p:nvSpPr>
          <p:cNvPr id="133" name="Google Shape;133;p24"/>
          <p:cNvSpPr txBox="1"/>
          <p:nvPr/>
        </p:nvSpPr>
        <p:spPr>
          <a:xfrm>
            <a:off x="1668026" y="2880001"/>
            <a:ext cx="10369899" cy="41266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jyheo@jyheo-mint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~/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gitflow_test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$ </a:t>
            </a:r>
            <a:r>
              <a:rPr lang="en-US" sz="16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git flow release start 0.1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Switched to a new branch 'release/0.1'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Summary of actions: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A new branch 'release/0.1' was created, based on 'develop'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You are now on branch 'release/0.1'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Follow-up actions: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Bump the version number now!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Start committing last-minute fixes in preparing your release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When done, run: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git flow release finish '0.1'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jyheo@jyheo-mint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~/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gitflow_test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$ </a:t>
            </a:r>
            <a:r>
              <a:rPr lang="en-US" sz="16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git branch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develop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master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6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release/0.1</a:t>
            </a:r>
            <a:endParaRPr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09F819-A43A-E19F-425C-D6AE2F63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/>
              <a:t>Release</a:t>
            </a:r>
            <a:endParaRPr sz="4400"/>
          </a:p>
        </p:txBody>
      </p:sp>
      <p:sp>
        <p:nvSpPr>
          <p:cNvPr id="139" name="Google Shape;139;p25"/>
          <p:cNvSpPr txBox="1"/>
          <p:nvPr/>
        </p:nvSpPr>
        <p:spPr>
          <a:xfrm>
            <a:off x="954593" y="1769041"/>
            <a:ext cx="11294348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1978" indent="-323984">
              <a:buSzPts val="1440"/>
              <a:buFont typeface="Noto Sans Symbols"/>
              <a:buChar char="●"/>
            </a:pPr>
            <a:r>
              <a:rPr lang="en-US" sz="3200" dirty="0" err="1"/>
              <a:t>릴리즈</a:t>
            </a:r>
            <a:r>
              <a:rPr lang="en-US" sz="3200" dirty="0"/>
              <a:t> </a:t>
            </a:r>
            <a:r>
              <a:rPr lang="en-US" sz="3200" dirty="0" err="1"/>
              <a:t>완료</a:t>
            </a:r>
            <a:endParaRPr sz="3200" dirty="0"/>
          </a:p>
        </p:txBody>
      </p:sp>
      <p:sp>
        <p:nvSpPr>
          <p:cNvPr id="140" name="Google Shape;140;p25"/>
          <p:cNvSpPr txBox="1"/>
          <p:nvPr/>
        </p:nvSpPr>
        <p:spPr>
          <a:xfrm>
            <a:off x="1386673" y="2256121"/>
            <a:ext cx="10992895" cy="3929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jyheo@jyheo-mint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~/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gitflow_test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$ 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echo "0.1" &gt; VERSION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jyheo@jyheo-mint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~/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gitflow_test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$ 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git flow release finish 0.1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Switched to branch 'master'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Merge made by the 'recursive' strategy.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export_pdf.c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| 0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1 file changed, 0 insertions(+), 0 deletions(-)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create mode 100644 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export_pdf.c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Deleted branch release/0.1 (was bfae7f3).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Summary of actions: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Release branch 'release/0.1' has been merged into 'master'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 release was tagged '0.1'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Release tag '0.1' has been back-merged into 'develop'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Release branch 'release/0.1' has been locally deleted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You are now on branch 'develop'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386673" y="6487941"/>
            <a:ext cx="10189028" cy="71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r>
              <a:rPr lang="en-US" sz="1800" dirty="0"/>
              <a:t>※ </a:t>
            </a:r>
            <a:r>
              <a:rPr lang="en-US" sz="1800" dirty="0" err="1"/>
              <a:t>Merge와</a:t>
            </a:r>
            <a:r>
              <a:rPr lang="en-US" sz="1800" dirty="0"/>
              <a:t> </a:t>
            </a:r>
            <a:r>
              <a:rPr lang="en-US" sz="1800" dirty="0" err="1"/>
              <a:t>Tag로</a:t>
            </a:r>
            <a:r>
              <a:rPr lang="en-US" sz="1800" dirty="0"/>
              <a:t> </a:t>
            </a:r>
            <a:r>
              <a:rPr lang="en-US" sz="1800" dirty="0" err="1"/>
              <a:t>인해</a:t>
            </a:r>
            <a:r>
              <a:rPr lang="en-US" sz="1800" dirty="0"/>
              <a:t> </a:t>
            </a:r>
            <a:r>
              <a:rPr lang="en-US" sz="1800" dirty="0" err="1"/>
              <a:t>커맨트를</a:t>
            </a:r>
            <a:r>
              <a:rPr lang="en-US" sz="1800" dirty="0"/>
              <a:t> </a:t>
            </a:r>
            <a:r>
              <a:rPr lang="en-US" sz="1800" dirty="0" err="1"/>
              <a:t>쓰기</a:t>
            </a:r>
            <a:r>
              <a:rPr lang="en-US" sz="1800" dirty="0"/>
              <a:t> </a:t>
            </a:r>
            <a:r>
              <a:rPr lang="en-US" sz="1800" dirty="0" err="1"/>
              <a:t>위한</a:t>
            </a:r>
            <a:r>
              <a:rPr lang="en-US" sz="1800" dirty="0"/>
              <a:t> </a:t>
            </a:r>
            <a:r>
              <a:rPr lang="en-US" sz="1800" dirty="0" err="1"/>
              <a:t>에디터가</a:t>
            </a:r>
            <a:r>
              <a:rPr lang="en-US" sz="1800" dirty="0"/>
              <a:t> 뜰 수 </a:t>
            </a:r>
            <a:r>
              <a:rPr lang="en-US" sz="1800" dirty="0" err="1"/>
              <a:t>있음</a:t>
            </a:r>
            <a:r>
              <a:rPr lang="en-US" sz="1800" dirty="0"/>
              <a:t>. </a:t>
            </a:r>
            <a:r>
              <a:rPr lang="en-US" sz="1800" dirty="0" err="1"/>
              <a:t>충실히</a:t>
            </a:r>
            <a:r>
              <a:rPr lang="en-US" sz="1800" dirty="0"/>
              <a:t> </a:t>
            </a:r>
            <a:r>
              <a:rPr lang="en-US" sz="1800" dirty="0" err="1"/>
              <a:t>쓰고</a:t>
            </a:r>
            <a:r>
              <a:rPr lang="en-US" sz="1800" dirty="0"/>
              <a:t> </a:t>
            </a:r>
            <a:r>
              <a:rPr lang="en-US" sz="1800" dirty="0" err="1"/>
              <a:t>에디터</a:t>
            </a:r>
            <a:r>
              <a:rPr lang="en-US" sz="1800" dirty="0"/>
              <a:t> </a:t>
            </a:r>
            <a:r>
              <a:rPr lang="en-US" sz="1800" dirty="0" err="1"/>
              <a:t>종료</a:t>
            </a:r>
            <a:r>
              <a:rPr lang="en-US" sz="1800" dirty="0"/>
              <a:t>!</a:t>
            </a:r>
            <a:endParaRPr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F1D39D-87CB-3D53-884A-BAC8D679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/>
              <a:t>Exercise 1</a:t>
            </a:r>
            <a:endParaRPr sz="4400"/>
          </a:p>
        </p:txBody>
      </p:sp>
      <p:sp>
        <p:nvSpPr>
          <p:cNvPr id="147" name="Google Shape;147;p26"/>
          <p:cNvSpPr txBox="1"/>
          <p:nvPr/>
        </p:nvSpPr>
        <p:spPr>
          <a:xfrm>
            <a:off x="793819" y="1769052"/>
            <a:ext cx="11625943" cy="51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/>
              <a:t>2명 </a:t>
            </a:r>
            <a:r>
              <a:rPr lang="en-US" dirty="0" err="1"/>
              <a:t>이상이</a:t>
            </a:r>
            <a:r>
              <a:rPr lang="en-US" dirty="0"/>
              <a:t> 한 </a:t>
            </a:r>
            <a:r>
              <a:rPr lang="en-US" dirty="0" err="1"/>
              <a:t>조가</a:t>
            </a:r>
            <a:r>
              <a:rPr lang="en-US" dirty="0"/>
              <a:t> </a:t>
            </a:r>
            <a:r>
              <a:rPr lang="en-US" dirty="0" err="1"/>
              <a:t>되어</a:t>
            </a:r>
            <a:r>
              <a:rPr lang="en-US" dirty="0"/>
              <a:t> </a:t>
            </a:r>
            <a:r>
              <a:rPr lang="en-US" dirty="0" err="1"/>
              <a:t>실습한다</a:t>
            </a:r>
            <a:r>
              <a:rPr lang="en-US" dirty="0"/>
              <a:t>.</a:t>
            </a:r>
            <a:endParaRPr dirty="0"/>
          </a:p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 err="1"/>
              <a:t>조장이</a:t>
            </a:r>
            <a:r>
              <a:rPr lang="en-US" dirty="0"/>
              <a:t> </a:t>
            </a:r>
            <a:r>
              <a:rPr lang="en-US" dirty="0" err="1"/>
              <a:t>github에</a:t>
            </a:r>
            <a:r>
              <a:rPr lang="en-US" dirty="0"/>
              <a:t> </a:t>
            </a:r>
            <a:r>
              <a:rPr lang="en-US" dirty="0" err="1"/>
              <a:t>repository를</a:t>
            </a:r>
            <a:r>
              <a:rPr lang="en-US" dirty="0"/>
              <a:t> </a:t>
            </a:r>
            <a:r>
              <a:rPr lang="en-US" dirty="0" err="1"/>
              <a:t>하나</a:t>
            </a:r>
            <a:r>
              <a:rPr lang="en-US" dirty="0"/>
              <a:t> </a:t>
            </a:r>
            <a:r>
              <a:rPr lang="en-US" dirty="0" err="1"/>
              <a:t>만든다</a:t>
            </a:r>
            <a:r>
              <a:rPr lang="en-US" dirty="0"/>
              <a:t>.</a:t>
            </a:r>
            <a:endParaRPr dirty="0"/>
          </a:p>
          <a:p>
            <a:pPr marL="868651" lvl="1" indent="-285750">
              <a:buSzPts val="1620"/>
              <a:buFont typeface="Arial" panose="020B0604020202020204" pitchFamily="34" charset="0"/>
              <a:buChar char="•"/>
            </a:pPr>
            <a:r>
              <a:rPr lang="en-US" dirty="0" err="1"/>
              <a:t>이름은</a:t>
            </a:r>
            <a:r>
              <a:rPr lang="en-US" dirty="0"/>
              <a:t> git-flow-test, </a:t>
            </a:r>
            <a:r>
              <a:rPr lang="en-US" dirty="0" err="1"/>
              <a:t>다른</a:t>
            </a:r>
            <a:r>
              <a:rPr lang="en-US" dirty="0"/>
              <a:t> </a:t>
            </a:r>
            <a:r>
              <a:rPr lang="en-US" dirty="0" err="1"/>
              <a:t>이름도</a:t>
            </a:r>
            <a:r>
              <a:rPr lang="en-US" dirty="0"/>
              <a:t> </a:t>
            </a:r>
            <a:r>
              <a:rPr lang="en-US" dirty="0" err="1"/>
              <a:t>무방함</a:t>
            </a:r>
            <a:endParaRPr dirty="0"/>
          </a:p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 err="1"/>
              <a:t>조원</a:t>
            </a:r>
            <a:r>
              <a:rPr lang="en-US" dirty="0"/>
              <a:t> </a:t>
            </a:r>
            <a:r>
              <a:rPr lang="en-US" dirty="0" err="1"/>
              <a:t>각자</a:t>
            </a:r>
            <a:r>
              <a:rPr lang="en-US" dirty="0"/>
              <a:t> </a:t>
            </a:r>
            <a:r>
              <a:rPr lang="en-US" dirty="0" err="1"/>
              <a:t>로컬</a:t>
            </a:r>
            <a:r>
              <a:rPr lang="en-US" dirty="0"/>
              <a:t> </a:t>
            </a:r>
            <a:r>
              <a:rPr lang="en-US" dirty="0" err="1"/>
              <a:t>컴퓨터에서</a:t>
            </a:r>
            <a:r>
              <a:rPr lang="en-US" dirty="0"/>
              <a:t> $ git clone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https://github.com/아이디/git-flow-test.git</a:t>
            </a:r>
            <a:endParaRPr dirty="0"/>
          </a:p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/>
              <a:t>$ cd git-flow-test</a:t>
            </a:r>
            <a:endParaRPr dirty="0"/>
          </a:p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/>
              <a:t>$ git flow </a:t>
            </a:r>
            <a:r>
              <a:rPr lang="en-US" dirty="0" err="1"/>
              <a:t>init</a:t>
            </a:r>
            <a:endParaRPr dirty="0"/>
          </a:p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/>
              <a:t>$ git flow feature start </a:t>
            </a:r>
            <a:r>
              <a:rPr lang="en-US" dirty="0" err="1"/>
              <a:t>new_feature</a:t>
            </a:r>
            <a:endParaRPr dirty="0"/>
          </a:p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 err="1"/>
              <a:t>자신의</a:t>
            </a:r>
            <a:r>
              <a:rPr lang="en-US" dirty="0"/>
              <a:t> </a:t>
            </a:r>
            <a:r>
              <a:rPr lang="en-US" dirty="0" err="1"/>
              <a:t>이름으로</a:t>
            </a:r>
            <a:r>
              <a:rPr lang="en-US" dirty="0"/>
              <a:t> </a:t>
            </a:r>
            <a:r>
              <a:rPr lang="en-US" dirty="0" err="1"/>
              <a:t>파일을</a:t>
            </a:r>
            <a:r>
              <a:rPr lang="en-US" dirty="0"/>
              <a:t> </a:t>
            </a:r>
            <a:r>
              <a:rPr lang="en-US" dirty="0" err="1"/>
              <a:t>하나</a:t>
            </a:r>
            <a:r>
              <a:rPr lang="en-US" dirty="0"/>
              <a:t> </a:t>
            </a:r>
            <a:r>
              <a:rPr lang="en-US" dirty="0" err="1"/>
              <a:t>생성</a:t>
            </a:r>
            <a:r>
              <a:rPr lang="en-US" dirty="0"/>
              <a:t>(</a:t>
            </a:r>
            <a:r>
              <a:rPr lang="en-US" dirty="0" err="1"/>
              <a:t>james.c</a:t>
            </a:r>
            <a:r>
              <a:rPr lang="en-US" dirty="0"/>
              <a:t>)/commit</a:t>
            </a:r>
            <a:endParaRPr dirty="0"/>
          </a:p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/>
              <a:t>$ git flow feature finish </a:t>
            </a:r>
            <a:r>
              <a:rPr lang="en-US" dirty="0" err="1"/>
              <a:t>new_feature</a:t>
            </a:r>
            <a:endParaRPr dirty="0"/>
          </a:p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/>
              <a:t>$ git flow release start 0.1</a:t>
            </a:r>
            <a:endParaRPr dirty="0"/>
          </a:p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/>
              <a:t>$ </a:t>
            </a:r>
            <a:r>
              <a:rPr lang="en-US" dirty="0" err="1"/>
              <a:t>james.c</a:t>
            </a:r>
            <a:r>
              <a:rPr lang="en-US" dirty="0"/>
              <a:t> </a:t>
            </a:r>
            <a:r>
              <a:rPr lang="en-US" dirty="0" err="1"/>
              <a:t>수정</a:t>
            </a:r>
            <a:r>
              <a:rPr lang="en-US" dirty="0"/>
              <a:t> /commit</a:t>
            </a:r>
            <a:endParaRPr dirty="0"/>
          </a:p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/>
              <a:t>$ git flow release finish 0.1</a:t>
            </a:r>
            <a:endParaRPr dirty="0"/>
          </a:p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/>
              <a:t>$ git push -u origin develop      (develop </a:t>
            </a:r>
            <a:r>
              <a:rPr lang="en-US" dirty="0" err="1"/>
              <a:t>브랜치를</a:t>
            </a:r>
            <a:r>
              <a:rPr lang="en-US" dirty="0"/>
              <a:t> </a:t>
            </a:r>
            <a:r>
              <a:rPr lang="en-US" dirty="0" err="1"/>
              <a:t>github으로</a:t>
            </a:r>
            <a:r>
              <a:rPr lang="en-US" dirty="0"/>
              <a:t> </a:t>
            </a:r>
            <a:r>
              <a:rPr lang="en-US" dirty="0" err="1"/>
              <a:t>올리면서</a:t>
            </a:r>
            <a:r>
              <a:rPr lang="en-US" dirty="0"/>
              <a:t> origin/</a:t>
            </a:r>
            <a:r>
              <a:rPr lang="en-US" dirty="0" err="1"/>
              <a:t>develop을</a:t>
            </a:r>
            <a:r>
              <a:rPr lang="en-US" dirty="0"/>
              <a:t> </a:t>
            </a:r>
            <a:r>
              <a:rPr lang="en-US" dirty="0" err="1"/>
              <a:t>트래킹</a:t>
            </a:r>
            <a:r>
              <a:rPr lang="en-US" dirty="0"/>
              <a:t>)</a:t>
            </a:r>
            <a:endParaRPr dirty="0"/>
          </a:p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/>
              <a:t>$ git push origin master</a:t>
            </a:r>
            <a:endParaRPr dirty="0"/>
          </a:p>
          <a:p>
            <a:pPr marL="401315" indent="-285750">
              <a:buSzPts val="1780"/>
              <a:buFont typeface="Arial" panose="020B0604020202020204" pitchFamily="34" charset="0"/>
              <a:buChar char="•"/>
            </a:pPr>
            <a:r>
              <a:rPr lang="en-US" dirty="0"/>
              <a:t>$ git pull   (</a:t>
            </a:r>
            <a:r>
              <a:rPr lang="en-US" dirty="0" err="1"/>
              <a:t>오류가</a:t>
            </a:r>
            <a:r>
              <a:rPr lang="en-US" dirty="0"/>
              <a:t> </a:t>
            </a:r>
            <a:r>
              <a:rPr lang="en-US" dirty="0" err="1"/>
              <a:t>나면</a:t>
            </a:r>
            <a:r>
              <a:rPr lang="en-US" dirty="0"/>
              <a:t> 잘 </a:t>
            </a:r>
            <a:r>
              <a:rPr lang="en-US" dirty="0" err="1"/>
              <a:t>살펴보고</a:t>
            </a:r>
            <a:r>
              <a:rPr lang="en-US" dirty="0"/>
              <a:t> </a:t>
            </a:r>
            <a:r>
              <a:rPr lang="en-US" dirty="0" err="1"/>
              <a:t>해결</a:t>
            </a:r>
            <a:r>
              <a:rPr lang="en-US" dirty="0"/>
              <a:t>, </a:t>
            </a:r>
            <a:r>
              <a:rPr lang="en-US" dirty="0" err="1"/>
              <a:t>트래킹을</a:t>
            </a:r>
            <a:r>
              <a:rPr lang="en-US" dirty="0"/>
              <a:t> </a:t>
            </a:r>
            <a:r>
              <a:rPr lang="en-US" dirty="0" err="1"/>
              <a:t>설정하라는</a:t>
            </a:r>
            <a:r>
              <a:rPr lang="en-US" dirty="0"/>
              <a:t> </a:t>
            </a:r>
            <a:r>
              <a:rPr lang="en-US" dirty="0" err="1"/>
              <a:t>얘기를</a:t>
            </a:r>
            <a:r>
              <a:rPr lang="en-US" dirty="0"/>
              <a:t> </a:t>
            </a:r>
            <a:r>
              <a:rPr lang="en-US" dirty="0" err="1"/>
              <a:t>찾아볼</a:t>
            </a:r>
            <a:r>
              <a:rPr lang="en-US" dirty="0"/>
              <a:t> 것)         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535997-8597-BE15-F44A-A862A399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/>
              <a:t>Publish &amp; Track</a:t>
            </a:r>
            <a:endParaRPr sz="4400"/>
          </a:p>
        </p:txBody>
      </p:sp>
      <p:sp>
        <p:nvSpPr>
          <p:cNvPr id="153" name="Google Shape;153;p27"/>
          <p:cNvSpPr txBox="1"/>
          <p:nvPr/>
        </p:nvSpPr>
        <p:spPr>
          <a:xfrm>
            <a:off x="1055077" y="1769056"/>
            <a:ext cx="11485266" cy="520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1978" indent="-311284">
              <a:buSzPts val="1240"/>
              <a:buFont typeface="Noto Sans Symbols"/>
              <a:buChar char="●"/>
            </a:pPr>
            <a:r>
              <a:rPr lang="en-US" sz="3000" dirty="0"/>
              <a:t>feature/release/hotfix </a:t>
            </a:r>
            <a:r>
              <a:rPr lang="en-US" sz="3000" dirty="0" err="1"/>
              <a:t>브랜치를</a:t>
            </a:r>
            <a:r>
              <a:rPr lang="en-US" sz="3000" dirty="0"/>
              <a:t> </a:t>
            </a:r>
            <a:r>
              <a:rPr lang="en-US" sz="3000" dirty="0" err="1"/>
              <a:t>원격지로</a:t>
            </a:r>
            <a:r>
              <a:rPr lang="en-US" sz="3000" dirty="0"/>
              <a:t> </a:t>
            </a:r>
            <a:r>
              <a:rPr lang="en-US" sz="3000" dirty="0" err="1"/>
              <a:t>보내기</a:t>
            </a:r>
            <a:endParaRPr sz="3000" dirty="0"/>
          </a:p>
          <a:p>
            <a:pPr marL="863957" lvl="1" indent="-311284">
              <a:spcBef>
                <a:spcPts val="1133"/>
              </a:spcBef>
              <a:buSzPts val="1900"/>
              <a:buFont typeface="Noto Sans Symbols"/>
              <a:buChar char="−"/>
            </a:pPr>
            <a:r>
              <a:rPr lang="en-US" sz="2600" dirty="0"/>
              <a:t>$ git flow feature publish iss55</a:t>
            </a:r>
            <a:endParaRPr sz="2600" dirty="0"/>
          </a:p>
          <a:p>
            <a:endParaRPr sz="3000" dirty="0">
              <a:solidFill>
                <a:schemeClr val="dk1"/>
              </a:solidFill>
            </a:endParaRPr>
          </a:p>
          <a:p>
            <a:endParaRPr sz="3000" dirty="0">
              <a:solidFill>
                <a:schemeClr val="dk1"/>
              </a:solidFill>
            </a:endParaRPr>
          </a:p>
          <a:p>
            <a:endParaRPr sz="3000" dirty="0">
              <a:solidFill>
                <a:schemeClr val="dk1"/>
              </a:solidFill>
            </a:endParaRPr>
          </a:p>
          <a:p>
            <a:pPr marL="457178" indent="-307325">
              <a:buClr>
                <a:schemeClr val="dk1"/>
              </a:buClr>
              <a:buSzPts val="1240"/>
              <a:buFont typeface="Noto Sans Symbols"/>
              <a:buChar char="●"/>
            </a:pPr>
            <a:r>
              <a:rPr lang="en-US" sz="3000" dirty="0" err="1">
                <a:solidFill>
                  <a:schemeClr val="dk1"/>
                </a:solidFill>
              </a:rPr>
              <a:t>원격지의</a:t>
            </a:r>
            <a:r>
              <a:rPr lang="en-US" sz="3000" dirty="0">
                <a:solidFill>
                  <a:schemeClr val="dk1"/>
                </a:solidFill>
              </a:rPr>
              <a:t> feature/release/hotfix </a:t>
            </a:r>
            <a:r>
              <a:rPr lang="en-US" sz="3000" dirty="0" err="1">
                <a:solidFill>
                  <a:schemeClr val="dk1"/>
                </a:solidFill>
              </a:rPr>
              <a:t>브랜치를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트래킹</a:t>
            </a:r>
            <a:endParaRPr sz="3000" dirty="0">
              <a:solidFill>
                <a:schemeClr val="dk1"/>
              </a:solidFill>
            </a:endParaRPr>
          </a:p>
          <a:p>
            <a:pPr marL="914354" lvl="1" indent="-349233">
              <a:spcBef>
                <a:spcPts val="1133"/>
              </a:spcBef>
              <a:buClr>
                <a:schemeClr val="dk1"/>
              </a:buClr>
              <a:buSzPts val="1900"/>
              <a:buFont typeface="Noto Sans Symbols"/>
              <a:buChar char="−"/>
            </a:pPr>
            <a:r>
              <a:rPr lang="en-US" sz="2600" dirty="0">
                <a:solidFill>
                  <a:schemeClr val="dk1"/>
                </a:solidFill>
              </a:rPr>
              <a:t>$ git flow feature tack iss55</a:t>
            </a:r>
            <a:endParaRPr sz="2600" dirty="0"/>
          </a:p>
        </p:txBody>
      </p:sp>
      <p:sp>
        <p:nvSpPr>
          <p:cNvPr id="154" name="Google Shape;154;p27"/>
          <p:cNvSpPr txBox="1"/>
          <p:nvPr/>
        </p:nvSpPr>
        <p:spPr>
          <a:xfrm>
            <a:off x="2258821" y="2859905"/>
            <a:ext cx="9568089" cy="11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Summary of actions: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The remote branch 'feature/iss55' was created or updated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The local branch 'feature/iss55' was configured to track the remote branch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You are now on branch 'feature/iss55'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258822" y="5252425"/>
            <a:ext cx="9568088" cy="162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Branch feature/iss55 set up to track remote branch feature/iss55 from origin.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Switched to a new branch 'feature/iss55'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Summary of actions: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A new remote tracking branch 'feature/iss55' was created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You are now on branch 'feature/iss55'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702C60-3924-C536-F6C8-387BA73F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/>
              <a:t>Exercise 2</a:t>
            </a:r>
            <a:endParaRPr sz="4400"/>
          </a:p>
        </p:txBody>
      </p:sp>
      <p:sp>
        <p:nvSpPr>
          <p:cNvPr id="161" name="Google Shape;161;p28"/>
          <p:cNvSpPr txBox="1"/>
          <p:nvPr/>
        </p:nvSpPr>
        <p:spPr>
          <a:xfrm>
            <a:off x="914400" y="1769053"/>
            <a:ext cx="11706330" cy="52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2명 </a:t>
            </a:r>
            <a:r>
              <a:rPr lang="en-US" sz="1400" dirty="0" err="1"/>
              <a:t>이상이</a:t>
            </a:r>
            <a:r>
              <a:rPr lang="en-US" sz="1400" dirty="0"/>
              <a:t> 한 </a:t>
            </a:r>
            <a:r>
              <a:rPr lang="en-US" sz="1400" dirty="0" err="1"/>
              <a:t>조가</a:t>
            </a:r>
            <a:r>
              <a:rPr lang="en-US" sz="1400" dirty="0"/>
              <a:t> </a:t>
            </a:r>
            <a:r>
              <a:rPr lang="en-US" sz="1400" dirty="0" err="1"/>
              <a:t>되어</a:t>
            </a:r>
            <a:r>
              <a:rPr lang="en-US" sz="1400" dirty="0"/>
              <a:t> </a:t>
            </a:r>
            <a:r>
              <a:rPr lang="en-US" sz="1400" dirty="0" err="1"/>
              <a:t>실습한다</a:t>
            </a:r>
            <a:r>
              <a:rPr lang="en-US" sz="1400" dirty="0"/>
              <a:t>.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 err="1"/>
              <a:t>조장이</a:t>
            </a:r>
            <a:r>
              <a:rPr lang="en-US" sz="1400" dirty="0"/>
              <a:t> </a:t>
            </a:r>
            <a:r>
              <a:rPr lang="en-US" sz="1400" dirty="0" err="1"/>
              <a:t>github에</a:t>
            </a:r>
            <a:r>
              <a:rPr lang="en-US" sz="1400" dirty="0"/>
              <a:t> </a:t>
            </a:r>
            <a:r>
              <a:rPr lang="en-US" sz="1400" dirty="0" err="1"/>
              <a:t>repository를</a:t>
            </a:r>
            <a:r>
              <a:rPr lang="en-US" sz="1400" dirty="0"/>
              <a:t> </a:t>
            </a:r>
            <a:r>
              <a:rPr lang="en-US" sz="1400" dirty="0" err="1"/>
              <a:t>하나</a:t>
            </a:r>
            <a:r>
              <a:rPr lang="en-US" sz="1400" dirty="0"/>
              <a:t> </a:t>
            </a:r>
            <a:r>
              <a:rPr lang="en-US" sz="1400" dirty="0" err="1"/>
              <a:t>만든다</a:t>
            </a:r>
            <a:r>
              <a:rPr lang="en-US" sz="1400" dirty="0"/>
              <a:t>.</a:t>
            </a:r>
            <a:endParaRPr sz="1400" dirty="0"/>
          </a:p>
          <a:p>
            <a:pPr marL="885728" lvl="1" indent="-285750">
              <a:lnSpc>
                <a:spcPct val="12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1400" dirty="0" err="1"/>
              <a:t>이름은</a:t>
            </a:r>
            <a:r>
              <a:rPr lang="en-US" sz="1400" dirty="0"/>
              <a:t> git-flow-test, </a:t>
            </a:r>
            <a:r>
              <a:rPr lang="en-US" sz="1400" dirty="0" err="1"/>
              <a:t>다른</a:t>
            </a:r>
            <a:r>
              <a:rPr lang="en-US" sz="1400" dirty="0"/>
              <a:t> </a:t>
            </a:r>
            <a:r>
              <a:rPr lang="en-US" sz="1400" dirty="0" err="1"/>
              <a:t>이름도</a:t>
            </a:r>
            <a:r>
              <a:rPr lang="en-US" sz="1400" dirty="0"/>
              <a:t> </a:t>
            </a:r>
            <a:r>
              <a:rPr lang="en-US" sz="1400" dirty="0" err="1"/>
              <a:t>무방함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 err="1"/>
              <a:t>조원</a:t>
            </a:r>
            <a:r>
              <a:rPr lang="en-US" sz="1400" dirty="0"/>
              <a:t> </a:t>
            </a:r>
            <a:r>
              <a:rPr lang="en-US" sz="1400" dirty="0" err="1"/>
              <a:t>각자</a:t>
            </a:r>
            <a:r>
              <a:rPr lang="en-US" sz="1400" dirty="0"/>
              <a:t> </a:t>
            </a:r>
            <a:r>
              <a:rPr lang="en-US" sz="1400" dirty="0" err="1"/>
              <a:t>로컬</a:t>
            </a:r>
            <a:r>
              <a:rPr lang="en-US" sz="1400" dirty="0"/>
              <a:t> </a:t>
            </a:r>
            <a:r>
              <a:rPr lang="en-US" sz="1400" dirty="0" err="1"/>
              <a:t>컴퓨터에서</a:t>
            </a:r>
            <a:r>
              <a:rPr lang="en-US" sz="1400" dirty="0"/>
              <a:t> $ git clone </a:t>
            </a:r>
            <a:r>
              <a:rPr lang="en-US" sz="1400" u="sng" dirty="0">
                <a:solidFill>
                  <a:schemeClr val="hlink"/>
                </a:solidFill>
                <a:hlinkClick r:id="rId3"/>
              </a:rPr>
              <a:t>https://github.com/아이디/git-flow-test.git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$ cd git-flow-test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$ git flow </a:t>
            </a:r>
            <a:r>
              <a:rPr lang="en-US" sz="1400" dirty="0" err="1"/>
              <a:t>init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$ git flow feature start </a:t>
            </a:r>
            <a:r>
              <a:rPr lang="en-US" sz="1400" dirty="0" err="1"/>
              <a:t>james</a:t>
            </a:r>
            <a:endParaRPr sz="1400" dirty="0"/>
          </a:p>
          <a:p>
            <a:pPr marL="885728" lvl="1" indent="-285750">
              <a:lnSpc>
                <a:spcPct val="12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1400" dirty="0"/>
              <a:t>Feature </a:t>
            </a:r>
            <a:r>
              <a:rPr lang="en-US" sz="1400" dirty="0" err="1"/>
              <a:t>이름은</a:t>
            </a:r>
            <a:r>
              <a:rPr lang="en-US" sz="1400" dirty="0"/>
              <a:t> </a:t>
            </a:r>
            <a:r>
              <a:rPr lang="en-US" sz="1400" dirty="0" err="1"/>
              <a:t>각자</a:t>
            </a:r>
            <a:r>
              <a:rPr lang="en-US" sz="1400" dirty="0"/>
              <a:t> </a:t>
            </a:r>
            <a:r>
              <a:rPr lang="en-US" sz="1400" dirty="0" err="1"/>
              <a:t>맘에</a:t>
            </a:r>
            <a:r>
              <a:rPr lang="en-US" sz="1400" dirty="0"/>
              <a:t> </a:t>
            </a:r>
            <a:r>
              <a:rPr lang="en-US" sz="1400" dirty="0" err="1"/>
              <a:t>드는</a:t>
            </a:r>
            <a:r>
              <a:rPr lang="en-US" sz="1400" dirty="0"/>
              <a:t> </a:t>
            </a:r>
            <a:r>
              <a:rPr lang="en-US" sz="1400" dirty="0" err="1"/>
              <a:t>이름으로</a:t>
            </a:r>
            <a:r>
              <a:rPr lang="en-US" sz="1400" dirty="0"/>
              <a:t> </a:t>
            </a:r>
            <a:r>
              <a:rPr lang="en-US" sz="1400" dirty="0" err="1"/>
              <a:t>하나씩</a:t>
            </a:r>
            <a:r>
              <a:rPr lang="en-US" sz="1400" dirty="0"/>
              <a:t> </a:t>
            </a:r>
            <a:r>
              <a:rPr lang="en-US" sz="1400" dirty="0" err="1"/>
              <a:t>만든다</a:t>
            </a:r>
            <a:r>
              <a:rPr lang="en-US" sz="1400" dirty="0"/>
              <a:t>. </a:t>
            </a:r>
            <a:r>
              <a:rPr lang="en-US" sz="1400" dirty="0" err="1"/>
              <a:t>여기에서는</a:t>
            </a:r>
            <a:r>
              <a:rPr lang="en-US" sz="1400" dirty="0"/>
              <a:t> </a:t>
            </a:r>
            <a:r>
              <a:rPr lang="en-US" sz="1400" dirty="0" err="1"/>
              <a:t>james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 err="1"/>
              <a:t>james.c</a:t>
            </a:r>
            <a:r>
              <a:rPr lang="en-US" sz="1400" dirty="0"/>
              <a:t> </a:t>
            </a:r>
            <a:r>
              <a:rPr lang="en-US" sz="1400" dirty="0" err="1"/>
              <a:t>파일</a:t>
            </a:r>
            <a:r>
              <a:rPr lang="en-US" sz="1400" dirty="0"/>
              <a:t> </a:t>
            </a:r>
            <a:r>
              <a:rPr lang="en-US" sz="1400" dirty="0" err="1"/>
              <a:t>생성</a:t>
            </a:r>
            <a:r>
              <a:rPr lang="en-US" sz="1400" dirty="0"/>
              <a:t>/commit (feature </a:t>
            </a:r>
            <a:r>
              <a:rPr lang="en-US" sz="1400" dirty="0" err="1"/>
              <a:t>이름과</a:t>
            </a:r>
            <a:r>
              <a:rPr lang="en-US" sz="1400" dirty="0"/>
              <a:t> </a:t>
            </a:r>
            <a:r>
              <a:rPr lang="en-US" sz="1400" dirty="0" err="1"/>
              <a:t>같은</a:t>
            </a:r>
            <a:r>
              <a:rPr lang="en-US" sz="1400" dirty="0"/>
              <a:t> </a:t>
            </a:r>
            <a:r>
              <a:rPr lang="en-US" sz="1400" dirty="0" err="1"/>
              <a:t>c파일</a:t>
            </a:r>
            <a:r>
              <a:rPr lang="en-US" sz="1400" dirty="0"/>
              <a:t>)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$ git flow feature publish </a:t>
            </a:r>
            <a:r>
              <a:rPr lang="en-US" sz="1400" dirty="0" err="1"/>
              <a:t>james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 err="1"/>
              <a:t>james.c</a:t>
            </a:r>
            <a:r>
              <a:rPr lang="en-US" sz="1400" dirty="0"/>
              <a:t> </a:t>
            </a:r>
            <a:r>
              <a:rPr lang="en-US" sz="1400" dirty="0" err="1"/>
              <a:t>파일을</a:t>
            </a:r>
            <a:r>
              <a:rPr lang="en-US" sz="1400" dirty="0"/>
              <a:t> </a:t>
            </a:r>
            <a:r>
              <a:rPr lang="en-US" sz="1400" dirty="0" err="1"/>
              <a:t>수정</a:t>
            </a:r>
            <a:r>
              <a:rPr lang="en-US" sz="1400" dirty="0"/>
              <a:t>/commit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$ git flow feature publish </a:t>
            </a:r>
            <a:r>
              <a:rPr lang="en-US" sz="1400" dirty="0" err="1"/>
              <a:t>new_feature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 err="1"/>
              <a:t>github에</a:t>
            </a:r>
            <a:r>
              <a:rPr lang="en-US" sz="1400" dirty="0"/>
              <a:t> </a:t>
            </a:r>
            <a:r>
              <a:rPr lang="en-US" sz="1400" dirty="0" err="1"/>
              <a:t>들어가서</a:t>
            </a:r>
            <a:r>
              <a:rPr lang="en-US" sz="1400" dirty="0"/>
              <a:t> </a:t>
            </a:r>
            <a:r>
              <a:rPr lang="en-US" sz="1400" dirty="0" err="1"/>
              <a:t>어떤</a:t>
            </a:r>
            <a:r>
              <a:rPr lang="en-US" sz="1400" dirty="0"/>
              <a:t> feature/ </a:t>
            </a:r>
            <a:r>
              <a:rPr lang="en-US" sz="1400" dirty="0" err="1"/>
              <a:t>들이</a:t>
            </a:r>
            <a:r>
              <a:rPr lang="en-US" sz="1400" dirty="0"/>
              <a:t> </a:t>
            </a:r>
            <a:r>
              <a:rPr lang="en-US" sz="1400" dirty="0" err="1"/>
              <a:t>있는지</a:t>
            </a:r>
            <a:r>
              <a:rPr lang="en-US" sz="1400" dirty="0"/>
              <a:t> </a:t>
            </a:r>
            <a:r>
              <a:rPr lang="en-US" sz="1400" dirty="0" err="1"/>
              <a:t>본다</a:t>
            </a:r>
            <a:r>
              <a:rPr lang="en-US" sz="1400" dirty="0"/>
              <a:t>. </a:t>
            </a:r>
            <a:r>
              <a:rPr lang="en-US" sz="1400" dirty="0" err="1"/>
              <a:t>자신의</a:t>
            </a:r>
            <a:r>
              <a:rPr lang="en-US" sz="1400" dirty="0"/>
              <a:t> 것(</a:t>
            </a:r>
            <a:r>
              <a:rPr lang="en-US" sz="1400" dirty="0" err="1"/>
              <a:t>james</a:t>
            </a:r>
            <a:r>
              <a:rPr lang="en-US" sz="1400" dirty="0"/>
              <a:t>)을 </a:t>
            </a:r>
            <a:r>
              <a:rPr lang="en-US" sz="1400" dirty="0" err="1"/>
              <a:t>제외하고</a:t>
            </a:r>
            <a:r>
              <a:rPr lang="en-US" sz="1400" dirty="0"/>
              <a:t> </a:t>
            </a:r>
            <a:r>
              <a:rPr lang="en-US" sz="1400" dirty="0" err="1"/>
              <a:t>다른</a:t>
            </a:r>
            <a:r>
              <a:rPr lang="en-US" sz="1400" dirty="0"/>
              <a:t> </a:t>
            </a:r>
            <a:r>
              <a:rPr lang="en-US" sz="1400" dirty="0" err="1"/>
              <a:t>사람</a:t>
            </a:r>
            <a:r>
              <a:rPr lang="en-US" sz="1400" dirty="0"/>
              <a:t> </a:t>
            </a:r>
            <a:r>
              <a:rPr lang="en-US" sz="1400" dirty="0" err="1"/>
              <a:t>것을</a:t>
            </a:r>
            <a:r>
              <a:rPr lang="en-US" sz="1400" dirty="0"/>
              <a:t> </a:t>
            </a:r>
            <a:r>
              <a:rPr lang="en-US" sz="1400" dirty="0" err="1"/>
              <a:t>고른다</a:t>
            </a:r>
            <a:r>
              <a:rPr lang="en-US" sz="1400" dirty="0"/>
              <a:t>.(john)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$ git flow feature track john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John2.c </a:t>
            </a:r>
            <a:r>
              <a:rPr lang="en-US" sz="1400" dirty="0" err="1"/>
              <a:t>파일을</a:t>
            </a:r>
            <a:r>
              <a:rPr lang="en-US" sz="1400" dirty="0"/>
              <a:t> </a:t>
            </a:r>
            <a:r>
              <a:rPr lang="en-US" sz="1400" dirty="0" err="1"/>
              <a:t>만든다</a:t>
            </a:r>
            <a:r>
              <a:rPr lang="en-US" sz="1400" dirty="0"/>
              <a:t>.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$ git flow feature publish john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 err="1"/>
              <a:t>모든</a:t>
            </a:r>
            <a:r>
              <a:rPr lang="en-US" sz="1400" dirty="0"/>
              <a:t> </a:t>
            </a:r>
            <a:r>
              <a:rPr lang="en-US" sz="1400" dirty="0" err="1"/>
              <a:t>조원이</a:t>
            </a:r>
            <a:r>
              <a:rPr lang="en-US" sz="1400" dirty="0"/>
              <a:t> </a:t>
            </a:r>
            <a:r>
              <a:rPr lang="en-US" sz="1400" dirty="0" err="1"/>
              <a:t>여기까지</a:t>
            </a:r>
            <a:r>
              <a:rPr lang="en-US" sz="1400" dirty="0"/>
              <a:t> </a:t>
            </a:r>
            <a:r>
              <a:rPr lang="en-US" sz="1400" dirty="0" err="1"/>
              <a:t>완료</a:t>
            </a:r>
            <a:r>
              <a:rPr lang="en-US" sz="1400" dirty="0"/>
              <a:t> </a:t>
            </a:r>
            <a:r>
              <a:rPr lang="en-US" sz="1400" dirty="0" err="1"/>
              <a:t>후에</a:t>
            </a:r>
            <a:r>
              <a:rPr lang="en-US" sz="1400" dirty="0"/>
              <a:t> $ git pull </a:t>
            </a:r>
            <a:r>
              <a:rPr lang="en-US" sz="1400" dirty="0" err="1"/>
              <a:t>하여</a:t>
            </a:r>
            <a:r>
              <a:rPr lang="en-US" sz="1400" dirty="0"/>
              <a:t> </a:t>
            </a:r>
            <a:r>
              <a:rPr lang="en-US" sz="1400" dirty="0" err="1"/>
              <a:t>다른</a:t>
            </a:r>
            <a:r>
              <a:rPr lang="en-US" sz="1400" dirty="0"/>
              <a:t> </a:t>
            </a:r>
            <a:r>
              <a:rPr lang="en-US" sz="1400" dirty="0" err="1"/>
              <a:t>사람이</a:t>
            </a:r>
            <a:r>
              <a:rPr lang="en-US" sz="1400" dirty="0"/>
              <a:t> </a:t>
            </a:r>
            <a:r>
              <a:rPr lang="en-US" sz="1400" dirty="0" err="1"/>
              <a:t>추가한</a:t>
            </a:r>
            <a:r>
              <a:rPr lang="en-US" sz="1400" dirty="0"/>
              <a:t> </a:t>
            </a:r>
            <a:r>
              <a:rPr lang="en-US" sz="1400" dirty="0" err="1"/>
              <a:t>파일을</a:t>
            </a:r>
            <a:r>
              <a:rPr lang="en-US" sz="1400" dirty="0"/>
              <a:t> </a:t>
            </a:r>
            <a:r>
              <a:rPr lang="en-US" sz="1400" dirty="0" err="1"/>
              <a:t>확인한다</a:t>
            </a:r>
            <a:r>
              <a:rPr lang="en-US" sz="1400" dirty="0"/>
              <a:t>.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$ git flow feature finish </a:t>
            </a:r>
            <a:r>
              <a:rPr lang="en-US" sz="1400" dirty="0" err="1"/>
              <a:t>james</a:t>
            </a:r>
            <a:r>
              <a:rPr lang="en-US" sz="1400" dirty="0"/>
              <a:t>   (</a:t>
            </a:r>
            <a:r>
              <a:rPr lang="en-US" sz="1400" dirty="0" err="1"/>
              <a:t>내가</a:t>
            </a:r>
            <a:r>
              <a:rPr lang="en-US" sz="1400" dirty="0"/>
              <a:t> </a:t>
            </a:r>
            <a:r>
              <a:rPr lang="en-US" sz="1400" dirty="0" err="1"/>
              <a:t>만든것</a:t>
            </a:r>
            <a:r>
              <a:rPr lang="en-US" sz="1400" dirty="0"/>
              <a:t> finish, </a:t>
            </a:r>
            <a:r>
              <a:rPr lang="en-US" sz="1400" dirty="0" err="1"/>
              <a:t>원격지</a:t>
            </a:r>
            <a:r>
              <a:rPr lang="en-US" sz="1400" dirty="0"/>
              <a:t> </a:t>
            </a:r>
            <a:r>
              <a:rPr lang="en-US" sz="1400" dirty="0" err="1"/>
              <a:t>브랜치도</a:t>
            </a:r>
            <a:r>
              <a:rPr lang="en-US" sz="1400" dirty="0"/>
              <a:t> </a:t>
            </a:r>
            <a:r>
              <a:rPr lang="en-US" sz="1400" dirty="0" err="1"/>
              <a:t>지워짐</a:t>
            </a:r>
            <a:r>
              <a:rPr lang="en-US" sz="1400" dirty="0"/>
              <a:t>)</a:t>
            </a:r>
            <a:endParaRPr sz="1400" dirty="0"/>
          </a:p>
          <a:p>
            <a:pPr marL="434891" indent="-28575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400" dirty="0"/>
              <a:t>$ git flow feature finish john     (</a:t>
            </a:r>
            <a:r>
              <a:rPr lang="en-US" sz="1400" dirty="0" err="1"/>
              <a:t>다른</a:t>
            </a:r>
            <a:r>
              <a:rPr lang="en-US" sz="1400" dirty="0"/>
              <a:t> </a:t>
            </a:r>
            <a:r>
              <a:rPr lang="en-US" sz="1400" dirty="0" err="1"/>
              <a:t>사람이</a:t>
            </a:r>
            <a:r>
              <a:rPr lang="en-US" sz="1400" dirty="0"/>
              <a:t> </a:t>
            </a:r>
            <a:r>
              <a:rPr lang="en-US" sz="1400" dirty="0" err="1"/>
              <a:t>만든</a:t>
            </a:r>
            <a:r>
              <a:rPr lang="en-US" sz="1400" dirty="0"/>
              <a:t> 것 finish, </a:t>
            </a:r>
            <a:r>
              <a:rPr lang="en-US" sz="1400" dirty="0" err="1"/>
              <a:t>원격지가</a:t>
            </a:r>
            <a:r>
              <a:rPr lang="en-US" sz="1400" dirty="0"/>
              <a:t> </a:t>
            </a:r>
            <a:r>
              <a:rPr lang="en-US" sz="1400" dirty="0" err="1"/>
              <a:t>다른</a:t>
            </a:r>
            <a:r>
              <a:rPr lang="en-US" sz="1400" dirty="0"/>
              <a:t> </a:t>
            </a:r>
            <a:r>
              <a:rPr lang="en-US" sz="1400" dirty="0" err="1"/>
              <a:t>사람에</a:t>
            </a:r>
            <a:r>
              <a:rPr lang="en-US" sz="1400" dirty="0"/>
              <a:t> </a:t>
            </a:r>
            <a:r>
              <a:rPr lang="en-US" sz="1400" dirty="0" err="1"/>
              <a:t>의해</a:t>
            </a:r>
            <a:r>
              <a:rPr lang="en-US" sz="1400" dirty="0"/>
              <a:t> </a:t>
            </a:r>
            <a:r>
              <a:rPr lang="en-US" sz="1400" dirty="0" err="1"/>
              <a:t>이미</a:t>
            </a:r>
            <a:r>
              <a:rPr lang="en-US" sz="1400" dirty="0"/>
              <a:t> </a:t>
            </a:r>
            <a:r>
              <a:rPr lang="en-US" sz="1400" dirty="0" err="1"/>
              <a:t>지워졌다면</a:t>
            </a:r>
            <a:r>
              <a:rPr lang="en-US" sz="1400" dirty="0"/>
              <a:t> </a:t>
            </a:r>
            <a:r>
              <a:rPr lang="en-US" sz="1400" dirty="0" err="1"/>
              <a:t>오류</a:t>
            </a:r>
            <a:r>
              <a:rPr lang="en-US" sz="1400" dirty="0"/>
              <a:t>, </a:t>
            </a:r>
            <a:r>
              <a:rPr lang="en-US" sz="1400" dirty="0" err="1"/>
              <a:t>다시</a:t>
            </a:r>
            <a:r>
              <a:rPr lang="en-US" sz="1400" dirty="0"/>
              <a:t> </a:t>
            </a:r>
            <a:r>
              <a:rPr lang="en-US" sz="1400" dirty="0" err="1"/>
              <a:t>한번더</a:t>
            </a:r>
            <a:r>
              <a:rPr lang="en-US" sz="1400" dirty="0"/>
              <a:t> </a:t>
            </a:r>
            <a:r>
              <a:rPr lang="en-US" sz="1400" dirty="0" err="1"/>
              <a:t>수행</a:t>
            </a:r>
            <a:r>
              <a:rPr lang="en-US" sz="1400" dirty="0"/>
              <a:t>)</a:t>
            </a:r>
            <a:endParaRPr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97205C-0A88-9A49-3125-000BDDCB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 dirty="0"/>
              <a:t>git-flow</a:t>
            </a:r>
            <a:endParaRPr sz="4400" dirty="0"/>
          </a:p>
        </p:txBody>
      </p:sp>
      <p:sp>
        <p:nvSpPr>
          <p:cNvPr id="70" name="Google Shape;70;p15"/>
          <p:cNvSpPr txBox="1"/>
          <p:nvPr/>
        </p:nvSpPr>
        <p:spPr>
          <a:xfrm>
            <a:off x="923984" y="1769041"/>
            <a:ext cx="11591805" cy="512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431978" indent="-310269">
              <a:buSzPct val="45000"/>
              <a:buFont typeface="Noto Sans Symbols"/>
              <a:buChar char="●"/>
            </a:pPr>
            <a:r>
              <a:rPr lang="en-US" sz="3200" dirty="0"/>
              <a:t>Vincent Driessen 이 </a:t>
            </a:r>
            <a:r>
              <a:rPr lang="en-US" sz="3200" dirty="0" err="1"/>
              <a:t>제안한</a:t>
            </a:r>
            <a:r>
              <a:rPr lang="en-US" sz="3200" dirty="0"/>
              <a:t> git branch </a:t>
            </a:r>
            <a:r>
              <a:rPr lang="en-US" sz="3200" dirty="0" err="1"/>
              <a:t>모델을</a:t>
            </a:r>
            <a:r>
              <a:rPr lang="en-US" sz="3200" dirty="0"/>
              <a:t> </a:t>
            </a:r>
            <a:r>
              <a:rPr lang="en-US" sz="3200" dirty="0" err="1"/>
              <a:t>쉽게</a:t>
            </a:r>
            <a:r>
              <a:rPr lang="en-US" sz="3200" dirty="0"/>
              <a:t> </a:t>
            </a:r>
            <a:r>
              <a:rPr lang="en-US" sz="3200" dirty="0" err="1"/>
              <a:t>사용하도록</a:t>
            </a:r>
            <a:r>
              <a:rPr lang="en-US" sz="3200" dirty="0"/>
              <a:t> </a:t>
            </a:r>
            <a:r>
              <a:rPr lang="en-US" sz="3200" dirty="0" err="1"/>
              <a:t>만든</a:t>
            </a:r>
            <a:r>
              <a:rPr lang="en-US" sz="3200" dirty="0"/>
              <a:t> 툴</a:t>
            </a:r>
            <a:endParaRPr sz="3200" dirty="0"/>
          </a:p>
          <a:p>
            <a:pPr marL="431978" indent="-310269">
              <a:spcBef>
                <a:spcPts val="1417"/>
              </a:spcBef>
              <a:buSzPct val="45000"/>
              <a:buFont typeface="Noto Sans Symbols"/>
              <a:buChar char="●"/>
            </a:pPr>
            <a:r>
              <a:rPr lang="en-US" sz="3200" dirty="0"/>
              <a:t>Gitlab-</a:t>
            </a:r>
            <a:r>
              <a:rPr lang="en-US" sz="3200" dirty="0" err="1"/>
              <a:t>Flow나</a:t>
            </a:r>
            <a:r>
              <a:rPr lang="en-US" sz="3200" dirty="0"/>
              <a:t> </a:t>
            </a:r>
            <a:r>
              <a:rPr lang="en-US" sz="3200" dirty="0" err="1"/>
              <a:t>Github-flow도</a:t>
            </a:r>
            <a:r>
              <a:rPr lang="en-US" sz="3200" dirty="0"/>
              <a:t> </a:t>
            </a:r>
            <a:r>
              <a:rPr lang="en-US" sz="3200" dirty="0" err="1"/>
              <a:t>있음</a:t>
            </a:r>
            <a:endParaRPr sz="3200" dirty="0"/>
          </a:p>
          <a:p>
            <a:pPr marL="431978" indent="-310269">
              <a:spcBef>
                <a:spcPts val="1417"/>
              </a:spcBef>
              <a:buSzPct val="45000"/>
              <a:buFont typeface="Noto Sans Symbols"/>
              <a:buChar char="●"/>
            </a:pPr>
            <a:r>
              <a:rPr lang="en-US" sz="3200" dirty="0" err="1"/>
              <a:t>메인</a:t>
            </a:r>
            <a:r>
              <a:rPr lang="en-US" sz="3200" dirty="0"/>
              <a:t> </a:t>
            </a:r>
            <a:r>
              <a:rPr lang="en-US" sz="3200" dirty="0" err="1"/>
              <a:t>브랜치</a:t>
            </a:r>
            <a:r>
              <a:rPr lang="en-US" sz="3200" dirty="0"/>
              <a:t>(infinite lifetime)</a:t>
            </a:r>
            <a:endParaRPr sz="3200" dirty="0"/>
          </a:p>
          <a:p>
            <a:pPr marL="863957" lvl="1" indent="-303982">
              <a:spcBef>
                <a:spcPts val="1133"/>
              </a:spcBef>
              <a:buSzPct val="75000"/>
              <a:buFont typeface="Noto Sans Symbols"/>
              <a:buChar char="−"/>
            </a:pPr>
            <a:r>
              <a:rPr lang="en-US" sz="2800" dirty="0"/>
              <a:t>master</a:t>
            </a:r>
            <a:endParaRPr sz="2800" dirty="0"/>
          </a:p>
          <a:p>
            <a:pPr marL="863957" lvl="1" indent="-303982">
              <a:spcBef>
                <a:spcPts val="1133"/>
              </a:spcBef>
              <a:buSzPct val="75000"/>
              <a:buFont typeface="Noto Sans Symbols"/>
              <a:buChar char="−"/>
            </a:pPr>
            <a:r>
              <a:rPr lang="en-US" sz="2800" dirty="0"/>
              <a:t>develop </a:t>
            </a:r>
            <a:endParaRPr sz="2800" dirty="0"/>
          </a:p>
          <a:p>
            <a:pPr marL="431978" indent="-310269">
              <a:spcBef>
                <a:spcPts val="1417"/>
              </a:spcBef>
              <a:buSzPct val="45000"/>
              <a:buFont typeface="Noto Sans Symbols"/>
              <a:buChar char="●"/>
            </a:pPr>
            <a:r>
              <a:rPr lang="en-US" sz="3200" dirty="0"/>
              <a:t>Supporting Branch (limited lifetime)</a:t>
            </a:r>
            <a:endParaRPr sz="3200" dirty="0"/>
          </a:p>
          <a:p>
            <a:pPr marL="863957" lvl="1" indent="-303982">
              <a:spcBef>
                <a:spcPts val="1133"/>
              </a:spcBef>
              <a:buSzPct val="75000"/>
              <a:buFont typeface="Noto Sans Symbols"/>
              <a:buChar char="−"/>
            </a:pPr>
            <a:r>
              <a:rPr lang="en-US" sz="2800" dirty="0"/>
              <a:t>Feature</a:t>
            </a:r>
            <a:endParaRPr sz="2800" dirty="0"/>
          </a:p>
          <a:p>
            <a:pPr marL="863957" lvl="1" indent="-303982">
              <a:spcBef>
                <a:spcPts val="1133"/>
              </a:spcBef>
              <a:buSzPct val="75000"/>
              <a:buFont typeface="Noto Sans Symbols"/>
              <a:buChar char="−"/>
            </a:pPr>
            <a:r>
              <a:rPr lang="en-US" sz="2800" dirty="0"/>
              <a:t>Release</a:t>
            </a:r>
            <a:endParaRPr sz="2800" dirty="0"/>
          </a:p>
          <a:p>
            <a:pPr marL="863957" lvl="1" indent="-303982">
              <a:spcBef>
                <a:spcPts val="1133"/>
              </a:spcBef>
              <a:buSzPct val="75000"/>
              <a:buFont typeface="Noto Sans Symbols"/>
              <a:buChar char="−"/>
            </a:pPr>
            <a:r>
              <a:rPr lang="en-US" sz="2800" dirty="0"/>
              <a:t>Hotfix</a:t>
            </a:r>
            <a:endParaRPr sz="2800"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1293016" y="6924534"/>
            <a:ext cx="7200000" cy="35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1800" dirty="0" err="1"/>
              <a:t>출처</a:t>
            </a:r>
            <a:r>
              <a:rPr lang="en-US" sz="1800" dirty="0"/>
              <a:t>: http://nvie.com/posts/a-successful-git-branching-model/</a:t>
            </a:r>
            <a:endParaRPr sz="1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3930E-EE73-173D-66F5-1AA6D06C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/>
              <a:t>메인 브랜치</a:t>
            </a:r>
            <a:endParaRPr sz="4400"/>
          </a:p>
        </p:txBody>
      </p:sp>
      <p:sp>
        <p:nvSpPr>
          <p:cNvPr id="77" name="Google Shape;77;p16"/>
          <p:cNvSpPr txBox="1"/>
          <p:nvPr/>
        </p:nvSpPr>
        <p:spPr>
          <a:xfrm>
            <a:off x="965200" y="1769041"/>
            <a:ext cx="783336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1978" indent="-323984">
              <a:buSzPts val="1440"/>
              <a:buFont typeface="Noto Sans Symbols"/>
              <a:buChar char="●"/>
            </a:pPr>
            <a:r>
              <a:rPr lang="en-US" sz="3200" dirty="0"/>
              <a:t>origin/master</a:t>
            </a:r>
            <a:endParaRPr sz="32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 err="1"/>
              <a:t>HEAD는</a:t>
            </a:r>
            <a:r>
              <a:rPr lang="en-US" sz="2800" dirty="0"/>
              <a:t> </a:t>
            </a:r>
            <a:r>
              <a:rPr lang="en-US" sz="2800" dirty="0" err="1"/>
              <a:t>출시</a:t>
            </a:r>
            <a:r>
              <a:rPr lang="en-US" sz="2800" dirty="0"/>
              <a:t> </a:t>
            </a:r>
            <a:r>
              <a:rPr lang="en-US" sz="2800" dirty="0" err="1"/>
              <a:t>가능</a:t>
            </a:r>
            <a:r>
              <a:rPr lang="en-US" sz="2800" dirty="0"/>
              <a:t> </a:t>
            </a:r>
            <a:r>
              <a:rPr lang="en-US" sz="2800" dirty="0" err="1"/>
              <a:t>상태의</a:t>
            </a:r>
            <a:r>
              <a:rPr lang="en-US" sz="2800" dirty="0"/>
              <a:t> </a:t>
            </a:r>
            <a:r>
              <a:rPr lang="en-US" sz="2800" dirty="0" err="1"/>
              <a:t>제품</a:t>
            </a:r>
            <a:endParaRPr sz="2800" dirty="0"/>
          </a:p>
          <a:p>
            <a:pPr marL="431978" indent="-323984">
              <a:spcBef>
                <a:spcPts val="1417"/>
              </a:spcBef>
              <a:buSzPts val="1440"/>
              <a:buFont typeface="Noto Sans Symbols"/>
              <a:buChar char="●"/>
            </a:pPr>
            <a:r>
              <a:rPr lang="en-US" sz="3200" dirty="0"/>
              <a:t>origin/develop</a:t>
            </a:r>
            <a:endParaRPr sz="32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 err="1"/>
              <a:t>HEAD는</a:t>
            </a:r>
            <a:r>
              <a:rPr lang="en-US" sz="2800" dirty="0"/>
              <a:t> </a:t>
            </a:r>
            <a:r>
              <a:rPr lang="en-US" sz="2800" dirty="0" err="1"/>
              <a:t>다음</a:t>
            </a:r>
            <a:r>
              <a:rPr lang="en-US" sz="2800" dirty="0"/>
              <a:t> </a:t>
            </a:r>
            <a:r>
              <a:rPr lang="en-US" sz="2800" dirty="0" err="1"/>
              <a:t>제품</a:t>
            </a:r>
            <a:r>
              <a:rPr lang="en-US" sz="2800" dirty="0"/>
              <a:t> </a:t>
            </a:r>
            <a:r>
              <a:rPr lang="en-US" sz="2800" dirty="0" err="1"/>
              <a:t>출시를</a:t>
            </a:r>
            <a:r>
              <a:rPr lang="en-US" sz="2800" dirty="0"/>
              <a:t> </a:t>
            </a:r>
            <a:r>
              <a:rPr lang="en-US" sz="2800" dirty="0" err="1"/>
              <a:t>위한</a:t>
            </a:r>
            <a:endParaRPr sz="28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 err="1"/>
              <a:t>제품</a:t>
            </a:r>
            <a:r>
              <a:rPr lang="en-US" sz="2800" dirty="0"/>
              <a:t> </a:t>
            </a:r>
            <a:r>
              <a:rPr lang="en-US" sz="2800" dirty="0" err="1"/>
              <a:t>출시</a:t>
            </a:r>
            <a:r>
              <a:rPr lang="en-US" sz="2800" dirty="0"/>
              <a:t> </a:t>
            </a:r>
            <a:r>
              <a:rPr lang="en-US" sz="2800" dirty="0" err="1"/>
              <a:t>상태만큼</a:t>
            </a:r>
            <a:r>
              <a:rPr lang="en-US" sz="2800" dirty="0"/>
              <a:t> </a:t>
            </a:r>
            <a:r>
              <a:rPr lang="en-US" sz="2800" dirty="0" err="1"/>
              <a:t>안정화</a:t>
            </a:r>
            <a:r>
              <a:rPr lang="en-US" sz="2800" dirty="0"/>
              <a:t> </a:t>
            </a:r>
            <a:r>
              <a:rPr lang="en-US" sz="2800" dirty="0" err="1"/>
              <a:t>되면</a:t>
            </a:r>
            <a:r>
              <a:rPr lang="en-US" sz="2800" dirty="0"/>
              <a:t> </a:t>
            </a:r>
            <a:r>
              <a:rPr lang="en-US" sz="2800" dirty="0" err="1"/>
              <a:t>master로</a:t>
            </a:r>
            <a:r>
              <a:rPr lang="en-US" sz="2800" dirty="0"/>
              <a:t> </a:t>
            </a:r>
            <a:r>
              <a:rPr lang="en-US" sz="2800" dirty="0" err="1"/>
              <a:t>합쳐지고</a:t>
            </a:r>
            <a:r>
              <a:rPr lang="en-US" sz="2800" dirty="0"/>
              <a:t> </a:t>
            </a:r>
            <a:r>
              <a:rPr lang="en-US" sz="2800" dirty="0" err="1"/>
              <a:t>master에</a:t>
            </a:r>
            <a:r>
              <a:rPr lang="en-US" sz="2800" dirty="0"/>
              <a:t> </a:t>
            </a:r>
            <a:r>
              <a:rPr lang="en-US" sz="2800" dirty="0" err="1"/>
              <a:t>태깅</a:t>
            </a:r>
            <a:endParaRPr sz="2800" dirty="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0775" y="1769041"/>
            <a:ext cx="2746080" cy="41349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175575" y="6445989"/>
            <a:ext cx="7200000" cy="35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1800" dirty="0" err="1"/>
              <a:t>출처</a:t>
            </a:r>
            <a:r>
              <a:rPr lang="en-US" sz="1800" dirty="0"/>
              <a:t>: http://nvie.com/posts/a-successful-git-branching-model/</a:t>
            </a:r>
            <a:endParaRPr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C8BAA4-223D-8667-E048-F7580B84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/>
              <a:t>Supporting 브랜치</a:t>
            </a:r>
            <a:endParaRPr sz="4400"/>
          </a:p>
        </p:txBody>
      </p:sp>
      <p:sp>
        <p:nvSpPr>
          <p:cNvPr id="85" name="Google Shape;85;p17"/>
          <p:cNvSpPr txBox="1"/>
          <p:nvPr/>
        </p:nvSpPr>
        <p:spPr>
          <a:xfrm>
            <a:off x="995680" y="1769041"/>
            <a:ext cx="88595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1978" indent="-323984">
              <a:buSzPts val="1440"/>
              <a:buFont typeface="Noto Sans Symbols"/>
              <a:buChar char="●"/>
            </a:pPr>
            <a:r>
              <a:rPr lang="en-US" sz="3200" dirty="0"/>
              <a:t>Feature </a:t>
            </a:r>
            <a:r>
              <a:rPr lang="en-US" sz="3200" dirty="0" err="1"/>
              <a:t>브랜치</a:t>
            </a:r>
            <a:endParaRPr sz="32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/>
              <a:t>Topic </a:t>
            </a:r>
            <a:r>
              <a:rPr lang="en-US" sz="2800" dirty="0" err="1"/>
              <a:t>브랜치라고</a:t>
            </a:r>
            <a:r>
              <a:rPr lang="en-US" sz="2800" dirty="0"/>
              <a:t> </a:t>
            </a:r>
            <a:r>
              <a:rPr lang="en-US" sz="2800" dirty="0" err="1"/>
              <a:t>하는</a:t>
            </a:r>
            <a:r>
              <a:rPr lang="en-US" sz="2800" dirty="0"/>
              <a:t> </a:t>
            </a:r>
            <a:r>
              <a:rPr lang="en-US" sz="2800" dirty="0" err="1"/>
              <a:t>경우도</a:t>
            </a:r>
            <a:r>
              <a:rPr lang="en-US" sz="2800" dirty="0"/>
              <a:t> </a:t>
            </a:r>
            <a:r>
              <a:rPr lang="en-US" sz="2800" dirty="0" err="1"/>
              <a:t>있음</a:t>
            </a:r>
            <a:endParaRPr sz="28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 err="1"/>
              <a:t>새로운</a:t>
            </a:r>
            <a:r>
              <a:rPr lang="en-US" sz="2800" dirty="0"/>
              <a:t> </a:t>
            </a:r>
            <a:r>
              <a:rPr lang="en-US" sz="2800" dirty="0" err="1"/>
              <a:t>기능</a:t>
            </a:r>
            <a:r>
              <a:rPr lang="en-US" sz="2800" dirty="0"/>
              <a:t> </a:t>
            </a:r>
            <a:r>
              <a:rPr lang="en-US" sz="2800" dirty="0" err="1"/>
              <a:t>추가를</a:t>
            </a:r>
            <a:r>
              <a:rPr lang="en-US" sz="2800" dirty="0"/>
              <a:t> </a:t>
            </a:r>
            <a:r>
              <a:rPr lang="en-US" sz="2800" dirty="0" err="1"/>
              <a:t>위해</a:t>
            </a:r>
            <a:r>
              <a:rPr lang="en-US" sz="2800" dirty="0"/>
              <a:t> </a:t>
            </a:r>
            <a:r>
              <a:rPr lang="en-US" sz="2800" dirty="0" err="1"/>
              <a:t>develop로부터</a:t>
            </a:r>
            <a:r>
              <a:rPr lang="en-US" sz="2800" dirty="0"/>
              <a:t>  </a:t>
            </a:r>
            <a:r>
              <a:rPr lang="en-US" sz="2800" dirty="0" err="1"/>
              <a:t>파생됨</a:t>
            </a:r>
            <a:endParaRPr sz="28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 err="1"/>
              <a:t>결국엔</a:t>
            </a:r>
            <a:r>
              <a:rPr lang="en-US" sz="2800" dirty="0"/>
              <a:t> </a:t>
            </a:r>
            <a:r>
              <a:rPr lang="en-US" sz="2800" dirty="0" err="1"/>
              <a:t>develop으로</a:t>
            </a:r>
            <a:r>
              <a:rPr lang="en-US" sz="2800" dirty="0"/>
              <a:t> </a:t>
            </a:r>
            <a:r>
              <a:rPr lang="en-US" sz="2800" dirty="0" err="1"/>
              <a:t>합쳐지거나</a:t>
            </a:r>
            <a:r>
              <a:rPr lang="en-US" sz="2800" dirty="0"/>
              <a:t> </a:t>
            </a:r>
            <a:r>
              <a:rPr lang="en-US" sz="2800" dirty="0" err="1"/>
              <a:t>버려짐</a:t>
            </a:r>
            <a:endParaRPr sz="2800" dirty="0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4634" y="1520641"/>
            <a:ext cx="1818361" cy="4881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FAD800-FAAE-2563-AC55-8356B48F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/>
              <a:t>Supporting 브랜치</a:t>
            </a:r>
            <a:endParaRPr sz="4400"/>
          </a:p>
        </p:txBody>
      </p:sp>
      <p:sp>
        <p:nvSpPr>
          <p:cNvPr id="92" name="Google Shape;92;p18"/>
          <p:cNvSpPr txBox="1"/>
          <p:nvPr/>
        </p:nvSpPr>
        <p:spPr>
          <a:xfrm>
            <a:off x="1148080" y="1769041"/>
            <a:ext cx="1136771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1978" indent="-323984">
              <a:buSzPts val="1440"/>
              <a:buFont typeface="Noto Sans Symbols"/>
              <a:buChar char="●"/>
            </a:pPr>
            <a:r>
              <a:rPr lang="en-US" sz="3200" dirty="0"/>
              <a:t>Release  </a:t>
            </a:r>
            <a:r>
              <a:rPr lang="en-US" sz="3200" dirty="0" err="1"/>
              <a:t>브랜치</a:t>
            </a:r>
            <a:endParaRPr sz="32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/>
              <a:t>Develop </a:t>
            </a:r>
            <a:r>
              <a:rPr lang="en-US" sz="2800" dirty="0" err="1"/>
              <a:t>브랜치에서</a:t>
            </a:r>
            <a:r>
              <a:rPr lang="en-US" sz="2800" dirty="0"/>
              <a:t> </a:t>
            </a:r>
            <a:r>
              <a:rPr lang="en-US" sz="2800" dirty="0" err="1"/>
              <a:t>다음</a:t>
            </a:r>
            <a:r>
              <a:rPr lang="en-US" sz="2800" dirty="0"/>
              <a:t> </a:t>
            </a:r>
            <a:r>
              <a:rPr lang="en-US" sz="2800" dirty="0" err="1"/>
              <a:t>제품을</a:t>
            </a:r>
            <a:r>
              <a:rPr lang="en-US" sz="2800" dirty="0"/>
              <a:t> </a:t>
            </a:r>
            <a:r>
              <a:rPr lang="en-US" sz="2800" dirty="0" err="1"/>
              <a:t>위한</a:t>
            </a:r>
            <a:r>
              <a:rPr lang="en-US" sz="2800" dirty="0"/>
              <a:t> </a:t>
            </a:r>
            <a:r>
              <a:rPr lang="en-US" sz="2800" dirty="0" err="1"/>
              <a:t>기능이</a:t>
            </a:r>
            <a:r>
              <a:rPr lang="en-US" sz="2800" dirty="0"/>
              <a:t> </a:t>
            </a:r>
            <a:r>
              <a:rPr lang="en-US" sz="2800" dirty="0" err="1"/>
              <a:t>추가가</a:t>
            </a:r>
            <a:r>
              <a:rPr lang="en-US" sz="2800" dirty="0"/>
              <a:t> </a:t>
            </a:r>
            <a:r>
              <a:rPr lang="en-US" sz="2800" dirty="0" err="1"/>
              <a:t>되고</a:t>
            </a:r>
            <a:r>
              <a:rPr lang="en-US" sz="2800" dirty="0"/>
              <a:t> </a:t>
            </a:r>
            <a:r>
              <a:rPr lang="en-US" sz="2800" dirty="0" err="1"/>
              <a:t>안정화가</a:t>
            </a:r>
            <a:r>
              <a:rPr lang="en-US" sz="2800" dirty="0"/>
              <a:t> </a:t>
            </a:r>
            <a:r>
              <a:rPr lang="en-US" sz="2800" dirty="0" err="1"/>
              <a:t>되면</a:t>
            </a:r>
            <a:r>
              <a:rPr lang="en-US" sz="2800" dirty="0"/>
              <a:t> release </a:t>
            </a:r>
            <a:r>
              <a:rPr lang="en-US" sz="2800" dirty="0" err="1"/>
              <a:t>브랜치를</a:t>
            </a:r>
            <a:r>
              <a:rPr lang="en-US" sz="2800" dirty="0"/>
              <a:t> </a:t>
            </a:r>
            <a:r>
              <a:rPr lang="en-US" sz="2800" dirty="0" err="1"/>
              <a:t>만듬</a:t>
            </a:r>
            <a:endParaRPr sz="28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/>
              <a:t>Release </a:t>
            </a:r>
            <a:r>
              <a:rPr lang="en-US" sz="2800" dirty="0" err="1"/>
              <a:t>브랜치에서는</a:t>
            </a:r>
            <a:r>
              <a:rPr lang="en-US" sz="2800" dirty="0"/>
              <a:t> </a:t>
            </a:r>
            <a:r>
              <a:rPr lang="en-US" sz="2800" dirty="0" err="1"/>
              <a:t>릴리즈에</a:t>
            </a:r>
            <a:r>
              <a:rPr lang="en-US" sz="2800" dirty="0"/>
              <a:t> </a:t>
            </a:r>
            <a:r>
              <a:rPr lang="en-US" sz="2800" dirty="0" err="1"/>
              <a:t>필요한</a:t>
            </a:r>
            <a:r>
              <a:rPr lang="en-US" sz="2800" dirty="0"/>
              <a:t> </a:t>
            </a:r>
            <a:r>
              <a:rPr lang="en-US" sz="2800" dirty="0" err="1"/>
              <a:t>파일</a:t>
            </a:r>
            <a:r>
              <a:rPr lang="en-US" sz="2800" dirty="0"/>
              <a:t> </a:t>
            </a:r>
            <a:r>
              <a:rPr lang="en-US" sz="2800" dirty="0" err="1"/>
              <a:t>수정</a:t>
            </a:r>
            <a:r>
              <a:rPr lang="en-US" sz="2800" dirty="0"/>
              <a:t> </a:t>
            </a:r>
            <a:r>
              <a:rPr lang="en-US" sz="2800" dirty="0" err="1"/>
              <a:t>등을</a:t>
            </a:r>
            <a:r>
              <a:rPr lang="en-US" sz="2800" dirty="0"/>
              <a:t> </a:t>
            </a:r>
            <a:r>
              <a:rPr lang="en-US" sz="2800" dirty="0" err="1"/>
              <a:t>하게</a:t>
            </a:r>
            <a:r>
              <a:rPr lang="en-US" sz="2800" dirty="0"/>
              <a:t> 됨</a:t>
            </a:r>
            <a:endParaRPr sz="28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 err="1"/>
              <a:t>최종적으로</a:t>
            </a:r>
            <a:r>
              <a:rPr lang="en-US" sz="2800" dirty="0"/>
              <a:t> </a:t>
            </a:r>
            <a:r>
              <a:rPr lang="en-US" sz="2800" dirty="0" err="1"/>
              <a:t>master와</a:t>
            </a:r>
            <a:r>
              <a:rPr lang="en-US" sz="2800" dirty="0"/>
              <a:t> </a:t>
            </a:r>
            <a:r>
              <a:rPr lang="en-US" sz="2800" dirty="0" err="1"/>
              <a:t>develop으로</a:t>
            </a:r>
            <a:r>
              <a:rPr lang="en-US" sz="2800" dirty="0"/>
              <a:t> </a:t>
            </a:r>
            <a:r>
              <a:rPr lang="en-US" sz="2800" dirty="0" err="1"/>
              <a:t>합쳐짐</a:t>
            </a:r>
            <a:endParaRPr sz="28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 err="1"/>
              <a:t>그리고</a:t>
            </a:r>
            <a:r>
              <a:rPr lang="en-US" sz="2800" dirty="0"/>
              <a:t> </a:t>
            </a:r>
            <a:r>
              <a:rPr lang="en-US" sz="2800" dirty="0" err="1"/>
              <a:t>master에</a:t>
            </a:r>
            <a:r>
              <a:rPr lang="en-US" sz="2800" dirty="0"/>
              <a:t> </a:t>
            </a:r>
            <a:r>
              <a:rPr lang="en-US" sz="2800" dirty="0" err="1"/>
              <a:t>버전</a:t>
            </a:r>
            <a:r>
              <a:rPr lang="en-US" sz="2800" dirty="0"/>
              <a:t> </a:t>
            </a:r>
            <a:r>
              <a:rPr lang="en-US" sz="2800" dirty="0" err="1"/>
              <a:t>번호를</a:t>
            </a:r>
            <a:r>
              <a:rPr lang="en-US" sz="2800" dirty="0"/>
              <a:t> </a:t>
            </a:r>
            <a:r>
              <a:rPr lang="en-US" sz="2800" dirty="0" err="1"/>
              <a:t>tag함</a:t>
            </a:r>
            <a:endParaRPr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B9DE1D-2D14-6C32-EBE9-1855A2E0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/>
              <a:t>Supporting 브랜치</a:t>
            </a:r>
            <a:endParaRPr sz="4400"/>
          </a:p>
        </p:txBody>
      </p:sp>
      <p:sp>
        <p:nvSpPr>
          <p:cNvPr id="98" name="Google Shape;98;p19"/>
          <p:cNvSpPr txBox="1"/>
          <p:nvPr/>
        </p:nvSpPr>
        <p:spPr>
          <a:xfrm>
            <a:off x="1087120" y="1769041"/>
            <a:ext cx="87274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1978" indent="-323984">
              <a:buSzPts val="1440"/>
              <a:buFont typeface="Noto Sans Symbols"/>
              <a:buChar char="●"/>
            </a:pPr>
            <a:r>
              <a:rPr lang="en-US" sz="3200" dirty="0"/>
              <a:t>Hotfix </a:t>
            </a:r>
            <a:r>
              <a:rPr lang="en-US" sz="3200" dirty="0" err="1"/>
              <a:t>브랜치</a:t>
            </a:r>
            <a:endParaRPr sz="32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 err="1"/>
              <a:t>치명적</a:t>
            </a:r>
            <a:r>
              <a:rPr lang="en-US" sz="2800" dirty="0"/>
              <a:t> </a:t>
            </a:r>
            <a:r>
              <a:rPr lang="en-US" sz="2800" dirty="0" err="1"/>
              <a:t>버그로</a:t>
            </a:r>
            <a:r>
              <a:rPr lang="en-US" sz="2800" dirty="0"/>
              <a:t> </a:t>
            </a:r>
            <a:r>
              <a:rPr lang="en-US" sz="2800" dirty="0" err="1"/>
              <a:t>인해</a:t>
            </a:r>
            <a:r>
              <a:rPr lang="en-US" sz="2800" dirty="0"/>
              <a:t> </a:t>
            </a:r>
            <a:r>
              <a:rPr lang="en-US" sz="2800" dirty="0" err="1"/>
              <a:t>출시된</a:t>
            </a:r>
            <a:r>
              <a:rPr lang="en-US" sz="2800" dirty="0"/>
              <a:t> </a:t>
            </a:r>
            <a:r>
              <a:rPr lang="en-US" sz="2800" dirty="0" err="1"/>
              <a:t>제품에</a:t>
            </a:r>
            <a:r>
              <a:rPr lang="en-US" sz="2800" dirty="0"/>
              <a:t> </a:t>
            </a:r>
            <a:r>
              <a:rPr lang="en-US" sz="2800" dirty="0" err="1"/>
              <a:t>수정을</a:t>
            </a:r>
            <a:r>
              <a:rPr lang="en-US" sz="2800" dirty="0"/>
              <a:t> </a:t>
            </a:r>
            <a:r>
              <a:rPr lang="en-US" sz="2800" dirty="0" err="1"/>
              <a:t>해야</a:t>
            </a:r>
            <a:r>
              <a:rPr lang="en-US" sz="2800" dirty="0"/>
              <a:t> 할 </a:t>
            </a:r>
            <a:r>
              <a:rPr lang="en-US" sz="2800" dirty="0" err="1"/>
              <a:t>경우</a:t>
            </a:r>
            <a:endParaRPr sz="28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/>
              <a:t>Master </a:t>
            </a:r>
            <a:r>
              <a:rPr lang="en-US" sz="2800" dirty="0" err="1"/>
              <a:t>브랜치에서</a:t>
            </a:r>
            <a:r>
              <a:rPr lang="en-US" sz="2800" dirty="0"/>
              <a:t> </a:t>
            </a:r>
            <a:r>
              <a:rPr lang="en-US" sz="2800" dirty="0" err="1"/>
              <a:t>만듬</a:t>
            </a:r>
            <a:endParaRPr sz="28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 err="1"/>
              <a:t>버그</a:t>
            </a:r>
            <a:r>
              <a:rPr lang="en-US" sz="2800" dirty="0"/>
              <a:t> </a:t>
            </a:r>
            <a:r>
              <a:rPr lang="en-US" sz="2800" dirty="0" err="1"/>
              <a:t>수정</a:t>
            </a:r>
            <a:r>
              <a:rPr lang="en-US" sz="2800" dirty="0"/>
              <a:t> 후 </a:t>
            </a:r>
            <a:r>
              <a:rPr lang="en-US" sz="2800" dirty="0" err="1"/>
              <a:t>master와</a:t>
            </a:r>
            <a:r>
              <a:rPr lang="en-US" sz="2800" dirty="0"/>
              <a:t> develop </a:t>
            </a:r>
            <a:r>
              <a:rPr lang="en-US" sz="2800" dirty="0" err="1"/>
              <a:t>브랜치로</a:t>
            </a:r>
            <a:r>
              <a:rPr lang="en-US" sz="2800" dirty="0"/>
              <a:t> </a:t>
            </a:r>
            <a:r>
              <a:rPr lang="en-US" sz="2800" dirty="0" err="1"/>
              <a:t>합쳐짐</a:t>
            </a:r>
            <a:endParaRPr sz="2800" dirty="0"/>
          </a:p>
          <a:p>
            <a:pPr marL="1295935" lvl="2" indent="-287984">
              <a:spcBef>
                <a:spcPts val="849"/>
              </a:spcBef>
              <a:buSzPts val="1080"/>
              <a:buFont typeface="Noto Sans Symbols"/>
              <a:buChar char="●"/>
            </a:pPr>
            <a:r>
              <a:rPr lang="en-US" sz="2400" dirty="0"/>
              <a:t>단 release </a:t>
            </a:r>
            <a:r>
              <a:rPr lang="en-US" sz="2400" dirty="0" err="1"/>
              <a:t>브랜치가</a:t>
            </a:r>
            <a:r>
              <a:rPr lang="en-US" sz="2400" dirty="0"/>
              <a:t> </a:t>
            </a:r>
            <a:r>
              <a:rPr lang="en-US" sz="2400" dirty="0" err="1"/>
              <a:t>있는</a:t>
            </a:r>
            <a:r>
              <a:rPr lang="en-US" sz="2400" dirty="0"/>
              <a:t> </a:t>
            </a:r>
            <a:r>
              <a:rPr lang="en-US" sz="2400" dirty="0" err="1"/>
              <a:t>상황에서는</a:t>
            </a:r>
            <a:r>
              <a:rPr lang="en-US" sz="2400" dirty="0"/>
              <a:t> </a:t>
            </a:r>
            <a:r>
              <a:rPr lang="en-US" sz="2400" dirty="0" err="1"/>
              <a:t>develop이</a:t>
            </a:r>
            <a:r>
              <a:rPr lang="en-US" sz="2400" dirty="0"/>
              <a:t> </a:t>
            </a:r>
            <a:r>
              <a:rPr lang="en-US" sz="2400" dirty="0" err="1"/>
              <a:t>아니라</a:t>
            </a:r>
            <a:r>
              <a:rPr lang="en-US" sz="2400" dirty="0"/>
              <a:t> </a:t>
            </a:r>
            <a:r>
              <a:rPr lang="en-US" sz="2400" dirty="0" err="1"/>
              <a:t>release로</a:t>
            </a:r>
            <a:r>
              <a:rPr lang="en-US" sz="2400" dirty="0"/>
              <a:t> </a:t>
            </a:r>
            <a:r>
              <a:rPr lang="en-US" sz="2400" dirty="0" err="1"/>
              <a:t>합침</a:t>
            </a:r>
            <a:endParaRPr sz="24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 err="1"/>
              <a:t>master에는</a:t>
            </a:r>
            <a:r>
              <a:rPr lang="en-US" sz="2800" dirty="0"/>
              <a:t> </a:t>
            </a:r>
            <a:r>
              <a:rPr lang="en-US" sz="2800" dirty="0" err="1"/>
              <a:t>버전</a:t>
            </a:r>
            <a:r>
              <a:rPr lang="en-US" sz="2800" dirty="0"/>
              <a:t> </a:t>
            </a:r>
            <a:r>
              <a:rPr lang="en-US" sz="2800" dirty="0" err="1"/>
              <a:t>번호를</a:t>
            </a:r>
            <a:r>
              <a:rPr lang="en-US" sz="2800" dirty="0"/>
              <a:t> </a:t>
            </a:r>
            <a:r>
              <a:rPr lang="en-US" sz="2800" dirty="0" err="1"/>
              <a:t>tag함</a:t>
            </a:r>
            <a:endParaRPr sz="2800" dirty="0"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4560" y="1911077"/>
            <a:ext cx="2772360" cy="373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E09C23-5823-55F7-EB42-F72F6125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/>
              <a:t>git-flow 설치</a:t>
            </a:r>
            <a:endParaRPr sz="4400"/>
          </a:p>
        </p:txBody>
      </p:sp>
      <p:sp>
        <p:nvSpPr>
          <p:cNvPr id="105" name="Google Shape;105;p20"/>
          <p:cNvSpPr txBox="1"/>
          <p:nvPr/>
        </p:nvSpPr>
        <p:spPr>
          <a:xfrm>
            <a:off x="1076960" y="1769041"/>
            <a:ext cx="111963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1978" indent="-323984">
              <a:buSzPts val="1440"/>
              <a:buFont typeface="Noto Sans Symbols"/>
              <a:buChar char="●"/>
            </a:pPr>
            <a:r>
              <a:rPr lang="en-US" sz="3200" dirty="0"/>
              <a:t>Linux(ubuntu)</a:t>
            </a:r>
            <a:endParaRPr sz="32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/>
              <a:t>$ apt install git-flow</a:t>
            </a:r>
            <a:endParaRPr sz="2800" dirty="0"/>
          </a:p>
          <a:p>
            <a:pPr marL="431978" indent="-323984">
              <a:spcBef>
                <a:spcPts val="1417"/>
              </a:spcBef>
              <a:buSzPts val="1440"/>
              <a:buFont typeface="Noto Sans Symbols"/>
              <a:buChar char="●"/>
            </a:pPr>
            <a:r>
              <a:rPr lang="en-US" sz="3200" dirty="0"/>
              <a:t>Windows</a:t>
            </a:r>
            <a:endParaRPr sz="32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/>
              <a:t>Git for </a:t>
            </a:r>
            <a:r>
              <a:rPr lang="en-US" sz="2800" dirty="0" err="1"/>
              <a:t>windows를</a:t>
            </a:r>
            <a:r>
              <a:rPr lang="en-US" sz="2800" dirty="0"/>
              <a:t> </a:t>
            </a:r>
            <a:r>
              <a:rPr lang="en-US" sz="2800" dirty="0" err="1"/>
              <a:t>설치하면</a:t>
            </a:r>
            <a:r>
              <a:rPr lang="en-US" sz="2800" dirty="0"/>
              <a:t> </a:t>
            </a:r>
            <a:r>
              <a:rPr lang="en-US" sz="2800" dirty="0" err="1"/>
              <a:t>자동으로</a:t>
            </a:r>
            <a:r>
              <a:rPr lang="en-US" sz="2800" dirty="0"/>
              <a:t> </a:t>
            </a:r>
            <a:r>
              <a:rPr lang="en-US" sz="2800" dirty="0" err="1"/>
              <a:t>설치됨</a:t>
            </a:r>
            <a:endParaRPr sz="2800" dirty="0"/>
          </a:p>
          <a:p>
            <a:pPr marL="431978" indent="-323984">
              <a:spcBef>
                <a:spcPts val="1417"/>
              </a:spcBef>
              <a:buSzPts val="1440"/>
              <a:buFont typeface="Noto Sans Symbols"/>
              <a:buChar char="●"/>
            </a:pPr>
            <a:r>
              <a:rPr lang="en-US" sz="3200" dirty="0"/>
              <a:t>Mac OS X</a:t>
            </a:r>
            <a:endParaRPr sz="32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/>
              <a:t>$ brew install git-flow-</a:t>
            </a:r>
            <a:r>
              <a:rPr lang="en-US" sz="2800" dirty="0" err="1"/>
              <a:t>avh</a:t>
            </a:r>
            <a:endParaRPr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A822E6-8A48-58C5-7DF3-56D2D023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/>
              <a:t>git-flow init</a:t>
            </a:r>
            <a:endParaRPr sz="4400"/>
          </a:p>
        </p:txBody>
      </p:sp>
      <p:sp>
        <p:nvSpPr>
          <p:cNvPr id="111" name="Google Shape;111;p21"/>
          <p:cNvSpPr txBox="1"/>
          <p:nvPr/>
        </p:nvSpPr>
        <p:spPr>
          <a:xfrm>
            <a:off x="1016000" y="1769041"/>
            <a:ext cx="1135888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1978" indent="-317635">
              <a:buSzPts val="1340"/>
              <a:buFont typeface="Noto Sans Symbols"/>
              <a:buChar char="●"/>
            </a:pPr>
            <a:r>
              <a:rPr lang="en-US" sz="3100" dirty="0"/>
              <a:t>$ git flow </a:t>
            </a:r>
            <a:r>
              <a:rPr lang="en-US" sz="3100" dirty="0" err="1"/>
              <a:t>init</a:t>
            </a:r>
            <a:r>
              <a:rPr lang="en-US" sz="3100" dirty="0"/>
              <a:t>  (</a:t>
            </a:r>
            <a:r>
              <a:rPr lang="en-US" sz="3100" dirty="0" err="1"/>
              <a:t>이미</a:t>
            </a:r>
            <a:r>
              <a:rPr lang="en-US" sz="3100" dirty="0"/>
              <a:t> </a:t>
            </a:r>
            <a:r>
              <a:rPr lang="en-US" sz="3100" dirty="0" err="1"/>
              <a:t>존재하는</a:t>
            </a:r>
            <a:r>
              <a:rPr lang="en-US" sz="3100" dirty="0"/>
              <a:t> </a:t>
            </a:r>
            <a:r>
              <a:rPr lang="en-US" sz="3100" dirty="0" err="1"/>
              <a:t>저장소에서</a:t>
            </a:r>
            <a:r>
              <a:rPr lang="en-US" sz="3100" dirty="0"/>
              <a:t> </a:t>
            </a:r>
            <a:r>
              <a:rPr lang="en-US" sz="3100" dirty="0" err="1"/>
              <a:t>해도</a:t>
            </a:r>
            <a:r>
              <a:rPr lang="en-US" sz="3100" dirty="0"/>
              <a:t> 됨)</a:t>
            </a:r>
            <a:endParaRPr sz="3100" dirty="0"/>
          </a:p>
        </p:txBody>
      </p:sp>
      <p:sp>
        <p:nvSpPr>
          <p:cNvPr id="112" name="Google Shape;112;p21"/>
          <p:cNvSpPr txBox="1"/>
          <p:nvPr/>
        </p:nvSpPr>
        <p:spPr>
          <a:xfrm>
            <a:off x="1666240" y="2304000"/>
            <a:ext cx="10444480" cy="46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jyheo@jyheo-mint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~/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gitflow_test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$ git flow 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Which branch should be used for bringing forth production releases?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- master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Branch name for 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production releases: [master] 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Branch name for "next release" 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development: [develop] 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How to name your supporting branch prefixes?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Feature branches? [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feature/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Bugfix branches? [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bugfix/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Release branches? [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release/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Hotfix branches? [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hotfix/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Support branches? [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support/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Version tag prefix? [] 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Hooks and filters directory? [/home/jyheo/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gitflow_test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/.git/hooks] 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jyheo@jyheo-mint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~/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gitflow_test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$ 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git branch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develop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master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19DF04-625C-A440-2E22-59664499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2183575" y="301323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400"/>
              <a:t>Feature</a:t>
            </a:r>
            <a:endParaRPr sz="4400"/>
          </a:p>
        </p:txBody>
      </p:sp>
      <p:sp>
        <p:nvSpPr>
          <p:cNvPr id="118" name="Google Shape;118;p22"/>
          <p:cNvSpPr txBox="1"/>
          <p:nvPr/>
        </p:nvSpPr>
        <p:spPr>
          <a:xfrm>
            <a:off x="1014884" y="1769041"/>
            <a:ext cx="11500906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1978" indent="-323984">
              <a:buSzPts val="1440"/>
              <a:buFont typeface="Noto Sans Symbols"/>
              <a:buChar char="●"/>
            </a:pPr>
            <a:r>
              <a:rPr lang="en-US" sz="3200" dirty="0" err="1"/>
              <a:t>기능</a:t>
            </a:r>
            <a:r>
              <a:rPr lang="en-US" sz="3200" dirty="0"/>
              <a:t> </a:t>
            </a:r>
            <a:r>
              <a:rPr lang="en-US" sz="3200" dirty="0" err="1"/>
              <a:t>추가</a:t>
            </a:r>
            <a:r>
              <a:rPr lang="en-US" sz="3200" dirty="0"/>
              <a:t> </a:t>
            </a:r>
            <a:r>
              <a:rPr lang="en-US" sz="3200" dirty="0" err="1"/>
              <a:t>브랜치</a:t>
            </a:r>
            <a:r>
              <a:rPr lang="en-US" sz="3200" dirty="0"/>
              <a:t> </a:t>
            </a:r>
            <a:r>
              <a:rPr lang="en-US" sz="3200" dirty="0" err="1"/>
              <a:t>시작</a:t>
            </a:r>
            <a:endParaRPr sz="3200" dirty="0"/>
          </a:p>
          <a:p>
            <a:pPr marL="863957" lvl="1" indent="-323984">
              <a:spcBef>
                <a:spcPts val="1133"/>
              </a:spcBef>
              <a:buSzPts val="2100"/>
              <a:buFont typeface="Noto Sans Symbols"/>
              <a:buChar char="−"/>
            </a:pPr>
            <a:r>
              <a:rPr lang="en-US" sz="2800" dirty="0"/>
              <a:t>$ git flow feature start [</a:t>
            </a:r>
            <a:r>
              <a:rPr lang="en-US" sz="2800" dirty="0" err="1"/>
              <a:t>기능</a:t>
            </a:r>
            <a:r>
              <a:rPr lang="en-US" sz="2800" dirty="0"/>
              <a:t> </a:t>
            </a:r>
            <a:r>
              <a:rPr lang="en-US" sz="2800" dirty="0" err="1"/>
              <a:t>이름</a:t>
            </a:r>
            <a:r>
              <a:rPr lang="en-US" sz="2800" dirty="0"/>
              <a:t>]</a:t>
            </a:r>
            <a:endParaRPr sz="2800" dirty="0"/>
          </a:p>
        </p:txBody>
      </p:sp>
      <p:sp>
        <p:nvSpPr>
          <p:cNvPr id="119" name="Google Shape;119;p22"/>
          <p:cNvSpPr txBox="1"/>
          <p:nvPr/>
        </p:nvSpPr>
        <p:spPr>
          <a:xfrm>
            <a:off x="1838848" y="3091328"/>
            <a:ext cx="10128739" cy="290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jyheo@jyheo-mint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~/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gitflow_test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$ 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git flow feature start </a:t>
            </a:r>
            <a:r>
              <a:rPr lang="en-US" sz="18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export_as_pdf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Switched to a new branch '</a:t>
            </a:r>
            <a:r>
              <a:rPr lang="en-US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feature/</a:t>
            </a:r>
            <a:r>
              <a:rPr lang="en-US" sz="18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export_as_pdf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Summary of actions: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A new branch 'feature/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export_as_pdf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' was created, based on 'develop'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- You are now on branch 'feature/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export_as_pdf</a:t>
            </a:r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Now, start committing on your feature. When done, use: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    git flow feature finish </a:t>
            </a:r>
            <a:r>
              <a:rPr 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export_as_pdf</a:t>
            </a:r>
            <a:endParaRPr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5D2DCE-F8BC-5A33-C75B-48509283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1395</Words>
  <Application>Microsoft Office PowerPoint</Application>
  <PresentationFormat>사용자 지정</PresentationFormat>
  <Paragraphs>206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D2Coding</vt:lpstr>
      <vt:lpstr>Noto Sans Symbols</vt:lpstr>
      <vt:lpstr>맑은 고딕</vt:lpstr>
      <vt:lpstr>Arial</vt:lpstr>
      <vt:lpstr>Office 테마</vt:lpstr>
      <vt:lpstr>Git 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Flow</dc:title>
  <cp:lastModifiedBy>허준영</cp:lastModifiedBy>
  <cp:revision>1</cp:revision>
  <dcterms:modified xsi:type="dcterms:W3CDTF">2022-07-07T01:09:16Z</dcterms:modified>
</cp:coreProperties>
</file>