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3439775" cy="7559675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7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4250F47-39FE-E44E-F8FF-BF9A8CD41A7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나눔고딕" pitchFamily="2"/>
              <a:cs typeface="Lohit Devanagari" pitchFamily="2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1810DC-E663-1CFE-621A-94B7627CC300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나눔고딕" pitchFamily="2"/>
              <a:cs typeface="Lohit Devanagari" pitchFamily="2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6ADFD4-E2A0-4F2B-577C-22545A558290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나눔고딕" pitchFamily="2"/>
              <a:cs typeface="Lohit Devanagari" pitchFamily="2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CCDA0B-9438-BCE1-C5DF-D067AEBABE92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593309BC-A8A9-4802-86BD-A98574434C48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나눔고딕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633186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5DFEC45-05AB-DFE9-33C7-22D7E6A4AE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0AFBC05-C2B2-2741-0377-D2808ADE9C28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altLang="ko-KR"/>
          </a:p>
        </p:txBody>
      </p:sp>
      <p:sp>
        <p:nvSpPr>
          <p:cNvPr id="4" name="머리글 개체 틀 3">
            <a:extLst>
              <a:ext uri="{FF2B5EF4-FFF2-40B4-BE49-F238E27FC236}">
                <a16:creationId xmlns:a16="http://schemas.microsoft.com/office/drawing/2014/main" id="{48E033B9-9409-FC19-728E-A01A060A1A2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Nimbus Roman No9 L" pitchFamily="18"/>
                <a:ea typeface="나눔고딕" pitchFamily="2"/>
                <a:cs typeface="나눔고딕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DB0DFC-B689-D39E-B247-407979DBDCB9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Nimbus Roman No9 L" pitchFamily="18"/>
                <a:ea typeface="나눔고딕" pitchFamily="2"/>
                <a:cs typeface="나눔고딕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F42C68-BE81-44D6-57A7-6F4B813D5B0A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Nimbus Roman No9 L" pitchFamily="18"/>
                <a:ea typeface="나눔고딕" pitchFamily="2"/>
                <a:cs typeface="나눔고딕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1C19A1-D0E8-FD56-AFA1-DBFD8ABF469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Nimbus Roman No9 L" pitchFamily="18"/>
                <a:ea typeface="나눔고딕" pitchFamily="2"/>
                <a:cs typeface="나눔고딕" pitchFamily="2"/>
              </a:defRPr>
            </a:lvl1pPr>
          </a:lstStyle>
          <a:p>
            <a:pPr lvl="0"/>
            <a:fld id="{810A9F5B-838A-4258-95E1-7C595614E45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12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altLang="ko-KR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나눔고딕" pitchFamily="2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3A5AF7-1CC5-46FB-7F64-5586BB58D44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08576B0-5731-4EFB-AE8E-6BC03DCACB5F}" type="slidenum">
              <a:t>1</a:t>
            </a:fld>
            <a:endParaRPr lang="en-US"/>
          </a:p>
        </p:txBody>
      </p:sp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4790096-D5D9-784E-4166-FA52099B33C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AEF8A52-3271-8ADC-1989-39471A1866C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BCD56D-64FD-31A5-B945-0F59572CC33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F61AF53-D77A-47AB-ACF5-AB17D71C256D}" type="slidenum">
              <a:t>2</a:t>
            </a:fld>
            <a:endParaRPr lang="en-US"/>
          </a:p>
        </p:txBody>
      </p:sp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9E47E04-358F-2DFE-762A-416E4A8FC2B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95FE6FB-E744-05BB-D2D9-7104B1885E2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1AF481-073C-0E7A-1E9C-9375A2A51DE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63A241D-4061-4A86-8337-E2A18ED9953F}" type="slidenum">
              <a:t>3</a:t>
            </a:fld>
            <a:endParaRPr lang="en-US"/>
          </a:p>
        </p:txBody>
      </p:sp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BB526AC-02C4-CB4E-CDA2-CB89C62C25D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49B184D-D893-B1C7-96A3-01CBF30C412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BFC425-C285-6F42-9DFB-32F8331597A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B35979F-8A94-45F5-9F27-71562E8D302F}" type="slidenum">
              <a:t>4</a:t>
            </a:fld>
            <a:endParaRPr lang="en-US"/>
          </a:p>
        </p:txBody>
      </p:sp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4D15427-7D61-A3F2-608E-CD355D617F5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82E741D-CF1E-C7BC-CF13-D5F6B4B64C3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FB270B-01F6-15F4-ED10-69FE20EBFA4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6629928-E7D4-4D73-99AF-CED8C54712F4}" type="slidenum">
              <a:t>5</a:t>
            </a:fld>
            <a:endParaRPr lang="en-US"/>
          </a:p>
        </p:txBody>
      </p:sp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FE5AD41-92DB-1EA5-E059-8D4CA8B6E2F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F2B35A8-FAC0-145E-EE72-F1522824C51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0D4365-E2CB-10B7-6469-D4C5B8F7A65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B124235-28B6-40F6-BE48-17D7A1FAE2AD}" type="slidenum">
              <a:t>6</a:t>
            </a:fld>
            <a:endParaRPr lang="en-US"/>
          </a:p>
        </p:txBody>
      </p:sp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2E92379-F168-EEB5-F088-130863D9747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C967330-8690-25C0-8374-377E4874FD7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F0C9CB-EC70-5E17-F518-1C275953AD8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6E3793A-C813-4077-800B-EC7ABCBD13DE}" type="slidenum">
              <a:t>7</a:t>
            </a:fld>
            <a:endParaRPr lang="en-US"/>
          </a:p>
        </p:txBody>
      </p:sp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841009D-5F02-5C41-FD38-BC4939C1069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CD86C9F-8CCF-0694-A38E-79974C6DF27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4148E3-2F8C-BC3D-0A69-1212E8FF13C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BBF3A71-469F-48CC-9524-F894B10BD842}" type="slidenum">
              <a:t>8</a:t>
            </a:fld>
            <a:endParaRPr lang="en-US"/>
          </a:p>
        </p:txBody>
      </p:sp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5055DC7-D8AD-C704-487A-2E30506F508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0059013-466E-9DAB-C42E-B912E1D9677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6CCCB2-95FB-1B4F-43C7-7252BCF470A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8B670CA-EB10-4227-9007-78E1DFB691EB}" type="slidenum">
              <a:t>9</a:t>
            </a:fld>
            <a:endParaRPr lang="en-US"/>
          </a:p>
        </p:txBody>
      </p:sp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1CB6091-3931-BF0D-E63F-5DAE4EAE283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19A8FFA-20BC-D202-EC46-22589714CF4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9972" y="1237197"/>
            <a:ext cx="1007983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9972" y="3970580"/>
            <a:ext cx="10079831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4D55929-B4AB-4D46-92B9-9F3288123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6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F8319D-62E8-4B2F-84B8-34294AF37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58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7839" y="402483"/>
            <a:ext cx="2897951" cy="64064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3985" y="402483"/>
            <a:ext cx="8525857" cy="64064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142B67-641A-4F0E-AC25-70775460F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6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B1CB62-5FC3-49A4-B840-95502D84F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8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85" y="1884670"/>
            <a:ext cx="11591806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985" y="5059034"/>
            <a:ext cx="11591806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6970EE-0872-4490-ADE3-12B4F70F5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5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3985" y="2012414"/>
            <a:ext cx="5711904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886" y="2012414"/>
            <a:ext cx="5711904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26BE87B-DB86-4699-BD23-BA629B73A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78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5" y="402483"/>
            <a:ext cx="11591806" cy="14611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736" y="1853171"/>
            <a:ext cx="568565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736" y="2761381"/>
            <a:ext cx="5685654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03886" y="1853171"/>
            <a:ext cx="571365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03886" y="2761381"/>
            <a:ext cx="5713655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8321848-545C-419A-8519-2333A074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2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C29B622-8FBC-461F-A610-09AE1900E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0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DF7AC7E-E3E1-41F7-A42E-43F5D8F18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5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655" y="1088454"/>
            <a:ext cx="680388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736" y="2267902"/>
            <a:ext cx="433467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872AF5-B2B0-4F04-B21C-3B26B004B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0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13655" y="1088454"/>
            <a:ext cx="6803886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736" y="2267902"/>
            <a:ext cx="433467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C953990-3217-4271-B462-F76D1058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9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3985" y="402483"/>
            <a:ext cx="11591806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985" y="2012414"/>
            <a:ext cx="11591806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3985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51926" y="7006699"/>
            <a:ext cx="453592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91841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EBC7A95B-96E1-49DF-B33D-9A7412023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1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ravis-ci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travis-ci.com/user/language-specific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yheo/travis-tes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&#50500;&#51060;&#46356;/travis-tes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F5A15-8589-EC81-A90C-D31336AFCFEE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 algn="ctr"/>
            <a:r>
              <a:rPr lang="en-US" dirty="0"/>
              <a:t>Travis-CI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483E23-99C3-393C-D72A-36053CA63A5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lvl="0" algn="ctr"/>
            <a:r>
              <a:rPr lang="ko-KR" altLang="en-US" dirty="0"/>
              <a:t>허준영</a:t>
            </a:r>
            <a:r>
              <a:rPr lang="en-US" altLang="ko-KR" dirty="0"/>
              <a:t>(jyheo@hansung.ac.kr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DBD96-32F2-E5C2-EB20-D392BFB9DED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지속적 통합</a:t>
            </a:r>
            <a:r>
              <a:rPr lang="en-US" altLang="ko-KR"/>
              <a:t>(CI)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52FB8A-FCD0-ECCD-6065-81955E4C9B6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Continuous Integration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ko-KR" altLang="en-US"/>
              <a:t>지속적 통합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ko-KR" altLang="en-US" sz="320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나눔고딕" pitchFamily="2"/>
              </a:rPr>
              <a:t>지속적으로 퀄리티 컨트롤을 적용하는 프로세스를 실행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ko-KR" altLang="en-US" sz="320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나눔고딕" pitchFamily="2"/>
              </a:rPr>
              <a:t>기존 문제점</a:t>
            </a:r>
            <a:r>
              <a:rPr lang="en-US" altLang="ko-KR" sz="320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나눔고딕" pitchFamily="2"/>
              </a:rPr>
              <a:t>:</a:t>
            </a:r>
          </a:p>
          <a:p>
            <a:pPr lvl="2" hangingPunct="0"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ko-KR" altLang="en-US" sz="320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나눔고딕" pitchFamily="2"/>
              </a:rPr>
              <a:t>원격 저장소에서 코드를 </a:t>
            </a:r>
            <a:r>
              <a:rPr lang="en-US" altLang="ko-KR" sz="320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나눔고딕" pitchFamily="2"/>
              </a:rPr>
              <a:t>pull</a:t>
            </a:r>
            <a:r>
              <a:rPr lang="ko-KR" altLang="en-US" sz="320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나눔고딕" pitchFamily="2"/>
              </a:rPr>
              <a:t>해서 작업을 오래하면</a:t>
            </a:r>
          </a:p>
          <a:p>
            <a:pPr lvl="2" hangingPunct="0"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ko-KR" altLang="en-US" sz="320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나눔고딕" pitchFamily="2"/>
              </a:rPr>
              <a:t>언젠가는 저장소가 </a:t>
            </a:r>
            <a:r>
              <a:rPr lang="en-US" altLang="ko-KR" sz="320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나눔고딕" pitchFamily="2"/>
              </a:rPr>
              <a:t>pull </a:t>
            </a:r>
            <a:r>
              <a:rPr lang="ko-KR" altLang="en-US" sz="320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나눔고딕" pitchFamily="2"/>
              </a:rPr>
              <a:t>했을 때와 너무 많이 달라지게 됨</a:t>
            </a:r>
          </a:p>
          <a:p>
            <a:pPr lvl="2" hangingPunct="0"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ko-KR" altLang="en-US" sz="320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나눔고딕" pitchFamily="2"/>
              </a:rPr>
              <a:t>작업하는 시간보다 작업 내용을 통합하는데 걸리는 시간이 더 걸리게 되는 ‘통합의 지옥’이 발생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ko-KR" altLang="en-US" sz="320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나눔고딕" pitchFamily="2"/>
              </a:rPr>
              <a:t>지속적 통합은 ‘통합 지옥’이 생기지 않도록 자주 통합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ko-KR" altLang="en-US" sz="320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나눔고딕" pitchFamily="2"/>
              </a:rPr>
              <a:t>이를 위해 편리한 도구로</a:t>
            </a:r>
          </a:p>
          <a:p>
            <a:pPr lvl="2" hangingPunct="0"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320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나눔고딕" pitchFamily="2"/>
              </a:rPr>
              <a:t>Jenkins(설치형)와 Travis-CI(클라우드, github과 연동)가 있음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C4D04-F7EC-629A-CA07-F50AD23F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B1CB62-5FC3-49A4-B840-95502D84F299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4ABDD-FD7A-5CD5-61D4-3D0F19B4F46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Travis-CI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29F749-4B82-A677-3A5D-D0543B470F5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>
                <a:hlinkClick r:id="rId3"/>
              </a:rPr>
              <a:t>https://travis-ci.org/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Sign in with </a:t>
            </a:r>
            <a:r>
              <a:rPr lang="en-US" dirty="0" err="1"/>
              <a:t>Github</a:t>
            </a:r>
            <a:endParaRPr lang="en-US" dirty="0"/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32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나눔고딕" pitchFamily="2"/>
              </a:rPr>
              <a:t>Github</a:t>
            </a:r>
            <a:r>
              <a:rPr lang="en-US" sz="3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나눔고딕" pitchFamily="2"/>
              </a:rPr>
              <a:t> </a:t>
            </a:r>
            <a:r>
              <a:rPr lang="en-US" sz="32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나눔고딕" pitchFamily="2"/>
              </a:rPr>
              <a:t>계정으로</a:t>
            </a:r>
            <a:r>
              <a:rPr lang="en-US" sz="3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나눔고딕" pitchFamily="2"/>
              </a:rPr>
              <a:t> </a:t>
            </a:r>
            <a:r>
              <a:rPr lang="en-US" sz="32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나눔고딕" pitchFamily="2"/>
              </a:rPr>
              <a:t>로그인</a:t>
            </a:r>
            <a:r>
              <a:rPr lang="en-US" sz="3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나눔고딕" pitchFamily="2"/>
              </a:rPr>
              <a:t> </a:t>
            </a:r>
            <a:r>
              <a:rPr lang="en-US" sz="32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나눔고딕" pitchFamily="2"/>
              </a:rPr>
              <a:t>가능</a:t>
            </a:r>
            <a:endParaRPr lang="en-US" sz="3200" dirty="0">
              <a:highlight>
                <a:scrgbClr r="0" g="0" b="0">
                  <a:alpha val="0"/>
                </a:scrgbClr>
              </a:highlight>
              <a:latin typeface="Liberation Sans" pitchFamily="18"/>
              <a:ea typeface="나눔고딕" pitchFamily="2"/>
            </a:endParaRP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ko-KR" altLang="en-US" sz="3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나눔고딕" pitchFamily="2"/>
              </a:rPr>
              <a:t>처음 로그인 하면</a:t>
            </a:r>
            <a:r>
              <a:rPr lang="en-US" altLang="ko-KR" sz="3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나눔고딕" pitchFamily="2"/>
              </a:rPr>
              <a:t>, </a:t>
            </a:r>
            <a:r>
              <a:rPr lang="en-US" altLang="ko-KR" sz="32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나눔고딕" pitchFamily="2"/>
              </a:rPr>
              <a:t>travis</a:t>
            </a:r>
            <a:r>
              <a:rPr lang="ko-KR" altLang="en-US" sz="3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나눔고딕" pitchFamily="2"/>
              </a:rPr>
              <a:t>에게 권한을 수락하도록 요청하니 허락해야 함</a:t>
            </a:r>
            <a:r>
              <a:rPr lang="en-US" altLang="ko-KR" sz="3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나눔고딕" pitchFamily="2"/>
              </a:rPr>
              <a:t>.</a:t>
            </a:r>
          </a:p>
          <a:p>
            <a:pPr lvl="2" hangingPunct="0"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32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나눔고딕" pitchFamily="2"/>
              </a:rPr>
              <a:t>Travis가</a:t>
            </a:r>
            <a:r>
              <a:rPr lang="en-US" sz="3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나눔고딕" pitchFamily="2"/>
              </a:rPr>
              <a:t> </a:t>
            </a:r>
            <a:r>
              <a:rPr lang="en-US" sz="32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나눔고딕" pitchFamily="2"/>
              </a:rPr>
              <a:t>github의</a:t>
            </a:r>
            <a:r>
              <a:rPr lang="en-US" sz="3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나눔고딕" pitchFamily="2"/>
              </a:rPr>
              <a:t> </a:t>
            </a:r>
            <a:r>
              <a:rPr lang="en-US" sz="32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나눔고딕" pitchFamily="2"/>
              </a:rPr>
              <a:t>repository를</a:t>
            </a:r>
            <a:r>
              <a:rPr lang="en-US" sz="3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나눔고딕" pitchFamily="2"/>
              </a:rPr>
              <a:t> </a:t>
            </a:r>
            <a:r>
              <a:rPr lang="en-US" sz="32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나눔고딕" pitchFamily="2"/>
              </a:rPr>
              <a:t>확인할</a:t>
            </a:r>
            <a:r>
              <a:rPr lang="en-US" sz="3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나눔고딕" pitchFamily="2"/>
              </a:rPr>
              <a:t> 수 </a:t>
            </a:r>
            <a:r>
              <a:rPr lang="en-US" sz="32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나눔고딕" pitchFamily="2"/>
              </a:rPr>
              <a:t>있도록</a:t>
            </a:r>
            <a:r>
              <a:rPr lang="en-US" sz="3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나눔고딕" pitchFamily="2"/>
              </a:rPr>
              <a:t> </a:t>
            </a:r>
            <a:r>
              <a:rPr lang="en-US" sz="32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나눔고딕" pitchFamily="2"/>
              </a:rPr>
              <a:t>해주는</a:t>
            </a:r>
            <a:r>
              <a:rPr lang="en-US" sz="3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나눔고딕" pitchFamily="2"/>
              </a:rPr>
              <a:t> 것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E0EFB9-285B-BF7E-97D0-0478C7C3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B1CB62-5FC3-49A4-B840-95502D84F299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E7147-E675-98D4-D217-C3DA39B46F7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Travis-CI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D2F1D-BB6B-C929-96F8-B606AE1755B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Github 저장소 활성화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B8E09215-7DA2-1B93-8E3C-BA65054D29B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51592" y="2784870"/>
            <a:ext cx="6699960" cy="2986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1FB624D6-2B20-080F-27EE-352361FF3C9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779592" y="5915790"/>
            <a:ext cx="6912000" cy="68723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F6DC3BF2-D105-8A7E-2DB1-A6693A892DAC}"/>
              </a:ext>
            </a:extLst>
          </p:cNvPr>
          <p:cNvSpPr/>
          <p:nvPr/>
        </p:nvSpPr>
        <p:spPr>
          <a:xfrm>
            <a:off x="5155593" y="6203790"/>
            <a:ext cx="2015999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FF3333"/>
            </a:solidFill>
            <a:prstDash val="solid"/>
          </a:ln>
        </p:spPr>
        <p:txBody>
          <a:bodyPr vert="horz" wrap="none" lIns="96120" tIns="51120" rIns="96120" bIns="51120" anchor="ctr" anchorCtr="0" compatLnSpc="0">
            <a:noAutofit/>
          </a:bodyPr>
          <a:lstStyle/>
          <a:p>
            <a:pPr hangingPunct="0"/>
            <a:endParaRPr lang="en-US">
              <a:latin typeface="Liberation Sans" pitchFamily="18"/>
              <a:ea typeface="나눔고딕" pitchFamily="2"/>
              <a:cs typeface="Lohit Devanagari" pitchFamily="2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F7E7CB4C-74BC-9F5D-48D6-4D62E6271D6E}"/>
              </a:ext>
            </a:extLst>
          </p:cNvPr>
          <p:cNvSpPr/>
          <p:nvPr/>
        </p:nvSpPr>
        <p:spPr>
          <a:xfrm>
            <a:off x="8323593" y="3179790"/>
            <a:ext cx="1007999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FF3333"/>
            </a:solidFill>
            <a:prstDash val="solid"/>
          </a:ln>
        </p:spPr>
        <p:txBody>
          <a:bodyPr vert="horz" wrap="none" lIns="96120" tIns="51120" rIns="96120" bIns="51120" anchor="ctr" anchorCtr="0" compatLnSpc="0">
            <a:noAutofit/>
          </a:bodyPr>
          <a:lstStyle/>
          <a:p>
            <a:pPr hangingPunct="0"/>
            <a:endParaRPr lang="en-US">
              <a:latin typeface="Liberation Sans" pitchFamily="18"/>
              <a:ea typeface="나눔고딕" pitchFamily="2"/>
              <a:cs typeface="Lohit Devanagari" pitchFamily="2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4AF643BF-0762-0979-21E1-0B1AFDD6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B1CB62-5FC3-49A4-B840-95502D84F299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D2B09-6C91-AF44-5146-EB78E3C188E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Travis-CI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67904D-92A5-4BE9-9462-06BA36637D4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Travis </a:t>
            </a:r>
            <a:r>
              <a:rPr lang="en-US" dirty="0" err="1"/>
              <a:t>설정</a:t>
            </a:r>
            <a:r>
              <a:rPr lang="en-US" dirty="0"/>
              <a:t> </a:t>
            </a:r>
            <a:r>
              <a:rPr lang="en-US" dirty="0" err="1"/>
              <a:t>파일인</a:t>
            </a:r>
            <a:r>
              <a:rPr lang="en-US" dirty="0"/>
              <a:t> .</a:t>
            </a:r>
            <a:r>
              <a:rPr lang="en-US" dirty="0" err="1"/>
              <a:t>travis.yml</a:t>
            </a:r>
            <a:r>
              <a:rPr lang="en-US" dirty="0"/>
              <a:t> </a:t>
            </a:r>
            <a:r>
              <a:rPr lang="en-US" dirty="0" err="1"/>
              <a:t>파일을</a:t>
            </a:r>
            <a:r>
              <a:rPr lang="en-US" dirty="0"/>
              <a:t> </a:t>
            </a:r>
            <a:r>
              <a:rPr lang="en-US" dirty="0" err="1"/>
              <a:t>저장소에</a:t>
            </a:r>
            <a:r>
              <a:rPr lang="en-US" dirty="0"/>
              <a:t> </a:t>
            </a:r>
            <a:r>
              <a:rPr lang="en-US" dirty="0" err="1"/>
              <a:t>생성</a:t>
            </a:r>
            <a:endParaRPr lang="en-US" dirty="0"/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ko-KR" altLang="en-US" sz="3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나눔고딕" pitchFamily="2"/>
              </a:rPr>
              <a:t>파일 이름이 </a:t>
            </a:r>
            <a:r>
              <a:rPr lang="en-US" altLang="ko-KR" sz="3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나눔고딕" pitchFamily="2"/>
              </a:rPr>
              <a:t>.</a:t>
            </a:r>
            <a:r>
              <a:rPr lang="ko-KR" altLang="en-US" sz="3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나눔고딕" pitchFamily="2"/>
              </a:rPr>
              <a:t>으로 시작됨을 조심</a:t>
            </a:r>
            <a:r>
              <a:rPr lang="en-US" altLang="ko-KR" sz="3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나눔고딕" pitchFamily="2"/>
              </a:rPr>
              <a:t>!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Travis는</a:t>
            </a:r>
            <a:r>
              <a:rPr lang="en-US" dirty="0"/>
              <a:t> </a:t>
            </a:r>
            <a:r>
              <a:rPr lang="en-US" dirty="0" err="1"/>
              <a:t>저장소에</a:t>
            </a:r>
            <a:r>
              <a:rPr lang="en-US" dirty="0"/>
              <a:t> </a:t>
            </a:r>
            <a:r>
              <a:rPr lang="en-US" dirty="0" err="1"/>
              <a:t>push가</a:t>
            </a:r>
            <a:r>
              <a:rPr lang="en-US" dirty="0"/>
              <a:t> </a:t>
            </a:r>
            <a:r>
              <a:rPr lang="en-US" dirty="0" err="1"/>
              <a:t>발생하면</a:t>
            </a:r>
            <a:r>
              <a:rPr lang="en-US" dirty="0"/>
              <a:t> .</a:t>
            </a:r>
            <a:r>
              <a:rPr lang="en-US" dirty="0" err="1"/>
              <a:t>travis.yml에</a:t>
            </a:r>
            <a:r>
              <a:rPr lang="en-US" dirty="0"/>
              <a:t> </a:t>
            </a:r>
            <a:r>
              <a:rPr lang="en-US" dirty="0" err="1"/>
              <a:t>따라</a:t>
            </a:r>
            <a:r>
              <a:rPr lang="en-US" dirty="0"/>
              <a:t> </a:t>
            </a:r>
            <a:r>
              <a:rPr lang="en-US" dirty="0" err="1"/>
              <a:t>동작을</a:t>
            </a:r>
            <a:r>
              <a:rPr lang="en-US" dirty="0"/>
              <a:t> </a:t>
            </a:r>
            <a:r>
              <a:rPr lang="en-US" dirty="0" err="1"/>
              <a:t>시작</a:t>
            </a:r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ko-KR" altLang="en-US" dirty="0"/>
              <a:t>언어별 설정에 대해서는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3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나눔고딕" pitchFamily="2"/>
                <a:hlinkClick r:id="rId3"/>
              </a:rPr>
              <a:t>https://docs.travis-ci.com/user/language-specific/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$ git push </a:t>
            </a:r>
            <a:r>
              <a:rPr lang="en-US" dirty="0" err="1"/>
              <a:t>하여</a:t>
            </a:r>
            <a:r>
              <a:rPr lang="en-US" dirty="0"/>
              <a:t> </a:t>
            </a:r>
            <a:r>
              <a:rPr lang="en-US" dirty="0" err="1"/>
              <a:t>Travis가</a:t>
            </a:r>
            <a:r>
              <a:rPr lang="en-US" dirty="0"/>
              <a:t> </a:t>
            </a:r>
            <a:r>
              <a:rPr lang="en-US" dirty="0" err="1"/>
              <a:t>작업을</a:t>
            </a:r>
            <a:r>
              <a:rPr lang="en-US" dirty="0"/>
              <a:t> </a:t>
            </a:r>
            <a:r>
              <a:rPr lang="en-US" dirty="0" err="1"/>
              <a:t>시작하도록</a:t>
            </a:r>
            <a:r>
              <a:rPr lang="en-US" dirty="0"/>
              <a:t> </a:t>
            </a:r>
            <a:r>
              <a:rPr lang="en-US" dirty="0" err="1"/>
              <a:t>한다</a:t>
            </a:r>
            <a:r>
              <a:rPr lang="en-US" dirty="0"/>
              <a:t>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790B8E-80B2-C2EE-C233-A520255C8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B1CB62-5FC3-49A4-B840-95502D84F299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6AD76-EE5F-4535-3E56-0C7FCF6215E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.travis.yml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E6CEBB-99CB-419B-6FA2-F23D04F5E87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C언어용</a:t>
            </a:r>
            <a:r>
              <a:rPr lang="en-US" dirty="0"/>
              <a:t> </a:t>
            </a:r>
            <a:r>
              <a:rPr lang="en-US" dirty="0" err="1"/>
              <a:t>아주</a:t>
            </a:r>
            <a:r>
              <a:rPr lang="en-US" dirty="0"/>
              <a:t> </a:t>
            </a:r>
            <a:r>
              <a:rPr lang="en-US" dirty="0" err="1"/>
              <a:t>심플한</a:t>
            </a:r>
            <a:r>
              <a:rPr lang="en-US" dirty="0"/>
              <a:t> .</a:t>
            </a:r>
            <a:r>
              <a:rPr lang="en-US" dirty="0" err="1"/>
              <a:t>travis.yml</a:t>
            </a: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ko-KR" altLang="en-US" dirty="0"/>
              <a:t>위에서 사용한 설정 외에 다양한 설정</a:t>
            </a:r>
            <a:r>
              <a:rPr lang="en-US" altLang="ko-KR" dirty="0"/>
              <a:t>(deploy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이 가능함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ko-KR" altLang="en-US" sz="3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나눔고딕" pitchFamily="2"/>
              </a:rPr>
              <a:t>문서 참고</a:t>
            </a:r>
            <a:r>
              <a:rPr lang="en-US" altLang="ko-KR" sz="3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나눔고딕" pitchFamily="2"/>
              </a:rPr>
              <a:t>: https://docs.travis-ci.com/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13DB15-E99A-6977-5CEA-5B3D4B050D7F}"/>
              </a:ext>
            </a:extLst>
          </p:cNvPr>
          <p:cNvSpPr txBox="1"/>
          <p:nvPr/>
        </p:nvSpPr>
        <p:spPr>
          <a:xfrm>
            <a:off x="2191958" y="2667403"/>
            <a:ext cx="6231960" cy="100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hangingPunct="0"/>
            <a:r>
              <a:rPr lang="en-US" sz="2400" dirty="0">
                <a:latin typeface="D2Coding" panose="020B0609020101020101" pitchFamily="49" charset="-127"/>
                <a:ea typeface="D2Coding" panose="020B0609020101020101" pitchFamily="49" charset="-127"/>
                <a:cs typeface="Lohit Devanagari" pitchFamily="2"/>
              </a:rPr>
              <a:t>language: c</a:t>
            </a:r>
          </a:p>
          <a:p>
            <a:pPr hangingPunct="0"/>
            <a:r>
              <a:rPr lang="en-US" sz="2400" dirty="0">
                <a:latin typeface="D2Coding" panose="020B0609020101020101" pitchFamily="49" charset="-127"/>
                <a:ea typeface="D2Coding" panose="020B0609020101020101" pitchFamily="49" charset="-127"/>
                <a:cs typeface="Lohit Devanagari" pitchFamily="2"/>
              </a:rPr>
              <a:t>script: </a:t>
            </a:r>
            <a:r>
              <a:rPr lang="en-US" sz="2400" dirty="0" err="1">
                <a:latin typeface="D2Coding" panose="020B0609020101020101" pitchFamily="49" charset="-127"/>
                <a:ea typeface="D2Coding" panose="020B0609020101020101" pitchFamily="49" charset="-127"/>
                <a:cs typeface="Lohit Devanagari" pitchFamily="2"/>
              </a:rPr>
              <a:t>gcc</a:t>
            </a:r>
            <a:r>
              <a:rPr lang="en-US" sz="2400" dirty="0">
                <a:latin typeface="D2Coding" panose="020B0609020101020101" pitchFamily="49" charset="-127"/>
                <a:ea typeface="D2Coding" panose="020B0609020101020101" pitchFamily="49" charset="-127"/>
                <a:cs typeface="Lohit Devanagari" pitchFamily="2"/>
              </a:rPr>
              <a:t> -c </a:t>
            </a:r>
            <a:r>
              <a:rPr lang="en-US" sz="2400" dirty="0" err="1">
                <a:latin typeface="D2Coding" panose="020B0609020101020101" pitchFamily="49" charset="-127"/>
                <a:ea typeface="D2Coding" panose="020B0609020101020101" pitchFamily="49" charset="-127"/>
                <a:cs typeface="Lohit Devanagari" pitchFamily="2"/>
              </a:rPr>
              <a:t>main.c</a:t>
            </a:r>
            <a:endParaRPr lang="en-US" sz="2400" dirty="0">
              <a:latin typeface="D2Coding" panose="020B0609020101020101" pitchFamily="49" charset="-127"/>
              <a:ea typeface="D2Coding" panose="020B0609020101020101" pitchFamily="49" charset="-127"/>
              <a:cs typeface="Lohit Devanagari" pitchFamily="2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4008798-E459-7A8E-01F3-80023EC8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B1CB62-5FC3-49A4-B840-95502D84F299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D94EE-B15C-104F-8DB0-ED2A167B458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빌드 완료 후 이메일이 옴</a:t>
            </a:r>
            <a:r>
              <a:rPr lang="en-US" altLang="ko-KR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0012B3-AA3A-F96E-E4A1-2BD9D9EF07A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Travis가 .travis.yml에 따라 자동으로 작업을 수행 후 결과를 이메일로 통보함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52E54084-1908-21C5-462C-662B9617153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839575" y="2808000"/>
            <a:ext cx="5808600" cy="45327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77F271-924A-96A1-4A59-4666FA06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B1CB62-5FC3-49A4-B840-95502D84F299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42BD9-DE4B-DB39-32FB-D7B7505EABF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sz="4000"/>
              <a:t>빌드 완료 후 </a:t>
            </a:r>
            <a:r>
              <a:rPr lang="en-US" sz="4000"/>
              <a:t>Travis</a:t>
            </a:r>
            <a:r>
              <a:rPr lang="ko-KR" altLang="en-US" sz="4000"/>
              <a:t>에서도 결과 확인 가능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BD04DA7-0792-3F5E-C650-1CBBD1A07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2958FDE3-EBFC-759C-A9D3-A3D51004187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493334" y="2012414"/>
            <a:ext cx="8283960" cy="53060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4ECAE84-8132-D888-07FB-B1CE0B24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B1CB62-5FC3-49A4-B840-95502D84F299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6D240-565F-A5DD-4C6C-48E83C3ECE5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Exercise 1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9C04ED-F71F-A5AB-1865-DAAB91FC2E0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>
                <a:hlinkClick r:id="rId3"/>
              </a:rPr>
              <a:t>https://github.com/jyheo/travis-test</a:t>
            </a:r>
            <a:r>
              <a:rPr lang="en-US" dirty="0"/>
              <a:t> 를 fork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Travis에</a:t>
            </a:r>
            <a:r>
              <a:rPr lang="en-US" dirty="0"/>
              <a:t> </a:t>
            </a:r>
            <a:r>
              <a:rPr lang="en-US" dirty="0" err="1"/>
              <a:t>들어가서</a:t>
            </a:r>
            <a:r>
              <a:rPr lang="en-US" dirty="0"/>
              <a:t> </a:t>
            </a:r>
            <a:r>
              <a:rPr lang="en-US" dirty="0" err="1"/>
              <a:t>자신의</a:t>
            </a:r>
            <a:r>
              <a:rPr lang="en-US" dirty="0"/>
              <a:t> </a:t>
            </a:r>
            <a:r>
              <a:rPr lang="en-US" dirty="0" err="1"/>
              <a:t>travis</a:t>
            </a:r>
            <a:r>
              <a:rPr lang="en-US" dirty="0"/>
              <a:t>-test </a:t>
            </a:r>
            <a:r>
              <a:rPr lang="en-US" dirty="0" err="1"/>
              <a:t>저장소를</a:t>
            </a:r>
            <a:r>
              <a:rPr lang="en-US" dirty="0"/>
              <a:t> </a:t>
            </a:r>
            <a:r>
              <a:rPr lang="en-US" dirty="0" err="1"/>
              <a:t>활성화</a:t>
            </a:r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$ git clone </a:t>
            </a:r>
            <a:r>
              <a:rPr lang="en-US" dirty="0">
                <a:hlinkClick r:id="rId4"/>
              </a:rPr>
              <a:t>https://github.com/아이디/travis-test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$ cd </a:t>
            </a:r>
            <a:r>
              <a:rPr lang="en-US" dirty="0" err="1"/>
              <a:t>travis</a:t>
            </a:r>
            <a:r>
              <a:rPr lang="en-US" dirty="0"/>
              <a:t>-test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main.c</a:t>
            </a:r>
            <a:r>
              <a:rPr lang="en-US" dirty="0"/>
              <a:t> </a:t>
            </a:r>
            <a:r>
              <a:rPr lang="en-US" dirty="0" err="1"/>
              <a:t>적절히</a:t>
            </a:r>
            <a:r>
              <a:rPr lang="en-US" dirty="0"/>
              <a:t> </a:t>
            </a:r>
            <a:r>
              <a:rPr lang="en-US" dirty="0" err="1"/>
              <a:t>수정</a:t>
            </a:r>
            <a:r>
              <a:rPr lang="en-US" dirty="0"/>
              <a:t>/commit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$ git push origin master</a:t>
            </a:r>
          </a:p>
          <a:p>
            <a:pPr lvl="0">
              <a:buSzPct val="45000"/>
              <a:buFont typeface="StarSymbol"/>
              <a:buChar char="●"/>
            </a:pPr>
            <a:r>
              <a:rPr lang="ko-KR" altLang="en-US" dirty="0"/>
              <a:t>기다린다</a:t>
            </a:r>
            <a:r>
              <a:rPr lang="en-US" altLang="ko-KR" dirty="0"/>
              <a:t>. </a:t>
            </a:r>
            <a:r>
              <a:rPr lang="ko-KR" altLang="en-US" dirty="0"/>
              <a:t>이메일이 오면 </a:t>
            </a:r>
            <a:r>
              <a:rPr lang="en-US" altLang="ko-KR" dirty="0"/>
              <a:t>Travis</a:t>
            </a:r>
            <a:r>
              <a:rPr lang="ko-KR" altLang="en-US" dirty="0"/>
              <a:t>에 들어가서 결과를 확인한다</a:t>
            </a:r>
            <a:r>
              <a:rPr lang="en-US" altLang="ko-KR" dirty="0"/>
              <a:t>.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5DB6EA-E4A7-3A98-A1D5-D3DD6B592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B1CB62-5FC3-49A4-B840-95502D84F299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339</Words>
  <Application>Microsoft Office PowerPoint</Application>
  <PresentationFormat>사용자 지정</PresentationFormat>
  <Paragraphs>65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D2Coding</vt:lpstr>
      <vt:lpstr>Liberation Sans</vt:lpstr>
      <vt:lpstr>Nimbus Roman No9 L</vt:lpstr>
      <vt:lpstr>StarSymbol</vt:lpstr>
      <vt:lpstr>Arial</vt:lpstr>
      <vt:lpstr>Calibri</vt:lpstr>
      <vt:lpstr>Calibri Light</vt:lpstr>
      <vt:lpstr>Default</vt:lpstr>
      <vt:lpstr>Travis-CI</vt:lpstr>
      <vt:lpstr>지속적 통합(CI)</vt:lpstr>
      <vt:lpstr>Travis-CI</vt:lpstr>
      <vt:lpstr>Travis-CI</vt:lpstr>
      <vt:lpstr>Travis-CI</vt:lpstr>
      <vt:lpstr>.travis.yml</vt:lpstr>
      <vt:lpstr>빌드 완료 후 이메일이 옴.</vt:lpstr>
      <vt:lpstr>빌드 완료 후 Travis에서도 결과 확인 가능</vt:lpstr>
      <vt:lpstr>Exercise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Travis-CI</dc:title>
  <cp:lastModifiedBy>허준영</cp:lastModifiedBy>
  <cp:revision>4</cp:revision>
  <dcterms:created xsi:type="dcterms:W3CDTF">2017-01-05T21:39:22Z</dcterms:created>
  <dcterms:modified xsi:type="dcterms:W3CDTF">2022-07-07T01:13:51Z</dcterms:modified>
</cp:coreProperties>
</file>