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EMON MILK Medium" panose="00000600000000000000" pitchFamily="50" charset="0"/>
      <p:regular r:id="rId16"/>
      <p:italic r:id="rId17"/>
    </p:embeddedFont>
    <p:embeddedFont>
      <p:font typeface="Open Sans" panose="020B0606030504020204" pitchFamily="34" charset="0"/>
      <p:regular r:id="rId18"/>
      <p:bold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428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sv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svg"/><Relationship Id="rId7" Type="http://schemas.openxmlformats.org/officeDocument/2006/relationships/image" Target="../media/image2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684479">
            <a:off x="14695182" y="6516833"/>
            <a:ext cx="5137453" cy="4804757"/>
          </a:xfrm>
          <a:custGeom>
            <a:avLst/>
            <a:gdLst/>
            <a:ahLst/>
            <a:cxnLst/>
            <a:rect l="l" t="t" r="r" b="b"/>
            <a:pathLst>
              <a:path w="5137453" h="4804757">
                <a:moveTo>
                  <a:pt x="0" y="0"/>
                </a:moveTo>
                <a:lnTo>
                  <a:pt x="5137453" y="0"/>
                </a:lnTo>
                <a:lnTo>
                  <a:pt x="5137453" y="4804757"/>
                </a:lnTo>
                <a:lnTo>
                  <a:pt x="0" y="480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1210660" y="-989201"/>
            <a:ext cx="5619589" cy="5255670"/>
          </a:xfrm>
          <a:custGeom>
            <a:avLst/>
            <a:gdLst/>
            <a:ahLst/>
            <a:cxnLst/>
            <a:rect l="l" t="t" r="r" b="b"/>
            <a:pathLst>
              <a:path w="5619589" h="5255670">
                <a:moveTo>
                  <a:pt x="0" y="0"/>
                </a:moveTo>
                <a:lnTo>
                  <a:pt x="5619589" y="0"/>
                </a:lnTo>
                <a:lnTo>
                  <a:pt x="5619589" y="5255669"/>
                </a:lnTo>
                <a:lnTo>
                  <a:pt x="0" y="5255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816550">
            <a:off x="-1712897" y="8499236"/>
            <a:ext cx="8718707" cy="3760358"/>
          </a:xfrm>
          <a:custGeom>
            <a:avLst/>
            <a:gdLst/>
            <a:ahLst/>
            <a:cxnLst/>
            <a:rect l="l" t="t" r="r" b="b"/>
            <a:pathLst>
              <a:path w="8718707" h="3760358">
                <a:moveTo>
                  <a:pt x="0" y="0"/>
                </a:moveTo>
                <a:lnTo>
                  <a:pt x="8718708" y="0"/>
                </a:lnTo>
                <a:lnTo>
                  <a:pt x="8718708" y="3760358"/>
                </a:lnTo>
                <a:lnTo>
                  <a:pt x="0" y="3760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8277046">
            <a:off x="12472299" y="-847192"/>
            <a:ext cx="8698829" cy="3751785"/>
          </a:xfrm>
          <a:custGeom>
            <a:avLst/>
            <a:gdLst/>
            <a:ahLst/>
            <a:cxnLst/>
            <a:rect l="l" t="t" r="r" b="b"/>
            <a:pathLst>
              <a:path w="8698829" h="3751785">
                <a:moveTo>
                  <a:pt x="0" y="0"/>
                </a:moveTo>
                <a:lnTo>
                  <a:pt x="8698829" y="0"/>
                </a:lnTo>
                <a:lnTo>
                  <a:pt x="8698829" y="3751784"/>
                </a:lnTo>
                <a:lnTo>
                  <a:pt x="0" y="3751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431308" y="1017177"/>
            <a:ext cx="9425383" cy="372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76"/>
              </a:lnSpc>
            </a:pPr>
            <a:r>
              <a:rPr lang="en-US" sz="8064" dirty="0">
                <a:solidFill>
                  <a:srgbClr val="343434"/>
                </a:solidFill>
                <a:latin typeface="Magnolia Script Bold"/>
              </a:rPr>
              <a:t>Program</a:t>
            </a:r>
          </a:p>
          <a:p>
            <a:pPr algn="ctr">
              <a:lnSpc>
                <a:spcPts val="9676"/>
              </a:lnSpc>
            </a:pPr>
            <a:r>
              <a:rPr lang="en-US" sz="8064" dirty="0" err="1">
                <a:solidFill>
                  <a:srgbClr val="343434"/>
                </a:solidFill>
                <a:latin typeface="Magnolia Script Bold"/>
              </a:rPr>
              <a:t>Aplikasi</a:t>
            </a:r>
            <a:r>
              <a:rPr lang="en-US" sz="8064" dirty="0">
                <a:solidFill>
                  <a:srgbClr val="343434"/>
                </a:solidFill>
                <a:latin typeface="Magnolia Script Bold"/>
              </a:rPr>
              <a:t> </a:t>
            </a:r>
            <a:r>
              <a:rPr lang="en-US" sz="8064" dirty="0" err="1">
                <a:solidFill>
                  <a:srgbClr val="343434"/>
                </a:solidFill>
                <a:latin typeface="Magnolia Script Bold"/>
              </a:rPr>
              <a:t>Penjualan</a:t>
            </a:r>
            <a:r>
              <a:rPr lang="en-US" sz="8064" dirty="0">
                <a:solidFill>
                  <a:srgbClr val="343434"/>
                </a:solidFill>
                <a:latin typeface="Magnolia Script Bold"/>
              </a:rPr>
              <a:t> </a:t>
            </a:r>
            <a:r>
              <a:rPr lang="en-US" sz="8064" dirty="0" err="1">
                <a:solidFill>
                  <a:srgbClr val="343434"/>
                </a:solidFill>
                <a:latin typeface="Magnolia Script Bold"/>
              </a:rPr>
              <a:t>Sayur</a:t>
            </a:r>
            <a:endParaRPr lang="en-US" sz="8064" dirty="0">
              <a:solidFill>
                <a:srgbClr val="343434"/>
              </a:solidFill>
              <a:latin typeface="Magnolia Script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563407" y="5012217"/>
            <a:ext cx="10026663" cy="2004285"/>
            <a:chOff x="0" y="0"/>
            <a:chExt cx="13368884" cy="267238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863606"/>
              <a:ext cx="945169" cy="945169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4266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75187" tIns="75187" rIns="75187" bIns="75187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61478" y="925083"/>
              <a:ext cx="822214" cy="822214"/>
            </a:xfrm>
            <a:custGeom>
              <a:avLst/>
              <a:gdLst/>
              <a:ahLst/>
              <a:cxnLst/>
              <a:rect l="l" t="t" r="r" b="b"/>
              <a:pathLst>
                <a:path w="822214" h="822214">
                  <a:moveTo>
                    <a:pt x="0" y="0"/>
                  </a:moveTo>
                  <a:lnTo>
                    <a:pt x="822213" y="0"/>
                  </a:lnTo>
                  <a:lnTo>
                    <a:pt x="822213" y="822214"/>
                  </a:lnTo>
                  <a:lnTo>
                    <a:pt x="0" y="822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1682288" y="0"/>
              <a:ext cx="11686596" cy="2672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94"/>
                </a:lnSpc>
              </a:pPr>
              <a:r>
                <a:rPr lang="en-US" sz="4412" dirty="0">
                  <a:solidFill>
                    <a:srgbClr val="343434"/>
                  </a:solidFill>
                  <a:latin typeface="Magnolia Script Bold"/>
                </a:rPr>
                <a:t>Nama : Chyntya Putri </a:t>
              </a:r>
              <a:r>
                <a:rPr lang="en-US" sz="4412" dirty="0" err="1">
                  <a:solidFill>
                    <a:srgbClr val="343434"/>
                  </a:solidFill>
                  <a:latin typeface="Magnolia Script Bold"/>
                </a:rPr>
                <a:t>Maharan</a:t>
              </a:r>
              <a:endParaRPr lang="en-US" sz="4412" dirty="0">
                <a:solidFill>
                  <a:srgbClr val="343434"/>
                </a:solidFill>
                <a:latin typeface="Magnolia Script Bold"/>
              </a:endParaRPr>
            </a:p>
            <a:p>
              <a:pPr>
                <a:lnSpc>
                  <a:spcPts val="5294"/>
                </a:lnSpc>
              </a:pPr>
              <a:r>
                <a:rPr lang="en-US" sz="4412" dirty="0">
                  <a:solidFill>
                    <a:srgbClr val="343434"/>
                  </a:solidFill>
                  <a:latin typeface="Magnolia Script Bold"/>
                </a:rPr>
                <a:t>Nim     : 2300018053</a:t>
              </a:r>
            </a:p>
            <a:p>
              <a:pPr>
                <a:lnSpc>
                  <a:spcPts val="5294"/>
                </a:lnSpc>
              </a:pPr>
              <a:r>
                <a:rPr lang="en-US" sz="4412" dirty="0" err="1">
                  <a:solidFill>
                    <a:srgbClr val="343434"/>
                  </a:solidFill>
                  <a:latin typeface="Magnolia Script Bold"/>
                </a:rPr>
                <a:t>Kelas</a:t>
              </a:r>
              <a:r>
                <a:rPr lang="en-US" sz="4412" dirty="0">
                  <a:solidFill>
                    <a:srgbClr val="343434"/>
                  </a:solidFill>
                  <a:latin typeface="Magnolia Script Bold"/>
                </a:rPr>
                <a:t>  : B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900499" y="8022871"/>
            <a:ext cx="9352478" cy="2057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4"/>
              </a:lnSpc>
            </a:pPr>
            <a:r>
              <a:rPr lang="en-US" sz="3387" dirty="0">
                <a:solidFill>
                  <a:srgbClr val="343434"/>
                </a:solidFill>
                <a:latin typeface="Magnolia Script Bold"/>
              </a:rPr>
              <a:t>Link Project Git-Hub :</a:t>
            </a:r>
          </a:p>
          <a:p>
            <a:pPr algn="ctr">
              <a:lnSpc>
                <a:spcPts val="4064"/>
              </a:lnSpc>
            </a:pPr>
            <a:r>
              <a:rPr lang="en-US" sz="3387" dirty="0">
                <a:solidFill>
                  <a:srgbClr val="343434"/>
                </a:solidFill>
                <a:latin typeface="Magnolia Script Bold"/>
              </a:rPr>
              <a:t>https://github.com/Chyntyamhrnn/APLIKASI-PENJUALAN-SAYUR</a:t>
            </a:r>
          </a:p>
          <a:p>
            <a:pPr algn="ctr">
              <a:lnSpc>
                <a:spcPts val="4064"/>
              </a:lnSpc>
            </a:pPr>
            <a:endParaRPr lang="en-US" sz="3387" dirty="0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4082666" y="7599342"/>
            <a:ext cx="917031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56E0ECC9-7084-D8E1-CC53-3DD1F27E499B}"/>
              </a:ext>
            </a:extLst>
          </p:cNvPr>
          <p:cNvSpPr txBox="1"/>
          <p:nvPr/>
        </p:nvSpPr>
        <p:spPr>
          <a:xfrm>
            <a:off x="5509695" y="598926"/>
            <a:ext cx="7395801" cy="1039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64"/>
              </a:lnSpc>
            </a:pPr>
            <a:r>
              <a:rPr lang="en-US" sz="2800" dirty="0">
                <a:solidFill>
                  <a:srgbClr val="343434"/>
                </a:solidFill>
                <a:latin typeface="LEMON MILK Medium" panose="00000600000000000000" pitchFamily="50" charset="0"/>
              </a:rPr>
              <a:t>-DASAR SISTEM KOMPUTER-</a:t>
            </a:r>
          </a:p>
          <a:p>
            <a:pPr algn="ctr">
              <a:lnSpc>
                <a:spcPts val="4064"/>
              </a:lnSpc>
            </a:pPr>
            <a:endParaRPr lang="en-US" sz="2800" dirty="0">
              <a:solidFill>
                <a:srgbClr val="343434"/>
              </a:solidFill>
              <a:latin typeface="LEMON MILK Medium" panose="00000600000000000000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835957">
            <a:off x="-6203196" y="8625739"/>
            <a:ext cx="22816215" cy="8628678"/>
          </a:xfrm>
          <a:custGeom>
            <a:avLst/>
            <a:gdLst/>
            <a:ahLst/>
            <a:cxnLst/>
            <a:rect l="l" t="t" r="r" b="b"/>
            <a:pathLst>
              <a:path w="22816215" h="8628678">
                <a:moveTo>
                  <a:pt x="0" y="0"/>
                </a:moveTo>
                <a:lnTo>
                  <a:pt x="22816215" y="0"/>
                </a:lnTo>
                <a:lnTo>
                  <a:pt x="22816215" y="8628678"/>
                </a:lnTo>
                <a:lnTo>
                  <a:pt x="0" y="8628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449897">
            <a:off x="-6100762" y="8242507"/>
            <a:ext cx="20849711" cy="7884982"/>
          </a:xfrm>
          <a:custGeom>
            <a:avLst/>
            <a:gdLst/>
            <a:ahLst/>
            <a:cxnLst/>
            <a:rect l="l" t="t" r="r" b="b"/>
            <a:pathLst>
              <a:path w="20849711" h="7884982">
                <a:moveTo>
                  <a:pt x="0" y="0"/>
                </a:moveTo>
                <a:lnTo>
                  <a:pt x="20849711" y="0"/>
                </a:lnTo>
                <a:lnTo>
                  <a:pt x="20849711" y="7884981"/>
                </a:lnTo>
                <a:lnTo>
                  <a:pt x="0" y="7884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824842">
            <a:off x="10957845" y="-5328607"/>
            <a:ext cx="9893699" cy="9956936"/>
          </a:xfrm>
          <a:custGeom>
            <a:avLst/>
            <a:gdLst/>
            <a:ahLst/>
            <a:cxnLst/>
            <a:rect l="l" t="t" r="r" b="b"/>
            <a:pathLst>
              <a:path w="9893699" h="9956936">
                <a:moveTo>
                  <a:pt x="0" y="0"/>
                </a:moveTo>
                <a:lnTo>
                  <a:pt x="9893699" y="0"/>
                </a:lnTo>
                <a:lnTo>
                  <a:pt x="9893699" y="9956936"/>
                </a:lnTo>
                <a:lnTo>
                  <a:pt x="0" y="9956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985384">
            <a:off x="10554803" y="-6388271"/>
            <a:ext cx="10699783" cy="10768172"/>
          </a:xfrm>
          <a:custGeom>
            <a:avLst/>
            <a:gdLst/>
            <a:ahLst/>
            <a:cxnLst/>
            <a:rect l="l" t="t" r="r" b="b"/>
            <a:pathLst>
              <a:path w="10699783" h="10768172">
                <a:moveTo>
                  <a:pt x="0" y="0"/>
                </a:moveTo>
                <a:lnTo>
                  <a:pt x="10699783" y="0"/>
                </a:lnTo>
                <a:lnTo>
                  <a:pt x="10699783" y="10768172"/>
                </a:lnTo>
                <a:lnTo>
                  <a:pt x="0" y="107681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324094" y="4552950"/>
            <a:ext cx="9639812" cy="1181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- Terima Kasih -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64634">
            <a:off x="14885649" y="4928017"/>
            <a:ext cx="5976261" cy="6843940"/>
          </a:xfrm>
          <a:custGeom>
            <a:avLst/>
            <a:gdLst/>
            <a:ahLst/>
            <a:cxnLst/>
            <a:rect l="l" t="t" r="r" b="b"/>
            <a:pathLst>
              <a:path w="5976261" h="6843940">
                <a:moveTo>
                  <a:pt x="0" y="0"/>
                </a:moveTo>
                <a:lnTo>
                  <a:pt x="5976261" y="0"/>
                </a:lnTo>
                <a:lnTo>
                  <a:pt x="5976261" y="6843939"/>
                </a:lnTo>
                <a:lnTo>
                  <a:pt x="0" y="6843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65213">
            <a:off x="-1557562" y="-970527"/>
            <a:ext cx="5172524" cy="5923510"/>
          </a:xfrm>
          <a:custGeom>
            <a:avLst/>
            <a:gdLst/>
            <a:ahLst/>
            <a:cxnLst/>
            <a:rect l="l" t="t" r="r" b="b"/>
            <a:pathLst>
              <a:path w="5172524" h="5923510">
                <a:moveTo>
                  <a:pt x="0" y="0"/>
                </a:moveTo>
                <a:lnTo>
                  <a:pt x="5172524" y="0"/>
                </a:lnTo>
                <a:lnTo>
                  <a:pt x="5172524" y="5923511"/>
                </a:lnTo>
                <a:lnTo>
                  <a:pt x="0" y="5923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-469426"/>
            <a:ext cx="4429909" cy="3372546"/>
          </a:xfrm>
          <a:custGeom>
            <a:avLst/>
            <a:gdLst/>
            <a:ahLst/>
            <a:cxnLst/>
            <a:rect l="l" t="t" r="r" b="b"/>
            <a:pathLst>
              <a:path w="4429909" h="3372546">
                <a:moveTo>
                  <a:pt x="0" y="0"/>
                </a:moveTo>
                <a:lnTo>
                  <a:pt x="4429909" y="0"/>
                </a:lnTo>
                <a:lnTo>
                  <a:pt x="4429909" y="3372546"/>
                </a:lnTo>
                <a:lnTo>
                  <a:pt x="0" y="3372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838856" y="8120526"/>
            <a:ext cx="4813527" cy="3664600"/>
          </a:xfrm>
          <a:custGeom>
            <a:avLst/>
            <a:gdLst/>
            <a:ahLst/>
            <a:cxnLst/>
            <a:rect l="l" t="t" r="r" b="b"/>
            <a:pathLst>
              <a:path w="4813527" h="3664600">
                <a:moveTo>
                  <a:pt x="0" y="0"/>
                </a:moveTo>
                <a:lnTo>
                  <a:pt x="4813527" y="0"/>
                </a:lnTo>
                <a:lnTo>
                  <a:pt x="4813527" y="3664600"/>
                </a:lnTo>
                <a:lnTo>
                  <a:pt x="0" y="3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324093" y="461625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 dirty="0" err="1">
                <a:solidFill>
                  <a:srgbClr val="343434"/>
                </a:solidFill>
                <a:latin typeface="Magnolia Script Bold"/>
              </a:rPr>
              <a:t>Deskripsi</a:t>
            </a:r>
            <a:r>
              <a:rPr lang="en-US" sz="7800" dirty="0">
                <a:solidFill>
                  <a:srgbClr val="343434"/>
                </a:solidFill>
                <a:latin typeface="Magnolia Script Bold"/>
              </a:rPr>
              <a:t> </a:t>
            </a:r>
            <a:r>
              <a:rPr lang="en-US" sz="7800" dirty="0" err="1">
                <a:solidFill>
                  <a:srgbClr val="343434"/>
                </a:solidFill>
                <a:latin typeface="Magnolia Script Bold"/>
              </a:rPr>
              <a:t>Aplikasi</a:t>
            </a:r>
            <a:endParaRPr lang="en-US" sz="7800" dirty="0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93534" y="2903120"/>
            <a:ext cx="11414005" cy="4968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343434"/>
                </a:solidFill>
                <a:latin typeface="Open Sans"/>
              </a:rPr>
              <a:t>Program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aplikasi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penjualan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sayur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ini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adalah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Aplikasi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yang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menjabarkan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tentang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proses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Pembelian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sayur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di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sebuah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toko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sayur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.</a:t>
            </a:r>
          </a:p>
          <a:p>
            <a:pPr algn="ctr">
              <a:lnSpc>
                <a:spcPts val="3919"/>
              </a:lnSpc>
            </a:pP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 algn="ctr">
              <a:lnSpc>
                <a:spcPts val="3919"/>
              </a:lnSpc>
            </a:pP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343434"/>
                </a:solidFill>
                <a:latin typeface="Open Sans"/>
              </a:rPr>
              <a:t>Program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aplikasi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ini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memberikan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pengalaman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berbelanja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yang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nyaman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dan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efisien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bagi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pelanggan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,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sambil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memberikan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fleksibilitas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dalam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mengatur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pembelian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sayur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secara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berkala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dengan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fitur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perulangan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. Fitur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ini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memastikan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pelanggan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dapat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dengan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mudah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membeli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lagi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tanpa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harus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secara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manual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menavigasi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melalui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proses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pembelian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setiap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kali.</a:t>
            </a:r>
          </a:p>
        </p:txBody>
      </p:sp>
      <p:sp>
        <p:nvSpPr>
          <p:cNvPr id="8" name="AutoShape 8"/>
          <p:cNvSpPr/>
          <p:nvPr/>
        </p:nvSpPr>
        <p:spPr>
          <a:xfrm>
            <a:off x="5715000" y="1991228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679465">
            <a:off x="10792946" y="-1474141"/>
            <a:ext cx="13361552" cy="12496271"/>
          </a:xfrm>
          <a:custGeom>
            <a:avLst/>
            <a:gdLst/>
            <a:ahLst/>
            <a:cxnLst/>
            <a:rect l="l" t="t" r="r" b="b"/>
            <a:pathLst>
              <a:path w="13361552" h="12496271">
                <a:moveTo>
                  <a:pt x="0" y="0"/>
                </a:moveTo>
                <a:lnTo>
                  <a:pt x="13361552" y="0"/>
                </a:lnTo>
                <a:lnTo>
                  <a:pt x="13361552" y="12496271"/>
                </a:lnTo>
                <a:lnTo>
                  <a:pt x="0" y="12496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525631">
            <a:off x="13688080" y="-1463251"/>
            <a:ext cx="5134469" cy="4801966"/>
          </a:xfrm>
          <a:custGeom>
            <a:avLst/>
            <a:gdLst/>
            <a:ahLst/>
            <a:cxnLst/>
            <a:rect l="l" t="t" r="r" b="b"/>
            <a:pathLst>
              <a:path w="5134469" h="4801966">
                <a:moveTo>
                  <a:pt x="0" y="0"/>
                </a:moveTo>
                <a:lnTo>
                  <a:pt x="5134469" y="0"/>
                </a:lnTo>
                <a:lnTo>
                  <a:pt x="5134469" y="4801965"/>
                </a:lnTo>
                <a:lnTo>
                  <a:pt x="0" y="48019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3167773" flipH="1">
            <a:off x="14372168" y="6346416"/>
            <a:ext cx="4961277" cy="4639990"/>
          </a:xfrm>
          <a:custGeom>
            <a:avLst/>
            <a:gdLst/>
            <a:ahLst/>
            <a:cxnLst/>
            <a:rect l="l" t="t" r="r" b="b"/>
            <a:pathLst>
              <a:path w="4961277" h="4639990">
                <a:moveTo>
                  <a:pt x="4961277" y="0"/>
                </a:moveTo>
                <a:lnTo>
                  <a:pt x="0" y="0"/>
                </a:lnTo>
                <a:lnTo>
                  <a:pt x="0" y="4639989"/>
                </a:lnTo>
                <a:lnTo>
                  <a:pt x="4961277" y="4639989"/>
                </a:lnTo>
                <a:lnTo>
                  <a:pt x="496127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4000" y="72390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200" dirty="0">
                <a:solidFill>
                  <a:srgbClr val="343434"/>
                </a:solidFill>
                <a:latin typeface="Magnolia Script Bold"/>
              </a:rPr>
              <a:t>Fitur </a:t>
            </a:r>
            <a:r>
              <a:rPr lang="en-US" sz="7200" dirty="0" err="1">
                <a:solidFill>
                  <a:srgbClr val="343434"/>
                </a:solidFill>
                <a:latin typeface="Magnolia Script Bold"/>
              </a:rPr>
              <a:t>Fitur</a:t>
            </a:r>
            <a:r>
              <a:rPr lang="en-US" sz="7200" dirty="0">
                <a:solidFill>
                  <a:srgbClr val="343434"/>
                </a:solidFill>
                <a:latin typeface="Magnolia Script Bold"/>
              </a:rPr>
              <a:t> </a:t>
            </a:r>
            <a:r>
              <a:rPr lang="en-US" sz="7200" dirty="0" err="1">
                <a:solidFill>
                  <a:srgbClr val="343434"/>
                </a:solidFill>
                <a:latin typeface="Magnolia Script Bold"/>
              </a:rPr>
              <a:t>Aplikasi</a:t>
            </a:r>
            <a:endParaRPr lang="en-US" sz="7200" dirty="0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04469" y="3586100"/>
            <a:ext cx="9359610" cy="5465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2400" dirty="0" err="1">
                <a:solidFill>
                  <a:srgbClr val="343434"/>
                </a:solidFill>
                <a:latin typeface="Open Sans"/>
              </a:rPr>
              <a:t>Penyambutan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Terhadap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Pelanggan</a:t>
            </a:r>
            <a:endParaRPr lang="en-US" sz="2400" dirty="0">
              <a:solidFill>
                <a:srgbClr val="343434"/>
              </a:solidFill>
              <a:latin typeface="Open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2400" dirty="0" err="1">
                <a:solidFill>
                  <a:srgbClr val="343434"/>
                </a:solidFill>
                <a:latin typeface="Open Sans"/>
              </a:rPr>
              <a:t>Pelanggan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diminta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untuk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Menginput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nama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2400" dirty="0" err="1">
                <a:solidFill>
                  <a:srgbClr val="343434"/>
                </a:solidFill>
                <a:latin typeface="Open Sans"/>
              </a:rPr>
              <a:t>Tabel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Daftar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sayuran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yang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tersedia</a:t>
            </a:r>
            <a:endParaRPr lang="en-US" sz="2400" dirty="0">
              <a:solidFill>
                <a:srgbClr val="343434"/>
              </a:solidFill>
              <a:latin typeface="Open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2400" dirty="0" err="1">
                <a:solidFill>
                  <a:srgbClr val="343434"/>
                </a:solidFill>
                <a:latin typeface="Open Sans"/>
              </a:rPr>
              <a:t>Jumlah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Ikat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sayuran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yang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tersedia</a:t>
            </a:r>
            <a:endParaRPr lang="en-US" sz="2400" dirty="0">
              <a:solidFill>
                <a:srgbClr val="343434"/>
              </a:solidFill>
              <a:latin typeface="Open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2400" dirty="0" err="1">
                <a:solidFill>
                  <a:srgbClr val="343434"/>
                </a:solidFill>
                <a:latin typeface="Open Sans"/>
              </a:rPr>
              <a:t>Pelanggan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diminta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untuk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menginput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nomor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sayuran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yang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akan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di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beli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2400" dirty="0">
                <a:solidFill>
                  <a:srgbClr val="343434"/>
                </a:solidFill>
                <a:latin typeface="Open Sans"/>
              </a:rPr>
              <a:t>Akan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muncul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pertanyaan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perulangan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jika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pelanggan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menjawab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Y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maka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akan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terjadi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perulangan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. Jika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pelanggan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menjawab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T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maka</a:t>
            </a:r>
            <a:r>
              <a:rPr lang="en-US" sz="2400" dirty="0">
                <a:solidFill>
                  <a:srgbClr val="343434"/>
                </a:solidFill>
                <a:latin typeface="Open Sans"/>
              </a:rPr>
              <a:t> program </a:t>
            </a:r>
            <a:r>
              <a:rPr lang="en-US" sz="2400" dirty="0" err="1">
                <a:solidFill>
                  <a:srgbClr val="343434"/>
                </a:solidFill>
                <a:latin typeface="Open Sans"/>
              </a:rPr>
              <a:t>selesai</a:t>
            </a:r>
            <a:endParaRPr lang="en-US" sz="2400" dirty="0">
              <a:solidFill>
                <a:srgbClr val="343434"/>
              </a:solidFill>
              <a:latin typeface="Open Sans"/>
            </a:endParaRPr>
          </a:p>
        </p:txBody>
      </p:sp>
      <p:sp>
        <p:nvSpPr>
          <p:cNvPr id="7" name="AutoShape 14">
            <a:extLst>
              <a:ext uri="{FF2B5EF4-FFF2-40B4-BE49-F238E27FC236}">
                <a16:creationId xmlns:a16="http://schemas.microsoft.com/office/drawing/2014/main" id="{657EAA84-2456-84FC-E5E3-8506ABB58D9C}"/>
              </a:ext>
            </a:extLst>
          </p:cNvPr>
          <p:cNvSpPr/>
          <p:nvPr/>
        </p:nvSpPr>
        <p:spPr>
          <a:xfrm>
            <a:off x="838200" y="2171700"/>
            <a:ext cx="917031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81110">
            <a:off x="-3377236" y="-245871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781110">
            <a:off x="-2490897" y="3309513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81110">
            <a:off x="-2560170" y="12802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81110">
            <a:off x="-2901820" y="58419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81110">
            <a:off x="-1623177" y="8350267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15406871" y="467415"/>
            <a:ext cx="3372052" cy="4893479"/>
          </a:xfrm>
          <a:custGeom>
            <a:avLst/>
            <a:gdLst/>
            <a:ahLst/>
            <a:cxnLst/>
            <a:rect l="l" t="t" r="r" b="b"/>
            <a:pathLst>
              <a:path w="3372052" h="4893479">
                <a:moveTo>
                  <a:pt x="0" y="0"/>
                </a:moveTo>
                <a:lnTo>
                  <a:pt x="3372052" y="0"/>
                </a:lnTo>
                <a:lnTo>
                  <a:pt x="3372052" y="4893479"/>
                </a:lnTo>
                <a:lnTo>
                  <a:pt x="0" y="4893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977207" y="1235765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 dirty="0">
                <a:solidFill>
                  <a:srgbClr val="343434"/>
                </a:solidFill>
                <a:latin typeface="Magnolia Script Bold"/>
              </a:rPr>
              <a:t>Alur </a:t>
            </a:r>
            <a:r>
              <a:rPr lang="en-US" sz="7800" dirty="0" err="1">
                <a:solidFill>
                  <a:srgbClr val="343434"/>
                </a:solidFill>
                <a:latin typeface="Magnolia Script Bold"/>
              </a:rPr>
              <a:t>Kerja</a:t>
            </a:r>
            <a:r>
              <a:rPr lang="en-US" sz="7800" dirty="0">
                <a:solidFill>
                  <a:srgbClr val="343434"/>
                </a:solidFill>
                <a:latin typeface="Magnolia Script Bold"/>
              </a:rPr>
              <a:t> </a:t>
            </a:r>
            <a:r>
              <a:rPr lang="en-US" sz="7800" dirty="0" err="1">
                <a:solidFill>
                  <a:srgbClr val="343434"/>
                </a:solidFill>
                <a:latin typeface="Magnolia Script Bold"/>
              </a:rPr>
              <a:t>Aplikasi</a:t>
            </a:r>
            <a:endParaRPr lang="en-US" sz="7800" dirty="0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92198" y="2867529"/>
            <a:ext cx="11303604" cy="5469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343434"/>
                </a:solidFill>
                <a:latin typeface="Open Sans"/>
              </a:rPr>
              <a:t>Program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menyambut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pelanggan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Pelanggan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diminta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untuk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menginput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nama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pelanggan</a:t>
            </a: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setelah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nama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pelanggan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terinput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tabel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daftar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sayur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yang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tersedia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akan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muncul</a:t>
            </a: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Pelanggan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menginput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berapa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Ikat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sayur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yang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akan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di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beli</a:t>
            </a: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Pelanggan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memasukan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nomor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nomor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sayur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yang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tersedia</a:t>
            </a: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343434"/>
                </a:solidFill>
                <a:latin typeface="Open Sans"/>
              </a:rPr>
              <a:t>Akan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tampil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Teks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harga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, ikat dan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jenis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sayuran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yang di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pilih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Setelahnya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akan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tampil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pernyataan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perulangan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jika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pelanggan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Menginput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“Y”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maka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program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akan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terulang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dari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berapa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ikat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sayur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yang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akan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di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beli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.</a:t>
            </a: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343434"/>
                </a:solidFill>
                <a:latin typeface="Open Sans"/>
              </a:rPr>
              <a:t>      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Apabila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pelanggan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menginput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“T”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maka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program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selesai</a:t>
            </a:r>
            <a:endParaRPr lang="en-US" sz="2799" dirty="0">
              <a:solidFill>
                <a:srgbClr val="343434"/>
              </a:solidFill>
              <a:latin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735285" y="3337631"/>
            <a:ext cx="10855218" cy="5707689"/>
          </a:xfrm>
          <a:custGeom>
            <a:avLst/>
            <a:gdLst/>
            <a:ahLst/>
            <a:cxnLst/>
            <a:rect l="l" t="t" r="r" b="b"/>
            <a:pathLst>
              <a:path w="10855218" h="5707689">
                <a:moveTo>
                  <a:pt x="0" y="0"/>
                </a:moveTo>
                <a:lnTo>
                  <a:pt x="10855217" y="0"/>
                </a:lnTo>
                <a:lnTo>
                  <a:pt x="10855217" y="5707689"/>
                </a:lnTo>
                <a:lnTo>
                  <a:pt x="0" y="57076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181756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85553" y="952500"/>
            <a:ext cx="9394954" cy="1691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98"/>
              </a:lnSpc>
            </a:pPr>
            <a:r>
              <a:rPr lang="en-US" sz="5498" dirty="0" err="1">
                <a:solidFill>
                  <a:srgbClr val="343434"/>
                </a:solidFill>
                <a:latin typeface="Magnolia Script Bold"/>
              </a:rPr>
              <a:t>Sketsa</a:t>
            </a:r>
            <a:r>
              <a:rPr lang="en-US" sz="5498" dirty="0">
                <a:solidFill>
                  <a:srgbClr val="343434"/>
                </a:solidFill>
                <a:latin typeface="Magnolia Script Bold"/>
              </a:rPr>
              <a:t> </a:t>
            </a:r>
            <a:r>
              <a:rPr lang="en-US" sz="5498" dirty="0" err="1">
                <a:solidFill>
                  <a:srgbClr val="343434"/>
                </a:solidFill>
                <a:latin typeface="Magnolia Script Bold"/>
              </a:rPr>
              <a:t>Antar</a:t>
            </a:r>
            <a:r>
              <a:rPr lang="en-US" sz="5498" dirty="0">
                <a:solidFill>
                  <a:srgbClr val="343434"/>
                </a:solidFill>
                <a:latin typeface="Magnolia Script Bold"/>
              </a:rPr>
              <a:t> </a:t>
            </a:r>
            <a:r>
              <a:rPr lang="en-US" sz="5498" dirty="0" err="1">
                <a:solidFill>
                  <a:srgbClr val="343434"/>
                </a:solidFill>
                <a:latin typeface="Magnolia Script Bold"/>
              </a:rPr>
              <a:t>Muka</a:t>
            </a:r>
            <a:r>
              <a:rPr lang="en-US" sz="5498" dirty="0">
                <a:solidFill>
                  <a:srgbClr val="343434"/>
                </a:solidFill>
                <a:latin typeface="Magnolia Script Bold"/>
              </a:rPr>
              <a:t> Program </a:t>
            </a:r>
            <a:r>
              <a:rPr lang="en-US" sz="5498" dirty="0" err="1">
                <a:solidFill>
                  <a:srgbClr val="343434"/>
                </a:solidFill>
                <a:latin typeface="Magnolia Script Bold"/>
              </a:rPr>
              <a:t>Penjualan</a:t>
            </a:r>
            <a:r>
              <a:rPr lang="en-US" sz="5498" dirty="0">
                <a:solidFill>
                  <a:srgbClr val="343434"/>
                </a:solidFill>
                <a:latin typeface="Magnolia Script Bold"/>
              </a:rPr>
              <a:t> </a:t>
            </a:r>
            <a:r>
              <a:rPr lang="en-US" sz="5498" dirty="0" err="1">
                <a:solidFill>
                  <a:srgbClr val="343434"/>
                </a:solidFill>
                <a:latin typeface="Magnolia Script Bold"/>
              </a:rPr>
              <a:t>sayur</a:t>
            </a:r>
            <a:endParaRPr lang="en-US" sz="5498" dirty="0">
              <a:solidFill>
                <a:srgbClr val="343434"/>
              </a:solidFill>
              <a:latin typeface="Magnolia Script Bold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40830" y="2281661"/>
            <a:ext cx="6694045" cy="3765400"/>
          </a:xfrm>
          <a:custGeom>
            <a:avLst/>
            <a:gdLst/>
            <a:ahLst/>
            <a:cxnLst/>
            <a:rect l="l" t="t" r="r" b="b"/>
            <a:pathLst>
              <a:path w="6694045" h="3765400">
                <a:moveTo>
                  <a:pt x="0" y="0"/>
                </a:moveTo>
                <a:lnTo>
                  <a:pt x="6694044" y="0"/>
                </a:lnTo>
                <a:lnTo>
                  <a:pt x="6694044" y="3765400"/>
                </a:lnTo>
                <a:lnTo>
                  <a:pt x="0" y="37654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726890" y="2255605"/>
            <a:ext cx="6786691" cy="3817514"/>
          </a:xfrm>
          <a:custGeom>
            <a:avLst/>
            <a:gdLst/>
            <a:ahLst/>
            <a:cxnLst/>
            <a:rect l="l" t="t" r="r" b="b"/>
            <a:pathLst>
              <a:path w="6786691" h="3817514">
                <a:moveTo>
                  <a:pt x="0" y="0"/>
                </a:moveTo>
                <a:lnTo>
                  <a:pt x="6786690" y="0"/>
                </a:lnTo>
                <a:lnTo>
                  <a:pt x="6786690" y="3817513"/>
                </a:lnTo>
                <a:lnTo>
                  <a:pt x="0" y="38175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40830" y="6210657"/>
            <a:ext cx="6694045" cy="3765400"/>
          </a:xfrm>
          <a:custGeom>
            <a:avLst/>
            <a:gdLst/>
            <a:ahLst/>
            <a:cxnLst/>
            <a:rect l="l" t="t" r="r" b="b"/>
            <a:pathLst>
              <a:path w="6694045" h="3765400">
                <a:moveTo>
                  <a:pt x="0" y="0"/>
                </a:moveTo>
                <a:lnTo>
                  <a:pt x="6694044" y="0"/>
                </a:lnTo>
                <a:lnTo>
                  <a:pt x="6694044" y="3765400"/>
                </a:lnTo>
                <a:lnTo>
                  <a:pt x="0" y="37654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726890" y="6210657"/>
            <a:ext cx="6786691" cy="3817514"/>
          </a:xfrm>
          <a:custGeom>
            <a:avLst/>
            <a:gdLst/>
            <a:ahLst/>
            <a:cxnLst/>
            <a:rect l="l" t="t" r="r" b="b"/>
            <a:pathLst>
              <a:path w="6786691" h="3817514">
                <a:moveTo>
                  <a:pt x="0" y="0"/>
                </a:moveTo>
                <a:lnTo>
                  <a:pt x="6786690" y="0"/>
                </a:lnTo>
                <a:lnTo>
                  <a:pt x="6786690" y="3817514"/>
                </a:lnTo>
                <a:lnTo>
                  <a:pt x="0" y="38175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91267" y="1028700"/>
            <a:ext cx="8018951" cy="199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86"/>
              </a:lnSpc>
            </a:pPr>
            <a:r>
              <a:rPr lang="en-US" sz="6488" dirty="0">
                <a:solidFill>
                  <a:srgbClr val="343434"/>
                </a:solidFill>
                <a:latin typeface="Magnolia Script Bold"/>
              </a:rPr>
              <a:t>Kode Program</a:t>
            </a:r>
          </a:p>
          <a:p>
            <a:pPr>
              <a:lnSpc>
                <a:spcPts val="7786"/>
              </a:lnSpc>
            </a:pPr>
            <a:endParaRPr lang="en-US" sz="6488" dirty="0">
              <a:solidFill>
                <a:srgbClr val="343434"/>
              </a:solidFill>
              <a:latin typeface="Magnolia Script Bold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76285">
            <a:off x="-2806917" y="-4256124"/>
            <a:ext cx="7906493" cy="9054418"/>
          </a:xfrm>
          <a:custGeom>
            <a:avLst/>
            <a:gdLst/>
            <a:ahLst/>
            <a:cxnLst/>
            <a:rect l="l" t="t" r="r" b="b"/>
            <a:pathLst>
              <a:path w="7906493" h="9054418">
                <a:moveTo>
                  <a:pt x="0" y="0"/>
                </a:moveTo>
                <a:lnTo>
                  <a:pt x="7906493" y="0"/>
                </a:lnTo>
                <a:lnTo>
                  <a:pt x="7906493" y="9054417"/>
                </a:lnTo>
                <a:lnTo>
                  <a:pt x="0" y="9054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79074" y="-779705"/>
            <a:ext cx="6815548" cy="4634573"/>
          </a:xfrm>
          <a:custGeom>
            <a:avLst/>
            <a:gdLst/>
            <a:ahLst/>
            <a:cxnLst/>
            <a:rect l="l" t="t" r="r" b="b"/>
            <a:pathLst>
              <a:path w="6815548" h="4634573">
                <a:moveTo>
                  <a:pt x="0" y="0"/>
                </a:moveTo>
                <a:lnTo>
                  <a:pt x="6815548" y="0"/>
                </a:lnTo>
                <a:lnTo>
                  <a:pt x="6815548" y="4634573"/>
                </a:lnTo>
                <a:lnTo>
                  <a:pt x="0" y="4634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65030" y="6462587"/>
            <a:ext cx="6685401" cy="5591426"/>
          </a:xfrm>
          <a:custGeom>
            <a:avLst/>
            <a:gdLst/>
            <a:ahLst/>
            <a:cxnLst/>
            <a:rect l="l" t="t" r="r" b="b"/>
            <a:pathLst>
              <a:path w="6685401" h="5591426">
                <a:moveTo>
                  <a:pt x="0" y="0"/>
                </a:moveTo>
                <a:lnTo>
                  <a:pt x="6685401" y="0"/>
                </a:lnTo>
                <a:lnTo>
                  <a:pt x="6685401" y="5591426"/>
                </a:lnTo>
                <a:lnTo>
                  <a:pt x="0" y="5591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46329" y="580251"/>
            <a:ext cx="7225875" cy="4064555"/>
          </a:xfrm>
          <a:custGeom>
            <a:avLst/>
            <a:gdLst/>
            <a:ahLst/>
            <a:cxnLst/>
            <a:rect l="l" t="t" r="r" b="b"/>
            <a:pathLst>
              <a:path w="7225875" h="4064555">
                <a:moveTo>
                  <a:pt x="0" y="0"/>
                </a:moveTo>
                <a:lnTo>
                  <a:pt x="7225875" y="0"/>
                </a:lnTo>
                <a:lnTo>
                  <a:pt x="7225875" y="4064555"/>
                </a:lnTo>
                <a:lnTo>
                  <a:pt x="0" y="40645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44000" y="572162"/>
            <a:ext cx="7240256" cy="4072644"/>
          </a:xfrm>
          <a:custGeom>
            <a:avLst/>
            <a:gdLst/>
            <a:ahLst/>
            <a:cxnLst/>
            <a:rect l="l" t="t" r="r" b="b"/>
            <a:pathLst>
              <a:path w="7240256" h="4072644">
                <a:moveTo>
                  <a:pt x="0" y="0"/>
                </a:moveTo>
                <a:lnTo>
                  <a:pt x="7240256" y="0"/>
                </a:lnTo>
                <a:lnTo>
                  <a:pt x="7240256" y="4072644"/>
                </a:lnTo>
                <a:lnTo>
                  <a:pt x="0" y="40726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413733" y="5300868"/>
            <a:ext cx="7215993" cy="4058996"/>
          </a:xfrm>
          <a:custGeom>
            <a:avLst/>
            <a:gdLst/>
            <a:ahLst/>
            <a:cxnLst/>
            <a:rect l="l" t="t" r="r" b="b"/>
            <a:pathLst>
              <a:path w="7215993" h="4058996">
                <a:moveTo>
                  <a:pt x="0" y="0"/>
                </a:moveTo>
                <a:lnTo>
                  <a:pt x="7215993" y="0"/>
                </a:lnTo>
                <a:lnTo>
                  <a:pt x="7215993" y="4058996"/>
                </a:lnTo>
                <a:lnTo>
                  <a:pt x="0" y="40589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835957">
            <a:off x="-6203196" y="8625739"/>
            <a:ext cx="22816215" cy="8628678"/>
          </a:xfrm>
          <a:custGeom>
            <a:avLst/>
            <a:gdLst/>
            <a:ahLst/>
            <a:cxnLst/>
            <a:rect l="l" t="t" r="r" b="b"/>
            <a:pathLst>
              <a:path w="22816215" h="8628678">
                <a:moveTo>
                  <a:pt x="0" y="0"/>
                </a:moveTo>
                <a:lnTo>
                  <a:pt x="22816215" y="0"/>
                </a:lnTo>
                <a:lnTo>
                  <a:pt x="22816215" y="8628678"/>
                </a:lnTo>
                <a:lnTo>
                  <a:pt x="0" y="8628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449897">
            <a:off x="-6100762" y="8242507"/>
            <a:ext cx="20849711" cy="7884982"/>
          </a:xfrm>
          <a:custGeom>
            <a:avLst/>
            <a:gdLst/>
            <a:ahLst/>
            <a:cxnLst/>
            <a:rect l="l" t="t" r="r" b="b"/>
            <a:pathLst>
              <a:path w="20849711" h="7884982">
                <a:moveTo>
                  <a:pt x="0" y="0"/>
                </a:moveTo>
                <a:lnTo>
                  <a:pt x="20849711" y="0"/>
                </a:lnTo>
                <a:lnTo>
                  <a:pt x="20849711" y="7884981"/>
                </a:lnTo>
                <a:lnTo>
                  <a:pt x="0" y="7884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824842">
            <a:off x="10957845" y="-5328607"/>
            <a:ext cx="9893699" cy="9956936"/>
          </a:xfrm>
          <a:custGeom>
            <a:avLst/>
            <a:gdLst/>
            <a:ahLst/>
            <a:cxnLst/>
            <a:rect l="l" t="t" r="r" b="b"/>
            <a:pathLst>
              <a:path w="9893699" h="9956936">
                <a:moveTo>
                  <a:pt x="0" y="0"/>
                </a:moveTo>
                <a:lnTo>
                  <a:pt x="9893699" y="0"/>
                </a:lnTo>
                <a:lnTo>
                  <a:pt x="9893699" y="9956936"/>
                </a:lnTo>
                <a:lnTo>
                  <a:pt x="0" y="9956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985384">
            <a:off x="10554803" y="-6388271"/>
            <a:ext cx="10699783" cy="10768172"/>
          </a:xfrm>
          <a:custGeom>
            <a:avLst/>
            <a:gdLst/>
            <a:ahLst/>
            <a:cxnLst/>
            <a:rect l="l" t="t" r="r" b="b"/>
            <a:pathLst>
              <a:path w="10699783" h="10768172">
                <a:moveTo>
                  <a:pt x="0" y="0"/>
                </a:moveTo>
                <a:lnTo>
                  <a:pt x="10699783" y="0"/>
                </a:lnTo>
                <a:lnTo>
                  <a:pt x="10699783" y="10768172"/>
                </a:lnTo>
                <a:lnTo>
                  <a:pt x="0" y="107681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0" y="860573"/>
            <a:ext cx="9144000" cy="2017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9"/>
              </a:lnSpc>
            </a:pPr>
            <a:r>
              <a:rPr lang="en-US" sz="4441">
                <a:solidFill>
                  <a:srgbClr val="343434"/>
                </a:solidFill>
                <a:latin typeface="Magnolia Script Bold"/>
              </a:rPr>
              <a:t>Screenshot tampilan luaran program</a:t>
            </a:r>
          </a:p>
          <a:p>
            <a:pPr algn="ctr">
              <a:lnSpc>
                <a:spcPts val="5329"/>
              </a:lnSpc>
            </a:pPr>
            <a:endParaRPr lang="en-US" sz="4441">
              <a:solidFill>
                <a:srgbClr val="343434"/>
              </a:solidFill>
              <a:latin typeface="Magnolia Script Bold"/>
            </a:endParaRPr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E9CA7DA2-956A-81D6-4F12-DBD48E36A1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042" y="2429597"/>
            <a:ext cx="9192908" cy="4363059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D3A0FB20-AF33-0B6A-385B-8E5FCCFBFC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8462" y="3941632"/>
            <a:ext cx="9269119" cy="4201111"/>
          </a:xfrm>
          <a:prstGeom prst="rect">
            <a:avLst/>
          </a:prstGeom>
        </p:spPr>
      </p:pic>
      <p:pic>
        <p:nvPicPr>
          <p:cNvPr id="17" name="Gambar 16">
            <a:extLst>
              <a:ext uri="{FF2B5EF4-FFF2-40B4-BE49-F238E27FC236}">
                <a16:creationId xmlns:a16="http://schemas.microsoft.com/office/drawing/2014/main" id="{59109795-BC08-93D4-D2A0-77802D9EAA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5261" y="5318803"/>
            <a:ext cx="9116697" cy="434400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81110">
            <a:off x="-3377236" y="-245871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781110">
            <a:off x="-2490897" y="3309513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81110">
            <a:off x="-2560170" y="12802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81110">
            <a:off x="-2901820" y="58419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81110">
            <a:off x="-1623177" y="8350267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15406871" y="467415"/>
            <a:ext cx="3372052" cy="4893479"/>
          </a:xfrm>
          <a:custGeom>
            <a:avLst/>
            <a:gdLst/>
            <a:ahLst/>
            <a:cxnLst/>
            <a:rect l="l" t="t" r="r" b="b"/>
            <a:pathLst>
              <a:path w="3372052" h="4893479">
                <a:moveTo>
                  <a:pt x="0" y="0"/>
                </a:moveTo>
                <a:lnTo>
                  <a:pt x="3372052" y="0"/>
                </a:lnTo>
                <a:lnTo>
                  <a:pt x="3372052" y="4893479"/>
                </a:lnTo>
                <a:lnTo>
                  <a:pt x="0" y="4893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404262" y="853553"/>
            <a:ext cx="11479476" cy="205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3"/>
              </a:lnSpc>
            </a:pPr>
            <a:r>
              <a:rPr lang="en-US" sz="4536">
                <a:solidFill>
                  <a:srgbClr val="343434"/>
                </a:solidFill>
                <a:latin typeface="Magnolia Script Bold"/>
              </a:rPr>
              <a:t>Screenshot tampilan unggahan halaman projek di Github</a:t>
            </a:r>
          </a:p>
          <a:p>
            <a:pPr>
              <a:lnSpc>
                <a:spcPts val="5443"/>
              </a:lnSpc>
            </a:pPr>
            <a:endParaRPr lang="en-US" sz="4536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2793929" y="2529501"/>
            <a:ext cx="12089809" cy="6800518"/>
          </a:xfrm>
          <a:custGeom>
            <a:avLst/>
            <a:gdLst/>
            <a:ahLst/>
            <a:cxnLst/>
            <a:rect l="l" t="t" r="r" b="b"/>
            <a:pathLst>
              <a:path w="12089809" h="6800518">
                <a:moveTo>
                  <a:pt x="0" y="0"/>
                </a:moveTo>
                <a:lnTo>
                  <a:pt x="12089809" y="0"/>
                </a:lnTo>
                <a:lnTo>
                  <a:pt x="12089809" y="6800517"/>
                </a:lnTo>
                <a:lnTo>
                  <a:pt x="0" y="68005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257</Words>
  <Application>Microsoft Office PowerPoint</Application>
  <PresentationFormat>Kustom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Magnolia Script Bold</vt:lpstr>
      <vt:lpstr>LEMON MILK Medium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Penjualan Sayur</dc:title>
  <cp:lastModifiedBy>chyntya putri</cp:lastModifiedBy>
  <cp:revision>5</cp:revision>
  <dcterms:created xsi:type="dcterms:W3CDTF">2006-08-16T00:00:00Z</dcterms:created>
  <dcterms:modified xsi:type="dcterms:W3CDTF">2024-01-06T16:43:21Z</dcterms:modified>
  <dc:identifier>DAF5Gxqk7Q8</dc:identifier>
</cp:coreProperties>
</file>