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67079083765257"/>
          <c:y val="0.163776493256262"/>
          <c:w val="0.908276207991975"/>
          <c:h val="0.509331131296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[Book1]Sheet1!$A$5</c:f>
              <c:strCache>
                <c:ptCount val="1"/>
                <c:pt idx="0">
                  <c:v>F1_score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[Book1]Sheet1!$B$1:$F$1</c:f>
              <c:strCache>
                <c:ptCount val="5"/>
                <c:pt idx="0">
                  <c:v>Random Forest</c:v>
                </c:pt>
                <c:pt idx="1">
                  <c:v>Gradient Boost</c:v>
                </c:pt>
                <c:pt idx="2">
                  <c:v>Naives Bayes</c:v>
                </c:pt>
                <c:pt idx="3">
                  <c:v>KNN</c:v>
                </c:pt>
                <c:pt idx="4">
                  <c:v>Voting</c:v>
                </c:pt>
              </c:strCache>
            </c:strRef>
          </c:cat>
          <c:val>
            <c:numRef>
              <c:f>[Book1]Sheet1!$B$5:$F$5</c:f>
              <c:numCache>
                <c:formatCode>0.00_);[Red]\(0.00\)</c:formatCode>
                <c:ptCount val="5"/>
                <c:pt idx="0">
                  <c:v>0.806772696465186</c:v>
                </c:pt>
                <c:pt idx="1">
                  <c:v>0.80564429567877</c:v>
                </c:pt>
                <c:pt idx="2">
                  <c:v>0.742702461604525</c:v>
                </c:pt>
                <c:pt idx="3">
                  <c:v>0.777971398501963</c:v>
                </c:pt>
                <c:pt idx="4">
                  <c:v>0.789311288504463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4444988"/>
        <c:axId val="824909473"/>
      </c:barChart>
      <c:catAx>
        <c:axId val="544449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4909473"/>
        <c:crosses val="autoZero"/>
        <c:auto val="1"/>
        <c:lblAlgn val="ctr"/>
        <c:lblOffset val="100"/>
        <c:noMultiLvlLbl val="0"/>
      </c:catAx>
      <c:valAx>
        <c:axId val="824909473"/>
        <c:scaling>
          <c:orientation val="minMax"/>
        </c:scaling>
        <c:delete val="0"/>
        <c:axPos val="l"/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4449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00cfc313-ff53-41d2-a9d4-280dc08df891}"/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27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Implementation of Machine learning on Predicting Flight Completion Booking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/>
        </p:nvGraphicFramePr>
        <p:xfrm>
          <a:off x="317500" y="1121728"/>
          <a:ext cx="3798570" cy="2306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4090035" y="3576320"/>
            <a:ext cx="4064000" cy="297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most customers are lone travellers, a</a:t>
            </a: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 significant portion of passengers tend to book closer to their travel dates.</a:t>
            </a:r>
            <a:endParaRPr lang="en-GB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Regardless of the traveller segment, Monday is considered the busiest day of travels.</a:t>
            </a:r>
            <a:endParaRPr lang="en-GB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By route, the Penang - Taipee route appear to be most popular for the last minute customers and New Zealand - Malaysia route for the long planned travellers.</a:t>
            </a:r>
            <a:endParaRPr lang="en-GB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70" y="1122045"/>
            <a:ext cx="7729855" cy="210566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128000" y="3576320"/>
            <a:ext cx="406400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Random forest, GradientBoosting, Naives Bayes and KNN classifier models were inplemented</a:t>
            </a:r>
            <a:endParaRPr lang="en-GB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GradientBoost is the best performing model in this case closely followed by Random forest.</a:t>
            </a:r>
            <a:endParaRPr lang="en-GB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1600">
                <a:latin typeface="Times New Roman" panose="02020603050405020304" charset="0"/>
                <a:cs typeface="Times New Roman" panose="02020603050405020304" charset="0"/>
              </a:rPr>
              <a:t>Going by the feature_importance function in Random forest, Route variable shows that it a relevant feature that influneces the  prediction of the dependent variable.</a:t>
            </a:r>
            <a:endParaRPr lang="en-GB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576320"/>
            <a:ext cx="3771900" cy="2543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Implementation of 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Reen S</cp:lastModifiedBy>
  <cp:revision>6</cp:revision>
  <dcterms:created xsi:type="dcterms:W3CDTF">2022-12-06T11:13:00Z</dcterms:created>
  <dcterms:modified xsi:type="dcterms:W3CDTF">2024-11-11T20:42:58Z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4E952EB0CDB4466EB2C3D6EEC9EF676D_12</vt:lpwstr>
  </property>
  <property fmtid="{D5CDD505-2E9C-101B-9397-08002B2CF9AE}" pid="3" name="KSOProductBuildVer">
    <vt:lpwstr>2057-12.2.0.18607</vt:lpwstr>
  </property>
</Properties>
</file>