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73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73CFB-B723-4A07-800C-BFDDB5D4560A}" type="datetimeFigureOut">
              <a:rPr lang="fr-CH" smtClean="0"/>
              <a:t>24.01.2020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0F4FC-321E-488B-B931-F783E76E69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534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479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064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développement d’une application ou recherche d’un outils déjà existant, permettant de gérer</a:t>
            </a:r>
            <a:br>
              <a:rPr lang="fr-CH" dirty="0"/>
            </a:br>
            <a:r>
              <a:rPr lang="fr-CH" dirty="0"/>
              <a:t>les inscriptions à différentes activités se déroulant soit simultanément soit séquentiellement.</a:t>
            </a:r>
            <a:r>
              <a:rPr lang="fr-CH" dirty="0" smtClean="0"/>
              <a:t> </a:t>
            </a:r>
          </a:p>
          <a:p>
            <a:r>
              <a:rPr lang="fr-CH" dirty="0" smtClean="0"/>
              <a:t>Journée pédagogique</a:t>
            </a:r>
            <a:endParaRPr lang="fr-CH" dirty="0"/>
          </a:p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Le résultat du projet sera utilisé par un client réel</a:t>
            </a:r>
          </a:p>
          <a:p>
            <a:endParaRPr lang="fr-CH" dirty="0"/>
          </a:p>
          <a:p>
            <a:r>
              <a:rPr lang="fr-CH" dirty="0" smtClean="0"/>
              <a:t>Fonctionnalités requises : </a:t>
            </a:r>
          </a:p>
          <a:p>
            <a:endParaRPr lang="fr-CH" dirty="0"/>
          </a:p>
          <a:p>
            <a:pPr marL="228600" indent="-228600">
              <a:buAutoNum type="arabicPeriod"/>
            </a:pPr>
            <a:r>
              <a:rPr lang="fr-CH" dirty="0" smtClean="0"/>
              <a:t>Gestion des inscriptions dynamique </a:t>
            </a:r>
          </a:p>
          <a:p>
            <a:pPr marL="228600" indent="-228600">
              <a:buAutoNum type="arabicPeriod"/>
            </a:pPr>
            <a:r>
              <a:rPr lang="fr-CH" dirty="0" smtClean="0"/>
              <a:t>Plusieurs évènements dans même temps</a:t>
            </a:r>
          </a:p>
          <a:p>
            <a:pPr marL="228600" indent="-228600">
              <a:buAutoNum type="arabicPeriod"/>
            </a:pPr>
            <a:r>
              <a:rPr lang="fr-CH" dirty="0" smtClean="0"/>
              <a:t>Création des jours des activités</a:t>
            </a:r>
          </a:p>
          <a:p>
            <a:pPr marL="228600" indent="-228600">
              <a:buAutoNum type="arabicPeriod"/>
            </a:pPr>
            <a:r>
              <a:rPr lang="fr-CH" dirty="0" smtClean="0"/>
              <a:t>Affichage sous forme de Doodle pour les administrateurs</a:t>
            </a:r>
          </a:p>
          <a:p>
            <a:pPr marL="228600" indent="-228600">
              <a:buAutoNum type="arabicPeriod"/>
            </a:pPr>
            <a:r>
              <a:rPr lang="fr-CH" dirty="0" smtClean="0"/>
              <a:t>Exportation dans un fichier Excel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60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 partir de fonctionnalités demandées j’ai décidé de réaliser</a:t>
            </a:r>
          </a:p>
          <a:p>
            <a:endParaRPr lang="fr-CH" dirty="0"/>
          </a:p>
          <a:p>
            <a:pPr marL="228600" indent="-228600">
              <a:buAutoNum type="arabicPeriod"/>
            </a:pPr>
            <a:r>
              <a:rPr lang="fr-CH" dirty="0" smtClean="0"/>
              <a:t>Une BD –&gt; Evident -&gt; stockage des utilisateurs et évènements</a:t>
            </a:r>
          </a:p>
          <a:p>
            <a:pPr marL="228600" indent="-228600">
              <a:buAutoNum type="arabicPeriod"/>
            </a:pPr>
            <a:endParaRPr lang="fr-CH" dirty="0" smtClean="0"/>
          </a:p>
          <a:p>
            <a:pPr marL="228600" indent="-228600">
              <a:buAutoNum type="arabicPeriod"/>
            </a:pPr>
            <a:r>
              <a:rPr lang="fr-CH" dirty="0" smtClean="0"/>
              <a:t>Un site web – plus simple à utiliser qu’une application Windows ou application mobile, c’est universelle</a:t>
            </a:r>
          </a:p>
          <a:p>
            <a:pPr marL="228600" indent="-228600">
              <a:buAutoNum type="arabicPeriod"/>
            </a:pPr>
            <a:r>
              <a:rPr lang="fr-CH" dirty="0" smtClean="0"/>
              <a:t>D’</a:t>
            </a:r>
            <a:r>
              <a:rPr lang="fr-CH" dirty="0" err="1" smtClean="0"/>
              <a:t>abbord</a:t>
            </a:r>
            <a:r>
              <a:rPr lang="fr-CH" dirty="0" smtClean="0"/>
              <a:t> j’ai essayé d’utiliser langage Ruby et Framework Ruby on Rails, mais j’ai compris que je n’ai pas eu assez de temps pour l’apprendre et appliquer</a:t>
            </a:r>
          </a:p>
          <a:p>
            <a:pPr marL="228600" indent="-228600">
              <a:buAutoNum type="arabicPeriod"/>
            </a:pPr>
            <a:r>
              <a:rPr lang="fr-CH" dirty="0" smtClean="0"/>
              <a:t>Utilisant un Framework PHP – après quelques recherches décidé d’utiliser </a:t>
            </a:r>
            <a:r>
              <a:rPr lang="fr-CH" dirty="0" err="1" smtClean="0"/>
              <a:t>Symfony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Planification est sous format agile, parce que je n’ai eu aucune idée combien de temps chaque tâche peut prendre.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105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F4FC-321E-488B-B931-F783E76E699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8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Projet 3</a:t>
            </a:r>
            <a:r>
              <a:rPr lang="fr-CH" baseline="30000" dirty="0" smtClean="0"/>
              <a:t>ème</a:t>
            </a:r>
            <a:r>
              <a:rPr lang="fr-CH" dirty="0" smtClean="0"/>
              <a:t>:</a:t>
            </a:r>
            <a:br>
              <a:rPr lang="fr-CH" dirty="0" smtClean="0"/>
            </a:br>
            <a:r>
              <a:rPr lang="fr-CH" dirty="0" smtClean="0"/>
              <a:t>Journée pédagogique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Chyzhyk Aleh, CID3b 09.01.2020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90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Utilisation des composants PHP</a:t>
            </a:r>
          </a:p>
          <a:p>
            <a:pPr marL="0" indent="0" algn="ctr">
              <a:buNone/>
            </a:pPr>
            <a:r>
              <a:rPr lang="fr-CH" sz="4400" dirty="0" smtClean="0"/>
              <a:t>Avantages de </a:t>
            </a:r>
            <a:r>
              <a:rPr lang="fr-CH" sz="4400" dirty="0" err="1" smtClean="0"/>
              <a:t>Symfony</a:t>
            </a: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Inconvénients de </a:t>
            </a:r>
            <a:r>
              <a:rPr lang="fr-CH" sz="4400" dirty="0" err="1" smtClean="0"/>
              <a:t>Symfony</a:t>
            </a:r>
            <a:endParaRPr lang="fr-CH" sz="4400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95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Design des </a:t>
            </a:r>
            <a:r>
              <a:rPr lang="fr-CH" dirty="0" smtClean="0"/>
              <a:t>pages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6" y="1947621"/>
            <a:ext cx="2699280" cy="25624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87" y="1947621"/>
            <a:ext cx="4993102" cy="29821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7621"/>
            <a:ext cx="4236890" cy="32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des pages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706" y="1936866"/>
            <a:ext cx="3138294" cy="4131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371"/>
            <a:ext cx="5219180" cy="39319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75" y="1936866"/>
            <a:ext cx="3423336" cy="45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Le projet et toujours en cours</a:t>
            </a:r>
          </a:p>
          <a:p>
            <a:pPr marL="0" indent="0" algn="ctr">
              <a:buNone/>
            </a:pPr>
            <a:r>
              <a:rPr lang="fr-CH" sz="4400" dirty="0" smtClean="0"/>
              <a:t>Projet WebDyn3</a:t>
            </a:r>
          </a:p>
          <a:p>
            <a:pPr marL="0" indent="0" algn="ctr">
              <a:buNone/>
            </a:pPr>
            <a:r>
              <a:rPr lang="fr-CH" sz="4400" dirty="0" smtClean="0"/>
              <a:t>Le stage de 3</a:t>
            </a:r>
            <a:r>
              <a:rPr lang="fr-CH" sz="4400" baseline="30000" dirty="0" smtClean="0"/>
              <a:t>ème</a:t>
            </a:r>
            <a:r>
              <a:rPr lang="fr-CH" sz="4400" dirty="0"/>
              <a:t> </a:t>
            </a:r>
            <a:r>
              <a:rPr lang="fr-CH" sz="4400" dirty="0" smtClean="0"/>
              <a:t>année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85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présentation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Bilan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6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Cahier des charges</a:t>
            </a:r>
          </a:p>
          <a:p>
            <a:pPr marL="0" indent="0" algn="ctr">
              <a:buNone/>
            </a:pPr>
            <a:r>
              <a:rPr lang="fr-CH" sz="4400" dirty="0" smtClean="0"/>
              <a:t>Fonctionnalités</a:t>
            </a:r>
            <a:endParaRPr lang="fr-CH" sz="4400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events</a:t>
            </a:r>
            <a:r>
              <a:rPr lang="fr-CH" dirty="0" smtClean="0"/>
              <a:t> </a:t>
            </a:r>
            <a:r>
              <a:rPr lang="fr-CH" dirty="0" err="1" smtClean="0"/>
              <a:t>calendar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33" y="1948634"/>
            <a:ext cx="5115426" cy="4803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1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Eyevip</a:t>
            </a:r>
            <a:endParaRPr lang="fr-CH" dirty="0"/>
          </a:p>
        </p:txBody>
      </p:sp>
      <p:pic>
        <p:nvPicPr>
          <p:cNvPr id="1026" name="Picture 2" descr="Résultat de recherche d'images pour &quot;eyevip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3" y="1921045"/>
            <a:ext cx="4652209" cy="465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manager</a:t>
            </a:r>
            <a:endParaRPr lang="fr-CH" dirty="0"/>
          </a:p>
        </p:txBody>
      </p:sp>
      <p:pic>
        <p:nvPicPr>
          <p:cNvPr id="2050" name="Picture 2" descr="Résultat de recherche d'images pour &quot;projectmanager.co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5" y="2003746"/>
            <a:ext cx="8117305" cy="457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Conference</a:t>
            </a:r>
            <a:r>
              <a:rPr lang="fr-CH" dirty="0" smtClean="0"/>
              <a:t> </a:t>
            </a:r>
            <a:r>
              <a:rPr lang="fr-CH" dirty="0" err="1" smtClean="0"/>
              <a:t>compass</a:t>
            </a:r>
            <a:endParaRPr lang="fr-CH" dirty="0"/>
          </a:p>
        </p:txBody>
      </p:sp>
      <p:pic>
        <p:nvPicPr>
          <p:cNvPr id="3074" name="Picture 2" descr="Résultat de recherche d'images pour &quot;conferencecompass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1" y="1989221"/>
            <a:ext cx="6091116" cy="4383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Inconvénients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prix</a:t>
            </a:r>
          </a:p>
          <a:p>
            <a:r>
              <a:rPr lang="fr-CH" dirty="0" smtClean="0"/>
              <a:t>L’inscription</a:t>
            </a:r>
          </a:p>
          <a:p>
            <a:r>
              <a:rPr lang="fr-CH" dirty="0" smtClean="0"/>
              <a:t>La gestion des activités</a:t>
            </a:r>
          </a:p>
          <a:p>
            <a:r>
              <a:rPr lang="fr-CH" dirty="0"/>
              <a:t>L’exportation des </a:t>
            </a:r>
            <a:r>
              <a:rPr lang="fr-CH" dirty="0" smtClean="0"/>
              <a:t>activités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8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827424" y="2302497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Choix du matériel</a:t>
            </a:r>
          </a:p>
          <a:p>
            <a:pPr marL="0" indent="0" algn="ctr">
              <a:buNone/>
            </a:pPr>
            <a:r>
              <a:rPr lang="fr-CH" sz="4400" dirty="0"/>
              <a:t>Conception</a:t>
            </a:r>
            <a:endParaRPr lang="fr-CH" sz="4400" dirty="0" smtClean="0"/>
          </a:p>
          <a:p>
            <a:pPr marL="0" indent="0" algn="ctr">
              <a:buNone/>
            </a:pPr>
            <a:r>
              <a:rPr lang="fr-CH" sz="4400" dirty="0" smtClean="0"/>
              <a:t>Planification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08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287</TotalTime>
  <Words>189</Words>
  <Application>Microsoft Office PowerPoint</Application>
  <PresentationFormat>Grand écran</PresentationFormat>
  <Paragraphs>64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Concis</vt:lpstr>
      <vt:lpstr>Projet 3ème: Journée pédagogique</vt:lpstr>
      <vt:lpstr>Structure de présentation</vt:lpstr>
      <vt:lpstr>Introduction</vt:lpstr>
      <vt:lpstr>The events calendar</vt:lpstr>
      <vt:lpstr>Eyevip</vt:lpstr>
      <vt:lpstr>Project manager</vt:lpstr>
      <vt:lpstr>Conference compass</vt:lpstr>
      <vt:lpstr>Inconvénients</vt:lpstr>
      <vt:lpstr>Analyse</vt:lpstr>
      <vt:lpstr>Réalisation</vt:lpstr>
      <vt:lpstr>Design des pages</vt:lpstr>
      <vt:lpstr>Design des pages</vt:lpstr>
      <vt:lpstr>Bilan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3ème: Journée pédagogique</dc:title>
  <dc:creator>Aleh Chyzhyk</dc:creator>
  <cp:lastModifiedBy>Aleh Chyzhyk</cp:lastModifiedBy>
  <cp:revision>26</cp:revision>
  <dcterms:created xsi:type="dcterms:W3CDTF">2020-01-09T07:09:31Z</dcterms:created>
  <dcterms:modified xsi:type="dcterms:W3CDTF">2020-01-24T12:27:22Z</dcterms:modified>
</cp:coreProperties>
</file>