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0C3F-A4DE-4B1E-9F64-FFD7992840C1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A327-5ADF-48E6-AA74-205CC7CB6E2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7" y="209168"/>
            <a:ext cx="721541" cy="7215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69818" y="209168"/>
            <a:ext cx="222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EZauction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82550" y="-220345"/>
            <a:ext cx="8040370" cy="3064510"/>
          </a:xfrm>
          <a:prstGeom prst="rect">
            <a:avLst/>
          </a:prstGeom>
          <a:solidFill>
            <a:srgbClr val="1C1B23"/>
          </a:solidFill>
          <a:ln>
            <a:solidFill>
              <a:srgbClr val="1C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7" y="209168"/>
            <a:ext cx="721541" cy="7215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69818" y="209168"/>
            <a:ext cx="222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4000" dirty="0" err="1" smtClean="0">
                <a:solidFill>
                  <a:schemeClr val="bg1"/>
                </a:solidFill>
              </a:rPr>
              <a:t>EZauction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等线 Light</vt:lpstr>
      <vt:lpstr>PMingLiU</vt:lpstr>
      <vt:lpstr>Calibri</vt:lpstr>
      <vt:lpstr>等线</vt:lpstr>
      <vt:lpstr>微软雅黑</vt:lpstr>
      <vt:lpstr>Arial Unicode MS</vt:lpstr>
      <vt:lpstr>Office 佈景主題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伯乐大典</cp:lastModifiedBy>
  <cp:revision>2</cp:revision>
  <dcterms:created xsi:type="dcterms:W3CDTF">2018-12-31T06:16:00Z</dcterms:created>
  <dcterms:modified xsi:type="dcterms:W3CDTF">2018-12-31T08:18:04Z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