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6"/>
    <p:restoredTop sz="94741"/>
  </p:normalViewPr>
  <p:slideViewPr>
    <p:cSldViewPr snapToGrid="0">
      <p:cViewPr>
        <p:scale>
          <a:sx n="89" d="100"/>
          <a:sy n="89" d="100"/>
        </p:scale>
        <p:origin x="47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4DEC2-55C4-E84B-A352-F2179F0C047B}" type="datetimeFigureOut">
              <a:rPr lang="en-US" smtClean="0"/>
              <a:t>9/22/24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39089-EEFA-7B48-97E0-5F51E19AB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36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B99E0-4E77-BDFA-7205-D9A61F70C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CC0CE6-CBFF-7963-C4D6-81B54F29C4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7A5A69-973F-22C6-D405-9E7736E475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CDB0C-1C51-BD32-F2BB-B5A5D94855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39089-EEFA-7B48-97E0-5F51E19ABC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7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DB04-D8F0-6FFA-80A3-2BB37C482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53A2F-F2E9-CE21-4CF4-17D4B8E99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A8B0B-95CC-8539-FF84-16884D96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F454-92B2-2741-A059-6415F1B70CD9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42DEE-AC60-3403-B524-991317410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0CBC1-7CDD-2B2C-CC70-A7356118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D06-87BF-6749-962C-35160C256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9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114C-EFB8-496F-C96C-FE5797CC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7490D-B444-45CA-2E32-6EEF6C683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4F4CC-5D50-B921-313E-74AB57AB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F454-92B2-2741-A059-6415F1B70CD9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3EE22-3AA4-2AA8-CD6D-F89A66CA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3D787-091A-FDAC-A47A-6F162C84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D06-87BF-6749-962C-35160C256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7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1B64B1-6EEB-3D07-A2A9-5A75473B7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4B09F-F785-FB91-AB65-A523DF67C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48E2D-6626-39D8-AB46-CF0E21D1D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F454-92B2-2741-A059-6415F1B70CD9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C0AB9-DA55-2879-10CC-415BD076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FFB0C-BA27-0466-CFAA-5126C44F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D06-87BF-6749-962C-35160C256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8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3D87-C6C4-EE98-6A26-1D5198F5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A17DE-BE75-C578-ED9A-717C9BA04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EB7F9-796D-52A4-CB60-392FE851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F454-92B2-2741-A059-6415F1B70CD9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A0A6F-E2C6-12C5-4897-9CA46560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92351-0CBE-2E4B-4F81-681C3DB7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D06-87BF-6749-962C-35160C256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0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9ED4-0D08-4FFF-CD0A-3DD511390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7A410-90CE-155A-329C-5065E98CC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89738-FABF-42EF-22F0-64447C59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F454-92B2-2741-A059-6415F1B70CD9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DEF1C-0E93-6C04-3E9C-69321306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10801-75AD-F443-0002-26007678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D06-87BF-6749-962C-35160C256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0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0603-A645-7C86-E3CE-E206D8186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8703B-BEB5-B5EF-E21B-7DDA83189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A6447-9D5C-0319-F10C-1D6291A87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80032-1EB9-1C7A-5D4A-35F324E84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F454-92B2-2741-A059-6415F1B70CD9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EC835-4FCA-A557-B74E-224A21A9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90952-4888-C032-D2F4-EF7F5DC4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D06-87BF-6749-962C-35160C256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D816-1070-80E1-73BE-035CE213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96CF8-ABCC-9110-1BD4-D99FD602E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D0455-4884-315C-1F6B-5D45C73A6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D1195-1354-1E14-BF98-CEADD1055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F5CC7B-B66B-1C30-9C45-198D7AACA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A36AF4-076C-557F-FE25-9F766304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F454-92B2-2741-A059-6415F1B70CD9}" type="datetimeFigureOut">
              <a:rPr lang="en-US" smtClean="0"/>
              <a:t>9/22/24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88299-11D1-D4C6-A381-F9CA0F80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E439B-C3CA-8357-AE51-906FE836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D06-87BF-6749-962C-35160C256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20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4273-A826-3C0B-958E-FEE601FF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48252-87A0-ACD0-C623-967932D2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F454-92B2-2741-A059-6415F1B70CD9}" type="datetimeFigureOut">
              <a:rPr lang="en-US" smtClean="0"/>
              <a:t>9/22/24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1BCE9-255B-4573-D71C-B6C5ED6B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8AA22-3148-46E5-D17F-AA8875E9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D06-87BF-6749-962C-35160C256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81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39FA3-2E9D-9B45-A2EC-E541B9F92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F454-92B2-2741-A059-6415F1B70CD9}" type="datetimeFigureOut">
              <a:rPr lang="en-US" smtClean="0"/>
              <a:t>9/22/24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CF477-81E2-584A-C3D8-55A61B521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34BBC-BD5B-64E3-50DF-D635212B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D06-87BF-6749-962C-35160C256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8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5212A-6D82-A3E8-A6E2-7CA908F5F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615E7-B26F-12C0-AD37-E03601796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12A7A-7BD5-4624-FF08-CD07FA94A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F43A5-2D5B-3E72-B0B2-068BA0194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F454-92B2-2741-A059-6415F1B70CD9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9B585-C4B2-7D32-09E0-4EF29243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63BE6-CBA9-4B8E-5A70-8278AEF6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D06-87BF-6749-962C-35160C256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CF46-3FCD-1805-96CD-D8D4520C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1AC1D-0538-2ABC-1DB0-CDB8BD051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02082-B741-217A-4098-9716DE1D7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03DD1-EC8D-3AAA-5762-C2368D54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5F454-92B2-2741-A059-6415F1B70CD9}" type="datetimeFigureOut">
              <a:rPr lang="en-US" smtClean="0"/>
              <a:t>9/22/24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A8F61-3ED1-1EFF-8A70-C8531FE59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2CF93-8F56-51AE-D0D0-43BF5A69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3FD06-87BF-6749-962C-35160C256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2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53771-7862-059F-FF0E-97F7617B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FF1DE-659D-0315-10AF-CAD8FE11D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084E7-87DD-1A8A-96CE-D9604D6D6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5F454-92B2-2741-A059-6415F1B70CD9}" type="datetimeFigureOut">
              <a:rPr lang="en-US" smtClean="0"/>
              <a:t>9/22/24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D9EB6-39E6-A244-D725-843ABD220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8D779-06CB-54AB-731F-BA4404714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3FD06-87BF-6749-962C-35160C256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2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FB3C6-B1E2-5F03-5460-173E5A31F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F1C1C10B-4FC5-539B-8A26-74FAD65DB4FB}"/>
              </a:ext>
            </a:extLst>
          </p:cNvPr>
          <p:cNvSpPr/>
          <p:nvPr/>
        </p:nvSpPr>
        <p:spPr>
          <a:xfrm>
            <a:off x="5653437" y="3327235"/>
            <a:ext cx="2097585" cy="14129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E0098F-84F5-EA92-1328-46787C94A468}"/>
              </a:ext>
            </a:extLst>
          </p:cNvPr>
          <p:cNvSpPr/>
          <p:nvPr/>
        </p:nvSpPr>
        <p:spPr>
          <a:xfrm>
            <a:off x="2480344" y="3327236"/>
            <a:ext cx="2097585" cy="14129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44A3C93-0C20-606A-01C8-C4E4D78C943D}"/>
              </a:ext>
            </a:extLst>
          </p:cNvPr>
          <p:cNvGrpSpPr/>
          <p:nvPr/>
        </p:nvGrpSpPr>
        <p:grpSpPr>
          <a:xfrm>
            <a:off x="2552062" y="3475561"/>
            <a:ext cx="1836565" cy="1068896"/>
            <a:chOff x="1661377" y="2203322"/>
            <a:chExt cx="1836565" cy="106889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AE25B3B-6DA9-46C8-8531-E92CA93F01D7}"/>
                </a:ext>
              </a:extLst>
            </p:cNvPr>
            <p:cNvGrpSpPr/>
            <p:nvPr/>
          </p:nvGrpSpPr>
          <p:grpSpPr>
            <a:xfrm>
              <a:off x="1661377" y="2923498"/>
              <a:ext cx="339144" cy="344117"/>
              <a:chOff x="2910625" y="2897746"/>
              <a:chExt cx="540913" cy="540758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49F1EAA-3C51-7881-7875-9C80A8AAA466}"/>
                  </a:ext>
                </a:extLst>
              </p:cNvPr>
              <p:cNvSpPr/>
              <p:nvPr/>
            </p:nvSpPr>
            <p:spPr>
              <a:xfrm>
                <a:off x="2910625" y="2897746"/>
                <a:ext cx="540913" cy="53125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FC6576-AC41-6410-7ECB-C655E49B3595}"/>
                  </a:ext>
                </a:extLst>
              </p:cNvPr>
              <p:cNvSpPr txBox="1"/>
              <p:nvPr/>
            </p:nvSpPr>
            <p:spPr>
              <a:xfrm>
                <a:off x="2956435" y="2906490"/>
                <a:ext cx="476057" cy="532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X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CC5825-FAEC-C827-2662-7D9D50A8C4FE}"/>
                </a:ext>
              </a:extLst>
            </p:cNvPr>
            <p:cNvGrpSpPr/>
            <p:nvPr/>
          </p:nvGrpSpPr>
          <p:grpSpPr>
            <a:xfrm>
              <a:off x="2413315" y="2923014"/>
              <a:ext cx="339144" cy="349204"/>
              <a:chOff x="2910625" y="2880248"/>
              <a:chExt cx="540913" cy="548752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6F3BA1D-FBC5-62DE-BF86-41B6A6F9CA76}"/>
                  </a:ext>
                </a:extLst>
              </p:cNvPr>
              <p:cNvSpPr/>
              <p:nvPr/>
            </p:nvSpPr>
            <p:spPr>
              <a:xfrm>
                <a:off x="2910625" y="2897746"/>
                <a:ext cx="540913" cy="53125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81B32D-B669-40A8-A27E-F182C89EF22C}"/>
                  </a:ext>
                </a:extLst>
              </p:cNvPr>
              <p:cNvSpPr txBox="1"/>
              <p:nvPr/>
            </p:nvSpPr>
            <p:spPr>
              <a:xfrm>
                <a:off x="2969314" y="2880248"/>
                <a:ext cx="450490" cy="532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Z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9E26770-4D00-DF8E-479B-B1925540B1F8}"/>
                </a:ext>
              </a:extLst>
            </p:cNvPr>
            <p:cNvGrpSpPr/>
            <p:nvPr/>
          </p:nvGrpSpPr>
          <p:grpSpPr>
            <a:xfrm>
              <a:off x="3158798" y="2926601"/>
              <a:ext cx="339144" cy="345617"/>
              <a:chOff x="2910625" y="2885885"/>
              <a:chExt cx="540913" cy="543115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8092039-6154-E3A9-1C7B-D754730F8179}"/>
                  </a:ext>
                </a:extLst>
              </p:cNvPr>
              <p:cNvSpPr/>
              <p:nvPr/>
            </p:nvSpPr>
            <p:spPr>
              <a:xfrm>
                <a:off x="2910625" y="2897746"/>
                <a:ext cx="540913" cy="53125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F481B5-DA40-6F0F-9B19-277E7A0802E0}"/>
                  </a:ext>
                </a:extLst>
              </p:cNvPr>
              <p:cNvSpPr txBox="1"/>
              <p:nvPr/>
            </p:nvSpPr>
            <p:spPr>
              <a:xfrm>
                <a:off x="2956435" y="2885885"/>
                <a:ext cx="465830" cy="532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67B0BE8-4CBE-166B-72C0-07FAFC77DDD6}"/>
                </a:ext>
              </a:extLst>
            </p:cNvPr>
            <p:cNvCxnSpPr>
              <a:cxnSpLocks/>
            </p:cNvCxnSpPr>
            <p:nvPr/>
          </p:nvCxnSpPr>
          <p:spPr>
            <a:xfrm>
              <a:off x="1837203" y="2309358"/>
              <a:ext cx="0" cy="60013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E085CD-3E13-AFFB-46B3-070FE4F77EF9}"/>
                </a:ext>
              </a:extLst>
            </p:cNvPr>
            <p:cNvCxnSpPr>
              <a:cxnSpLocks/>
            </p:cNvCxnSpPr>
            <p:nvPr/>
          </p:nvCxnSpPr>
          <p:spPr>
            <a:xfrm>
              <a:off x="2591337" y="2203322"/>
              <a:ext cx="0" cy="7196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5E6E20-A5CE-AF7B-353E-2A2C4EDB42B2}"/>
              </a:ext>
            </a:extLst>
          </p:cNvPr>
          <p:cNvGrpSpPr/>
          <p:nvPr/>
        </p:nvGrpSpPr>
        <p:grpSpPr>
          <a:xfrm>
            <a:off x="5765714" y="3485839"/>
            <a:ext cx="1836565" cy="1068896"/>
            <a:chOff x="1661377" y="2203322"/>
            <a:chExt cx="1836565" cy="106889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B871C24-F2C9-FFA6-942A-BCC5AC6286B0}"/>
                </a:ext>
              </a:extLst>
            </p:cNvPr>
            <p:cNvGrpSpPr/>
            <p:nvPr/>
          </p:nvGrpSpPr>
          <p:grpSpPr>
            <a:xfrm>
              <a:off x="1661377" y="2923498"/>
              <a:ext cx="339144" cy="344117"/>
              <a:chOff x="2910625" y="2897746"/>
              <a:chExt cx="540913" cy="540758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316AF5A-A40D-BB40-F959-DCC560E5BBA7}"/>
                  </a:ext>
                </a:extLst>
              </p:cNvPr>
              <p:cNvSpPr/>
              <p:nvPr/>
            </p:nvSpPr>
            <p:spPr>
              <a:xfrm>
                <a:off x="2910625" y="2897746"/>
                <a:ext cx="540913" cy="53125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387097C-6937-C669-7552-131CB497A47B}"/>
                  </a:ext>
                </a:extLst>
              </p:cNvPr>
              <p:cNvSpPr txBox="1"/>
              <p:nvPr/>
            </p:nvSpPr>
            <p:spPr>
              <a:xfrm>
                <a:off x="2956435" y="2906490"/>
                <a:ext cx="476057" cy="532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X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5758BB3-C5B1-C5D0-03E1-E02F8F811960}"/>
                </a:ext>
              </a:extLst>
            </p:cNvPr>
            <p:cNvGrpSpPr/>
            <p:nvPr/>
          </p:nvGrpSpPr>
          <p:grpSpPr>
            <a:xfrm>
              <a:off x="2413315" y="2923014"/>
              <a:ext cx="339144" cy="349204"/>
              <a:chOff x="2910625" y="2880248"/>
              <a:chExt cx="540913" cy="548752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8F71377-A40D-C0EF-F837-99544F1EE797}"/>
                  </a:ext>
                </a:extLst>
              </p:cNvPr>
              <p:cNvSpPr/>
              <p:nvPr/>
            </p:nvSpPr>
            <p:spPr>
              <a:xfrm>
                <a:off x="2910625" y="2897746"/>
                <a:ext cx="540913" cy="53125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BA28BCC-20AC-FB94-6109-C19A92B012F1}"/>
                  </a:ext>
                </a:extLst>
              </p:cNvPr>
              <p:cNvSpPr txBox="1"/>
              <p:nvPr/>
            </p:nvSpPr>
            <p:spPr>
              <a:xfrm>
                <a:off x="2969314" y="2880248"/>
                <a:ext cx="450490" cy="532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Z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5D928DF-86FE-42C1-0E0B-EB0BA4115ECF}"/>
                </a:ext>
              </a:extLst>
            </p:cNvPr>
            <p:cNvGrpSpPr/>
            <p:nvPr/>
          </p:nvGrpSpPr>
          <p:grpSpPr>
            <a:xfrm>
              <a:off x="3158798" y="2926601"/>
              <a:ext cx="339144" cy="345617"/>
              <a:chOff x="2910625" y="2885885"/>
              <a:chExt cx="540913" cy="543115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A659B56-CBBE-1180-D425-50E742FED21C}"/>
                  </a:ext>
                </a:extLst>
              </p:cNvPr>
              <p:cNvSpPr/>
              <p:nvPr/>
            </p:nvSpPr>
            <p:spPr>
              <a:xfrm>
                <a:off x="2910625" y="2897746"/>
                <a:ext cx="540913" cy="53125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31F0F4-35EC-3CD6-8627-BDCA9150C255}"/>
                  </a:ext>
                </a:extLst>
              </p:cNvPr>
              <p:cNvSpPr txBox="1"/>
              <p:nvPr/>
            </p:nvSpPr>
            <p:spPr>
              <a:xfrm>
                <a:off x="2956435" y="2885885"/>
                <a:ext cx="465830" cy="532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</a:p>
            </p:txBody>
          </p: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6B8714D-4F27-02C9-E851-70ABAD4D9F00}"/>
                </a:ext>
              </a:extLst>
            </p:cNvPr>
            <p:cNvCxnSpPr>
              <a:cxnSpLocks/>
            </p:cNvCxnSpPr>
            <p:nvPr/>
          </p:nvCxnSpPr>
          <p:spPr>
            <a:xfrm>
              <a:off x="2591337" y="2203322"/>
              <a:ext cx="0" cy="7196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E7BF8D7-3BF7-DC79-7981-3128E7E0EC63}"/>
              </a:ext>
            </a:extLst>
          </p:cNvPr>
          <p:cNvGrpSpPr/>
          <p:nvPr/>
        </p:nvGrpSpPr>
        <p:grpSpPr>
          <a:xfrm>
            <a:off x="2599191" y="5515103"/>
            <a:ext cx="1836565" cy="348720"/>
            <a:chOff x="1661377" y="2923498"/>
            <a:chExt cx="1836565" cy="34872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10142A2-5CF7-CD40-E380-49E538280727}"/>
                </a:ext>
              </a:extLst>
            </p:cNvPr>
            <p:cNvGrpSpPr/>
            <p:nvPr/>
          </p:nvGrpSpPr>
          <p:grpSpPr>
            <a:xfrm>
              <a:off x="1661377" y="2923498"/>
              <a:ext cx="339144" cy="344117"/>
              <a:chOff x="2910625" y="2897746"/>
              <a:chExt cx="540913" cy="540758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6FF834B-11A6-7FFF-B252-D744BD4CE5A8}"/>
                  </a:ext>
                </a:extLst>
              </p:cNvPr>
              <p:cNvSpPr/>
              <p:nvPr/>
            </p:nvSpPr>
            <p:spPr>
              <a:xfrm>
                <a:off x="2910625" y="2897746"/>
                <a:ext cx="540913" cy="53125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019FDE8-A8A6-82B0-3569-EC0A68C87D20}"/>
                  </a:ext>
                </a:extLst>
              </p:cNvPr>
              <p:cNvSpPr txBox="1"/>
              <p:nvPr/>
            </p:nvSpPr>
            <p:spPr>
              <a:xfrm>
                <a:off x="2956435" y="2906490"/>
                <a:ext cx="476057" cy="532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X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D9E817B-CB35-6BEB-80FB-A34E9591F70F}"/>
                </a:ext>
              </a:extLst>
            </p:cNvPr>
            <p:cNvGrpSpPr/>
            <p:nvPr/>
          </p:nvGrpSpPr>
          <p:grpSpPr>
            <a:xfrm>
              <a:off x="3158798" y="2926601"/>
              <a:ext cx="339144" cy="345617"/>
              <a:chOff x="2910625" y="2885885"/>
              <a:chExt cx="540913" cy="543115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54241C7-0119-87FD-D816-6D6010D0E8B5}"/>
                  </a:ext>
                </a:extLst>
              </p:cNvPr>
              <p:cNvSpPr/>
              <p:nvPr/>
            </p:nvSpPr>
            <p:spPr>
              <a:xfrm>
                <a:off x="2910625" y="2897746"/>
                <a:ext cx="540913" cy="53125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023BCB1-895B-3FE1-6F72-23CCB26F80B9}"/>
                  </a:ext>
                </a:extLst>
              </p:cNvPr>
              <p:cNvSpPr txBox="1"/>
              <p:nvPr/>
            </p:nvSpPr>
            <p:spPr>
              <a:xfrm>
                <a:off x="2956435" y="2885885"/>
                <a:ext cx="465830" cy="532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9F05E40-6B48-914C-DF7F-E64DFB7CD212}"/>
                </a:ext>
              </a:extLst>
            </p:cNvPr>
            <p:cNvCxnSpPr>
              <a:cxnSpLocks/>
              <a:stCxn id="51" idx="3"/>
              <a:endCxn id="46" idx="2"/>
            </p:cNvCxnSpPr>
            <p:nvPr/>
          </p:nvCxnSpPr>
          <p:spPr>
            <a:xfrm>
              <a:off x="1988579" y="3098339"/>
              <a:ext cx="1170219" cy="4845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4AD386E-5428-9B49-8BEA-C892856E3FFA}"/>
              </a:ext>
            </a:extLst>
          </p:cNvPr>
          <p:cNvGrpSpPr/>
          <p:nvPr/>
        </p:nvGrpSpPr>
        <p:grpSpPr>
          <a:xfrm>
            <a:off x="5757088" y="5525940"/>
            <a:ext cx="1836565" cy="348720"/>
            <a:chOff x="1661377" y="2923498"/>
            <a:chExt cx="1836565" cy="34872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AE6251A-09F4-74A9-F18C-E074AB93B3B1}"/>
                </a:ext>
              </a:extLst>
            </p:cNvPr>
            <p:cNvGrpSpPr/>
            <p:nvPr/>
          </p:nvGrpSpPr>
          <p:grpSpPr>
            <a:xfrm>
              <a:off x="1661377" y="2923498"/>
              <a:ext cx="339144" cy="344117"/>
              <a:chOff x="2910625" y="2897746"/>
              <a:chExt cx="540913" cy="540758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F4AEC045-6359-9C6B-5335-52113A90FD82}"/>
                  </a:ext>
                </a:extLst>
              </p:cNvPr>
              <p:cNvSpPr/>
              <p:nvPr/>
            </p:nvSpPr>
            <p:spPr>
              <a:xfrm>
                <a:off x="2910625" y="2897746"/>
                <a:ext cx="540913" cy="53125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73D437F-B266-D9CF-D8D3-C1353F8B69FC}"/>
                  </a:ext>
                </a:extLst>
              </p:cNvPr>
              <p:cNvSpPr txBox="1"/>
              <p:nvPr/>
            </p:nvSpPr>
            <p:spPr>
              <a:xfrm>
                <a:off x="2956435" y="2906490"/>
                <a:ext cx="476057" cy="532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X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5E54F20-E0BB-296F-4A01-F05F7DF5AF28}"/>
                </a:ext>
              </a:extLst>
            </p:cNvPr>
            <p:cNvGrpSpPr/>
            <p:nvPr/>
          </p:nvGrpSpPr>
          <p:grpSpPr>
            <a:xfrm>
              <a:off x="3158798" y="2926601"/>
              <a:ext cx="339144" cy="345617"/>
              <a:chOff x="2910625" y="2885885"/>
              <a:chExt cx="540913" cy="543115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6CD8A79-73EA-2E53-C775-5EC7300380E5}"/>
                  </a:ext>
                </a:extLst>
              </p:cNvPr>
              <p:cNvSpPr/>
              <p:nvPr/>
            </p:nvSpPr>
            <p:spPr>
              <a:xfrm>
                <a:off x="2910625" y="2897746"/>
                <a:ext cx="540913" cy="53125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1C01D30-9FB6-32AD-892D-07D3458ADC5F}"/>
                  </a:ext>
                </a:extLst>
              </p:cNvPr>
              <p:cNvSpPr txBox="1"/>
              <p:nvPr/>
            </p:nvSpPr>
            <p:spPr>
              <a:xfrm>
                <a:off x="2956435" y="2885885"/>
                <a:ext cx="465830" cy="532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</a:p>
            </p:txBody>
          </p: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9B23F1B-9A53-566B-3916-4C80FE8584E9}"/>
                </a:ext>
              </a:extLst>
            </p:cNvPr>
            <p:cNvCxnSpPr>
              <a:cxnSpLocks/>
              <a:stCxn id="62" idx="3"/>
              <a:endCxn id="59" idx="2"/>
            </p:cNvCxnSpPr>
            <p:nvPr/>
          </p:nvCxnSpPr>
          <p:spPr>
            <a:xfrm>
              <a:off x="1988579" y="3098339"/>
              <a:ext cx="1170219" cy="4845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C8E8A9D6-47DD-7096-9860-F5CBC1A2874C}"/>
              </a:ext>
            </a:extLst>
          </p:cNvPr>
          <p:cNvSpPr txBox="1"/>
          <p:nvPr/>
        </p:nvSpPr>
        <p:spPr>
          <a:xfrm>
            <a:off x="2991627" y="6040291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</a:rPr>
              <a:t>p(y|x)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87025D0-381A-B89F-0A26-9C82E21D47A9}"/>
              </a:ext>
            </a:extLst>
          </p:cNvPr>
          <p:cNvSpPr txBox="1"/>
          <p:nvPr/>
        </p:nvSpPr>
        <p:spPr>
          <a:xfrm>
            <a:off x="6057410" y="6057362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p(y|do(x))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A3FA258-2E92-4062-0E48-310224040187}"/>
              </a:ext>
            </a:extLst>
          </p:cNvPr>
          <p:cNvGrpSpPr/>
          <p:nvPr/>
        </p:nvGrpSpPr>
        <p:grpSpPr>
          <a:xfrm>
            <a:off x="2500440" y="1119175"/>
            <a:ext cx="2097585" cy="1412929"/>
            <a:chOff x="1574303" y="846657"/>
            <a:chExt cx="2097585" cy="141292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4F0DE2F-9C8E-8EF6-9677-4D251861E19C}"/>
                </a:ext>
              </a:extLst>
            </p:cNvPr>
            <p:cNvSpPr/>
            <p:nvPr/>
          </p:nvSpPr>
          <p:spPr>
            <a:xfrm>
              <a:off x="1574303" y="846657"/>
              <a:ext cx="2097585" cy="14129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253A741-7300-2C28-F334-D1EC424C4D60}"/>
                </a:ext>
              </a:extLst>
            </p:cNvPr>
            <p:cNvGrpSpPr/>
            <p:nvPr/>
          </p:nvGrpSpPr>
          <p:grpSpPr>
            <a:xfrm>
              <a:off x="1646021" y="1714674"/>
              <a:ext cx="1836565" cy="349204"/>
              <a:chOff x="1661377" y="2923014"/>
              <a:chExt cx="1836565" cy="349204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31A23A3-17F6-5F7F-2584-69D71AD5D34B}"/>
                  </a:ext>
                </a:extLst>
              </p:cNvPr>
              <p:cNvGrpSpPr/>
              <p:nvPr/>
            </p:nvGrpSpPr>
            <p:grpSpPr>
              <a:xfrm>
                <a:off x="1661377" y="2923498"/>
                <a:ext cx="339144" cy="344117"/>
                <a:chOff x="2910625" y="2897746"/>
                <a:chExt cx="540913" cy="540758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D6390FE1-72B0-BAB0-C1CD-25F4EFBBEC43}"/>
                    </a:ext>
                  </a:extLst>
                </p:cNvPr>
                <p:cNvSpPr/>
                <p:nvPr/>
              </p:nvSpPr>
              <p:spPr>
                <a:xfrm>
                  <a:off x="2910625" y="2897746"/>
                  <a:ext cx="540913" cy="53125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33483334-EEEA-DBF9-CD1A-506E9294B784}"/>
                    </a:ext>
                  </a:extLst>
                </p:cNvPr>
                <p:cNvSpPr txBox="1"/>
                <p:nvPr/>
              </p:nvSpPr>
              <p:spPr>
                <a:xfrm>
                  <a:off x="2956435" y="2906490"/>
                  <a:ext cx="476057" cy="5320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X</a:t>
                  </a: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3321E304-28FE-6DA2-C441-1EBB9BF0D796}"/>
                  </a:ext>
                </a:extLst>
              </p:cNvPr>
              <p:cNvGrpSpPr/>
              <p:nvPr/>
            </p:nvGrpSpPr>
            <p:grpSpPr>
              <a:xfrm>
                <a:off x="2413315" y="2923014"/>
                <a:ext cx="339144" cy="349204"/>
                <a:chOff x="2910625" y="2880248"/>
                <a:chExt cx="540913" cy="548752"/>
              </a:xfrm>
            </p:grpSpPr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BC1A9E38-2807-BF25-2472-3C8D4AB406B6}"/>
                    </a:ext>
                  </a:extLst>
                </p:cNvPr>
                <p:cNvSpPr/>
                <p:nvPr/>
              </p:nvSpPr>
              <p:spPr>
                <a:xfrm>
                  <a:off x="2910625" y="2897746"/>
                  <a:ext cx="540913" cy="53125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F2744F81-BAF1-EA9F-2A73-EBEFA5FBEA08}"/>
                    </a:ext>
                  </a:extLst>
                </p:cNvPr>
                <p:cNvSpPr txBox="1"/>
                <p:nvPr/>
              </p:nvSpPr>
              <p:spPr>
                <a:xfrm>
                  <a:off x="2969314" y="2880248"/>
                  <a:ext cx="450490" cy="5320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Z</a:t>
                  </a:r>
                </a:p>
              </p:txBody>
            </p: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9BEA4D4A-BB0E-9B9E-B56D-34C43ADD4EAF}"/>
                  </a:ext>
                </a:extLst>
              </p:cNvPr>
              <p:cNvGrpSpPr/>
              <p:nvPr/>
            </p:nvGrpSpPr>
            <p:grpSpPr>
              <a:xfrm>
                <a:off x="3158798" y="2926601"/>
                <a:ext cx="339144" cy="345617"/>
                <a:chOff x="2910625" y="2885885"/>
                <a:chExt cx="540913" cy="543115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53921D67-8638-0767-0BCC-7A3126E74811}"/>
                    </a:ext>
                  </a:extLst>
                </p:cNvPr>
                <p:cNvSpPr/>
                <p:nvPr/>
              </p:nvSpPr>
              <p:spPr>
                <a:xfrm>
                  <a:off x="2910625" y="2897746"/>
                  <a:ext cx="540913" cy="53125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C81B90C7-1C95-8ACF-C814-57D4589F52C4}"/>
                    </a:ext>
                  </a:extLst>
                </p:cNvPr>
                <p:cNvSpPr txBox="1"/>
                <p:nvPr/>
              </p:nvSpPr>
              <p:spPr>
                <a:xfrm>
                  <a:off x="2956435" y="2885885"/>
                  <a:ext cx="465830" cy="5320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Y</a:t>
                  </a:r>
                </a:p>
              </p:txBody>
            </p:sp>
          </p:grp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D647A7C-5353-6406-C513-8CA1EAB700A9}"/>
                  </a:ext>
                </a:extLst>
              </p:cNvPr>
              <p:cNvCxnSpPr>
                <a:cxnSpLocks/>
                <a:stCxn id="78" idx="2"/>
              </p:cNvCxnSpPr>
              <p:nvPr/>
            </p:nvCxnSpPr>
            <p:spPr>
              <a:xfrm flipH="1" flipV="1">
                <a:off x="2006976" y="3099465"/>
                <a:ext cx="406339" cy="3719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2D0881A-6417-113F-C922-AE654995B6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8704" y="1915435"/>
              <a:ext cx="406339" cy="3719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C714710-44E1-42EA-52C8-94DB22B36743}"/>
                </a:ext>
              </a:extLst>
            </p:cNvPr>
            <p:cNvCxnSpPr>
              <a:cxnSpLocks/>
              <a:endCxn id="105" idx="4"/>
            </p:cNvCxnSpPr>
            <p:nvPr/>
          </p:nvCxnSpPr>
          <p:spPr>
            <a:xfrm flipH="1" flipV="1">
              <a:off x="2564399" y="1250543"/>
              <a:ext cx="4066" cy="46885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B0557C9-AD66-2D48-F504-2FE4734AFADB}"/>
                </a:ext>
              </a:extLst>
            </p:cNvPr>
            <p:cNvSpPr/>
            <p:nvPr/>
          </p:nvSpPr>
          <p:spPr>
            <a:xfrm>
              <a:off x="2394827" y="912474"/>
              <a:ext cx="339144" cy="3380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2A1119A-6DA5-EFD1-406E-A4A8A76117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4381" y="1271298"/>
              <a:ext cx="9602" cy="446963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7106DC4A-FCFD-F2B1-984E-EEEF2DCF308C}"/>
              </a:ext>
            </a:extLst>
          </p:cNvPr>
          <p:cNvSpPr txBox="1"/>
          <p:nvPr/>
        </p:nvSpPr>
        <p:spPr>
          <a:xfrm>
            <a:off x="637927" y="154061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SCMs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882D88D-8DB9-1AF8-BDAA-52F55DAB352E}"/>
              </a:ext>
            </a:extLst>
          </p:cNvPr>
          <p:cNvSpPr txBox="1"/>
          <p:nvPr/>
        </p:nvSpPr>
        <p:spPr>
          <a:xfrm>
            <a:off x="649570" y="3659652"/>
            <a:ext cx="1562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Joint Distributions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0EE4A28-3D6B-5D2E-378E-DC9B596F4F93}"/>
              </a:ext>
            </a:extLst>
          </p:cNvPr>
          <p:cNvSpPr txBox="1"/>
          <p:nvPr/>
        </p:nvSpPr>
        <p:spPr>
          <a:xfrm>
            <a:off x="670633" y="5399654"/>
            <a:ext cx="1483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Conditional Queries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5F48E6F-16FD-B631-C28C-30FFFA8F273B}"/>
              </a:ext>
            </a:extLst>
          </p:cNvPr>
          <p:cNvSpPr txBox="1"/>
          <p:nvPr/>
        </p:nvSpPr>
        <p:spPr>
          <a:xfrm>
            <a:off x="2750120" y="542199"/>
            <a:ext cx="1546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Observation 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261F436-177B-96F0-195F-16DAC92E9E27}"/>
              </a:ext>
            </a:extLst>
          </p:cNvPr>
          <p:cNvSpPr txBox="1"/>
          <p:nvPr/>
        </p:nvSpPr>
        <p:spPr>
          <a:xfrm>
            <a:off x="6016680" y="565504"/>
            <a:ext cx="1508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Intervention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D7EB582-A2BD-A4CD-0EFF-ED0CCE77404C}"/>
              </a:ext>
            </a:extLst>
          </p:cNvPr>
          <p:cNvCxnSpPr>
            <a:cxnSpLocks/>
          </p:cNvCxnSpPr>
          <p:nvPr/>
        </p:nvCxnSpPr>
        <p:spPr>
          <a:xfrm>
            <a:off x="4435756" y="764724"/>
            <a:ext cx="134623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B0197FB2-E07A-77A0-BD9F-38EEDD2956FC}"/>
              </a:ext>
            </a:extLst>
          </p:cNvPr>
          <p:cNvSpPr/>
          <p:nvPr/>
        </p:nvSpPr>
        <p:spPr>
          <a:xfrm>
            <a:off x="2587249" y="1187245"/>
            <a:ext cx="339144" cy="33806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5AA4971-7466-415B-CE21-EE849A72B7A5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 flipV="1">
            <a:off x="4232696" y="1532590"/>
            <a:ext cx="4066" cy="4688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FD0634B2-CB6B-EB41-548F-5D9F83D34EE9}"/>
              </a:ext>
            </a:extLst>
          </p:cNvPr>
          <p:cNvSpPr/>
          <p:nvPr/>
        </p:nvSpPr>
        <p:spPr>
          <a:xfrm>
            <a:off x="4063124" y="1194521"/>
            <a:ext cx="339144" cy="33806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8C5387E-18A5-F259-0642-1DE6E277AA18}"/>
              </a:ext>
            </a:extLst>
          </p:cNvPr>
          <p:cNvCxnSpPr>
            <a:cxnSpLocks/>
          </p:cNvCxnSpPr>
          <p:nvPr/>
        </p:nvCxnSpPr>
        <p:spPr>
          <a:xfrm>
            <a:off x="4219055" y="3484231"/>
            <a:ext cx="0" cy="7196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71A665B-EDFC-290B-E3A9-E303088705FB}"/>
              </a:ext>
            </a:extLst>
          </p:cNvPr>
          <p:cNvGrpSpPr/>
          <p:nvPr/>
        </p:nvGrpSpPr>
        <p:grpSpPr>
          <a:xfrm>
            <a:off x="5626057" y="1114466"/>
            <a:ext cx="2097585" cy="1412929"/>
            <a:chOff x="1574303" y="846657"/>
            <a:chExt cx="2097585" cy="1412929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65EE858-4243-682B-55E5-499AAB6C459C}"/>
                </a:ext>
              </a:extLst>
            </p:cNvPr>
            <p:cNvSpPr/>
            <p:nvPr/>
          </p:nvSpPr>
          <p:spPr>
            <a:xfrm>
              <a:off x="1574303" y="846657"/>
              <a:ext cx="2097585" cy="14129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CAE513BF-D96F-82FA-82F4-BB6266F86294}"/>
                </a:ext>
              </a:extLst>
            </p:cNvPr>
            <p:cNvGrpSpPr/>
            <p:nvPr/>
          </p:nvGrpSpPr>
          <p:grpSpPr>
            <a:xfrm>
              <a:off x="1646021" y="1714674"/>
              <a:ext cx="1836565" cy="349204"/>
              <a:chOff x="1661377" y="2923014"/>
              <a:chExt cx="1836565" cy="349204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1DD98032-8FB3-530A-B3EE-AAFBAAB1BF16}"/>
                  </a:ext>
                </a:extLst>
              </p:cNvPr>
              <p:cNvGrpSpPr/>
              <p:nvPr/>
            </p:nvGrpSpPr>
            <p:grpSpPr>
              <a:xfrm>
                <a:off x="1661377" y="2923498"/>
                <a:ext cx="339144" cy="344117"/>
                <a:chOff x="2910625" y="2897746"/>
                <a:chExt cx="540913" cy="540758"/>
              </a:xfrm>
            </p:grpSpPr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0EA97BCD-6C40-757C-8E92-567317E76E59}"/>
                    </a:ext>
                  </a:extLst>
                </p:cNvPr>
                <p:cNvSpPr/>
                <p:nvPr/>
              </p:nvSpPr>
              <p:spPr>
                <a:xfrm>
                  <a:off x="2910625" y="2897746"/>
                  <a:ext cx="540913" cy="53125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30D811BE-FDC2-A256-59DD-CB06516FF51A}"/>
                    </a:ext>
                  </a:extLst>
                </p:cNvPr>
                <p:cNvSpPr txBox="1"/>
                <p:nvPr/>
              </p:nvSpPr>
              <p:spPr>
                <a:xfrm>
                  <a:off x="2956435" y="2906490"/>
                  <a:ext cx="476057" cy="5320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X</a:t>
                  </a:r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F524DADF-6802-99CC-2A49-1D3FFAEF5680}"/>
                  </a:ext>
                </a:extLst>
              </p:cNvPr>
              <p:cNvGrpSpPr/>
              <p:nvPr/>
            </p:nvGrpSpPr>
            <p:grpSpPr>
              <a:xfrm>
                <a:off x="2413315" y="2923014"/>
                <a:ext cx="339144" cy="349204"/>
                <a:chOff x="2910625" y="2880248"/>
                <a:chExt cx="540913" cy="548752"/>
              </a:xfrm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0958F680-BF58-6969-9968-4B1154956BD3}"/>
                    </a:ext>
                  </a:extLst>
                </p:cNvPr>
                <p:cNvSpPr/>
                <p:nvPr/>
              </p:nvSpPr>
              <p:spPr>
                <a:xfrm>
                  <a:off x="2910625" y="2897746"/>
                  <a:ext cx="540913" cy="53125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CAF27826-DC1D-93B7-2941-0C9CB698429C}"/>
                    </a:ext>
                  </a:extLst>
                </p:cNvPr>
                <p:cNvSpPr txBox="1"/>
                <p:nvPr/>
              </p:nvSpPr>
              <p:spPr>
                <a:xfrm>
                  <a:off x="2969314" y="2880248"/>
                  <a:ext cx="450490" cy="5320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Z</a:t>
                  </a:r>
                </a:p>
              </p:txBody>
            </p: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E5B04455-1A39-809E-E9B3-5C6B4E3BEB49}"/>
                  </a:ext>
                </a:extLst>
              </p:cNvPr>
              <p:cNvGrpSpPr/>
              <p:nvPr/>
            </p:nvGrpSpPr>
            <p:grpSpPr>
              <a:xfrm>
                <a:off x="3158798" y="2926601"/>
                <a:ext cx="339144" cy="345617"/>
                <a:chOff x="2910625" y="2885885"/>
                <a:chExt cx="540913" cy="543115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39CAA948-98E8-A95B-3DBB-03EB74C11C01}"/>
                    </a:ext>
                  </a:extLst>
                </p:cNvPr>
                <p:cNvSpPr/>
                <p:nvPr/>
              </p:nvSpPr>
              <p:spPr>
                <a:xfrm>
                  <a:off x="2910625" y="2897746"/>
                  <a:ext cx="540913" cy="53125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826AC174-0553-CE1B-9ED0-0E89123EF77D}"/>
                    </a:ext>
                  </a:extLst>
                </p:cNvPr>
                <p:cNvSpPr txBox="1"/>
                <p:nvPr/>
              </p:nvSpPr>
              <p:spPr>
                <a:xfrm>
                  <a:off x="2956435" y="2885885"/>
                  <a:ext cx="465830" cy="5320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Y</a:t>
                  </a:r>
                </a:p>
              </p:txBody>
            </p:sp>
          </p:grp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7D06397-3DB3-00C4-8261-5F497217B37F}"/>
                  </a:ext>
                </a:extLst>
              </p:cNvPr>
              <p:cNvCxnSpPr>
                <a:cxnSpLocks/>
                <a:stCxn id="148" idx="2"/>
              </p:cNvCxnSpPr>
              <p:nvPr/>
            </p:nvCxnSpPr>
            <p:spPr>
              <a:xfrm flipH="1" flipV="1">
                <a:off x="2006976" y="3099465"/>
                <a:ext cx="406339" cy="3719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DEDA848-D596-8822-E6BE-0280A7F8CA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8704" y="1915435"/>
              <a:ext cx="406339" cy="3719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5803BF1-2C0B-05FF-0200-B290C76819E0}"/>
                </a:ext>
              </a:extLst>
            </p:cNvPr>
            <p:cNvCxnSpPr>
              <a:cxnSpLocks/>
              <a:endCxn id="140" idx="4"/>
            </p:cNvCxnSpPr>
            <p:nvPr/>
          </p:nvCxnSpPr>
          <p:spPr>
            <a:xfrm flipH="1" flipV="1">
              <a:off x="2564399" y="1250543"/>
              <a:ext cx="4066" cy="46885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EBB1043-6725-0E50-CFBF-14BDFCCB9685}"/>
                </a:ext>
              </a:extLst>
            </p:cNvPr>
            <p:cNvSpPr/>
            <p:nvPr/>
          </p:nvSpPr>
          <p:spPr>
            <a:xfrm>
              <a:off x="2394827" y="912474"/>
              <a:ext cx="339144" cy="3380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B97229E-248A-7C64-676A-F5D0E8770533}"/>
              </a:ext>
            </a:extLst>
          </p:cNvPr>
          <p:cNvCxnSpPr>
            <a:cxnSpLocks/>
            <a:endCxn id="154" idx="4"/>
          </p:cNvCxnSpPr>
          <p:nvPr/>
        </p:nvCxnSpPr>
        <p:spPr>
          <a:xfrm flipH="1" flipV="1">
            <a:off x="7358313" y="1518737"/>
            <a:ext cx="4066" cy="4688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EAFD221A-4965-42C9-11FA-699151C394BD}"/>
              </a:ext>
            </a:extLst>
          </p:cNvPr>
          <p:cNvSpPr/>
          <p:nvPr/>
        </p:nvSpPr>
        <p:spPr>
          <a:xfrm>
            <a:off x="7188741" y="1180668"/>
            <a:ext cx="339144" cy="33806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9FD0754-501D-7C06-1F0B-766ADC82D71C}"/>
              </a:ext>
            </a:extLst>
          </p:cNvPr>
          <p:cNvCxnSpPr>
            <a:cxnSpLocks/>
          </p:cNvCxnSpPr>
          <p:nvPr/>
        </p:nvCxnSpPr>
        <p:spPr>
          <a:xfrm>
            <a:off x="7432707" y="3496974"/>
            <a:ext cx="0" cy="7196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946D22C-A0B6-A751-BC6C-8B0EC80DBDB2}"/>
              </a:ext>
            </a:extLst>
          </p:cNvPr>
          <p:cNvGrpSpPr/>
          <p:nvPr/>
        </p:nvGrpSpPr>
        <p:grpSpPr>
          <a:xfrm>
            <a:off x="8713738" y="1114466"/>
            <a:ext cx="2097585" cy="1412929"/>
            <a:chOff x="1574303" y="846657"/>
            <a:chExt cx="2097585" cy="1412929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258B2C5C-0DC5-6DBC-29D0-E3592EC19ACA}"/>
                </a:ext>
              </a:extLst>
            </p:cNvPr>
            <p:cNvSpPr/>
            <p:nvPr/>
          </p:nvSpPr>
          <p:spPr>
            <a:xfrm>
              <a:off x="1574303" y="846657"/>
              <a:ext cx="2097585" cy="14129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B2E31A6E-82D3-2068-6CBA-4BFFEFEC5723}"/>
                </a:ext>
              </a:extLst>
            </p:cNvPr>
            <p:cNvGrpSpPr/>
            <p:nvPr/>
          </p:nvGrpSpPr>
          <p:grpSpPr>
            <a:xfrm>
              <a:off x="1646020" y="1714674"/>
              <a:ext cx="1836566" cy="349204"/>
              <a:chOff x="1661376" y="2923014"/>
              <a:chExt cx="1836566" cy="349204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9BEF7505-BB2C-FB74-AEFE-127EF5F9E091}"/>
                  </a:ext>
                </a:extLst>
              </p:cNvPr>
              <p:cNvGrpSpPr/>
              <p:nvPr/>
            </p:nvGrpSpPr>
            <p:grpSpPr>
              <a:xfrm>
                <a:off x="1661376" y="2923500"/>
                <a:ext cx="375292" cy="344118"/>
                <a:chOff x="2910625" y="2897746"/>
                <a:chExt cx="598567" cy="540759"/>
              </a:xfrm>
            </p:grpSpPr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B5EB6375-C120-08AB-FBB2-EB4E8D537090}"/>
                    </a:ext>
                  </a:extLst>
                </p:cNvPr>
                <p:cNvSpPr/>
                <p:nvPr/>
              </p:nvSpPr>
              <p:spPr>
                <a:xfrm>
                  <a:off x="2910625" y="2897746"/>
                  <a:ext cx="540913" cy="53125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27E36249-900A-6E48-0015-4CE58E85D7F4}"/>
                    </a:ext>
                  </a:extLst>
                </p:cNvPr>
                <p:cNvSpPr txBox="1"/>
                <p:nvPr/>
              </p:nvSpPr>
              <p:spPr>
                <a:xfrm>
                  <a:off x="2956435" y="2906489"/>
                  <a:ext cx="552757" cy="532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X’</a:t>
                  </a:r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4EC5F948-5E3B-3D45-9A41-471E830BDC6D}"/>
                  </a:ext>
                </a:extLst>
              </p:cNvPr>
              <p:cNvGrpSpPr/>
              <p:nvPr/>
            </p:nvGrpSpPr>
            <p:grpSpPr>
              <a:xfrm>
                <a:off x="2413315" y="2923014"/>
                <a:ext cx="339144" cy="349204"/>
                <a:chOff x="2910625" y="2880248"/>
                <a:chExt cx="540913" cy="548752"/>
              </a:xfrm>
            </p:grpSpPr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1835A01F-D3BF-7AFC-453F-8F927D683F17}"/>
                    </a:ext>
                  </a:extLst>
                </p:cNvPr>
                <p:cNvSpPr/>
                <p:nvPr/>
              </p:nvSpPr>
              <p:spPr>
                <a:xfrm>
                  <a:off x="2910625" y="2897746"/>
                  <a:ext cx="540913" cy="53125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1A19B0D0-1614-1F83-EF37-E1AE8393B570}"/>
                    </a:ext>
                  </a:extLst>
                </p:cNvPr>
                <p:cNvSpPr txBox="1"/>
                <p:nvPr/>
              </p:nvSpPr>
              <p:spPr>
                <a:xfrm>
                  <a:off x="2969314" y="2880248"/>
                  <a:ext cx="450490" cy="5320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Z</a:t>
                  </a:r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0BA8C10-E126-58D9-AC09-F39373548474}"/>
                  </a:ext>
                </a:extLst>
              </p:cNvPr>
              <p:cNvGrpSpPr/>
              <p:nvPr/>
            </p:nvGrpSpPr>
            <p:grpSpPr>
              <a:xfrm>
                <a:off x="3158798" y="2926601"/>
                <a:ext cx="339144" cy="345617"/>
                <a:chOff x="2910625" y="2885885"/>
                <a:chExt cx="540913" cy="543115"/>
              </a:xfrm>
            </p:grpSpPr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6B1003E4-89B3-A425-0F58-4E735BF48222}"/>
                    </a:ext>
                  </a:extLst>
                </p:cNvPr>
                <p:cNvSpPr/>
                <p:nvPr/>
              </p:nvSpPr>
              <p:spPr>
                <a:xfrm>
                  <a:off x="2910625" y="2897746"/>
                  <a:ext cx="540913" cy="53125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1518E1C6-058A-F912-FCE7-F4F3F8143397}"/>
                    </a:ext>
                  </a:extLst>
                </p:cNvPr>
                <p:cNvSpPr txBox="1"/>
                <p:nvPr/>
              </p:nvSpPr>
              <p:spPr>
                <a:xfrm>
                  <a:off x="2956435" y="2885885"/>
                  <a:ext cx="465830" cy="5320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/>
                    <a:t>Y</a:t>
                  </a:r>
                </a:p>
              </p:txBody>
            </p:sp>
          </p:grp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46AD35A1-1617-72A8-2190-AC09205DBE0B}"/>
                  </a:ext>
                </a:extLst>
              </p:cNvPr>
              <p:cNvCxnSpPr>
                <a:cxnSpLocks/>
                <a:stCxn id="169" idx="2"/>
              </p:cNvCxnSpPr>
              <p:nvPr/>
            </p:nvCxnSpPr>
            <p:spPr>
              <a:xfrm flipH="1" flipV="1">
                <a:off x="2006976" y="3099465"/>
                <a:ext cx="406339" cy="3719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78EF673-C0E2-75EA-F43B-5A81ADEF1E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18704" y="1915435"/>
              <a:ext cx="406339" cy="3719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9D367827-417E-875D-F9C1-3A135CC4B4F2}"/>
                </a:ext>
              </a:extLst>
            </p:cNvPr>
            <p:cNvCxnSpPr>
              <a:cxnSpLocks/>
              <a:endCxn id="162" idx="4"/>
            </p:cNvCxnSpPr>
            <p:nvPr/>
          </p:nvCxnSpPr>
          <p:spPr>
            <a:xfrm flipH="1" flipV="1">
              <a:off x="2564399" y="1250543"/>
              <a:ext cx="4066" cy="468858"/>
            </a:xfrm>
            <a:prstGeom prst="line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A10A7747-48D0-3077-0E4E-3D8712B8C99C}"/>
                </a:ext>
              </a:extLst>
            </p:cNvPr>
            <p:cNvSpPr/>
            <p:nvPr/>
          </p:nvSpPr>
          <p:spPr>
            <a:xfrm>
              <a:off x="2394827" y="912474"/>
              <a:ext cx="339144" cy="33806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BF15FD62-36CD-4F30-6752-71AF260659C0}"/>
              </a:ext>
            </a:extLst>
          </p:cNvPr>
          <p:cNvCxnSpPr>
            <a:cxnSpLocks/>
            <a:endCxn id="174" idx="4"/>
          </p:cNvCxnSpPr>
          <p:nvPr/>
        </p:nvCxnSpPr>
        <p:spPr>
          <a:xfrm flipH="1" flipV="1">
            <a:off x="10445994" y="1518737"/>
            <a:ext cx="4066" cy="4688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>
            <a:extLst>
              <a:ext uri="{FF2B5EF4-FFF2-40B4-BE49-F238E27FC236}">
                <a16:creationId xmlns:a16="http://schemas.microsoft.com/office/drawing/2014/main" id="{4CF4F130-A873-FDF4-6CA1-8FBB71E748D4}"/>
              </a:ext>
            </a:extLst>
          </p:cNvPr>
          <p:cNvSpPr/>
          <p:nvPr/>
        </p:nvSpPr>
        <p:spPr>
          <a:xfrm>
            <a:off x="10276422" y="1180668"/>
            <a:ext cx="339144" cy="33806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3CF67EE2-4040-6EEE-A500-97C09929EFDC}"/>
              </a:ext>
            </a:extLst>
          </p:cNvPr>
          <p:cNvCxnSpPr>
            <a:cxnSpLocks/>
          </p:cNvCxnSpPr>
          <p:nvPr/>
        </p:nvCxnSpPr>
        <p:spPr>
          <a:xfrm flipH="1">
            <a:off x="2648364" y="3505893"/>
            <a:ext cx="1658448" cy="1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186B5223-709F-479E-E4CE-555774530840}"/>
              </a:ext>
            </a:extLst>
          </p:cNvPr>
          <p:cNvCxnSpPr>
            <a:cxnSpLocks/>
          </p:cNvCxnSpPr>
          <p:nvPr/>
        </p:nvCxnSpPr>
        <p:spPr>
          <a:xfrm flipH="1">
            <a:off x="6627735" y="3470711"/>
            <a:ext cx="876012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F0C08D47-8369-C19D-6335-5AB3748640D7}"/>
              </a:ext>
            </a:extLst>
          </p:cNvPr>
          <p:cNvCxnSpPr>
            <a:cxnSpLocks/>
          </p:cNvCxnSpPr>
          <p:nvPr/>
        </p:nvCxnSpPr>
        <p:spPr>
          <a:xfrm flipH="1" flipV="1">
            <a:off x="8958910" y="1519370"/>
            <a:ext cx="4066" cy="468858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522DA9AC-4891-CCDD-8DB4-92973D0AD8F7}"/>
              </a:ext>
            </a:extLst>
          </p:cNvPr>
          <p:cNvSpPr/>
          <p:nvPr/>
        </p:nvSpPr>
        <p:spPr>
          <a:xfrm>
            <a:off x="2648364" y="3440724"/>
            <a:ext cx="198521" cy="2060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C62D6477-AA58-497A-911C-172DF04C834B}"/>
              </a:ext>
            </a:extLst>
          </p:cNvPr>
          <p:cNvSpPr/>
          <p:nvPr/>
        </p:nvSpPr>
        <p:spPr>
          <a:xfrm>
            <a:off x="3383520" y="3428347"/>
            <a:ext cx="198521" cy="2060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CE51EF69-A755-F0E8-B852-32BA2A3B2923}"/>
              </a:ext>
            </a:extLst>
          </p:cNvPr>
          <p:cNvSpPr/>
          <p:nvPr/>
        </p:nvSpPr>
        <p:spPr>
          <a:xfrm>
            <a:off x="4118893" y="3411256"/>
            <a:ext cx="198521" cy="2060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995D5B06-F6E0-7932-CCE6-1E713397CFA7}"/>
              </a:ext>
            </a:extLst>
          </p:cNvPr>
          <p:cNvSpPr/>
          <p:nvPr/>
        </p:nvSpPr>
        <p:spPr>
          <a:xfrm>
            <a:off x="7324820" y="3375554"/>
            <a:ext cx="198521" cy="2060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6AACB3CE-406A-1CDB-3C16-98F644E211CD}"/>
              </a:ext>
            </a:extLst>
          </p:cNvPr>
          <p:cNvSpPr/>
          <p:nvPr/>
        </p:nvSpPr>
        <p:spPr>
          <a:xfrm>
            <a:off x="6597172" y="3387251"/>
            <a:ext cx="198521" cy="20604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riangle 196">
            <a:extLst>
              <a:ext uri="{FF2B5EF4-FFF2-40B4-BE49-F238E27FC236}">
                <a16:creationId xmlns:a16="http://schemas.microsoft.com/office/drawing/2014/main" id="{E801A226-D481-6CC3-0F75-7D50F1206155}"/>
              </a:ext>
            </a:extLst>
          </p:cNvPr>
          <p:cNvSpPr/>
          <p:nvPr/>
        </p:nvSpPr>
        <p:spPr>
          <a:xfrm>
            <a:off x="8751674" y="1164647"/>
            <a:ext cx="402273" cy="338069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8192C2DF-1AF3-4362-F932-4DA6CE06005F}"/>
              </a:ext>
            </a:extLst>
          </p:cNvPr>
          <p:cNvSpPr/>
          <p:nvPr/>
        </p:nvSpPr>
        <p:spPr>
          <a:xfrm>
            <a:off x="8713833" y="3322386"/>
            <a:ext cx="2097585" cy="141292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F18602FD-8859-B483-62E4-2506DCC59391}"/>
              </a:ext>
            </a:extLst>
          </p:cNvPr>
          <p:cNvGrpSpPr/>
          <p:nvPr/>
        </p:nvGrpSpPr>
        <p:grpSpPr>
          <a:xfrm>
            <a:off x="8785550" y="3470711"/>
            <a:ext cx="1836566" cy="1068896"/>
            <a:chOff x="1661376" y="2203322"/>
            <a:chExt cx="1836566" cy="1068896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116F8026-B877-5414-FD8E-DA8B1B1DB675}"/>
                </a:ext>
              </a:extLst>
            </p:cNvPr>
            <p:cNvGrpSpPr/>
            <p:nvPr/>
          </p:nvGrpSpPr>
          <p:grpSpPr>
            <a:xfrm>
              <a:off x="1661376" y="2923500"/>
              <a:ext cx="375292" cy="344118"/>
              <a:chOff x="2910625" y="2897746"/>
              <a:chExt cx="598567" cy="540759"/>
            </a:xfrm>
          </p:grpSpPr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A23D1C27-64FD-79B7-74CE-33BD2EE25B01}"/>
                  </a:ext>
                </a:extLst>
              </p:cNvPr>
              <p:cNvSpPr/>
              <p:nvPr/>
            </p:nvSpPr>
            <p:spPr>
              <a:xfrm>
                <a:off x="2910625" y="2897746"/>
                <a:ext cx="540913" cy="53125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167B82C7-882B-BF3D-EE71-D302F00BA9F4}"/>
                  </a:ext>
                </a:extLst>
              </p:cNvPr>
              <p:cNvSpPr txBox="1"/>
              <p:nvPr/>
            </p:nvSpPr>
            <p:spPr>
              <a:xfrm>
                <a:off x="2956435" y="2906489"/>
                <a:ext cx="552757" cy="532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X’</a:t>
                </a:r>
              </a:p>
            </p:txBody>
          </p: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71C5DFDA-EC6E-8E79-2792-920AB59CBA98}"/>
                </a:ext>
              </a:extLst>
            </p:cNvPr>
            <p:cNvGrpSpPr/>
            <p:nvPr/>
          </p:nvGrpSpPr>
          <p:grpSpPr>
            <a:xfrm>
              <a:off x="2413315" y="2923014"/>
              <a:ext cx="339144" cy="349204"/>
              <a:chOff x="2910625" y="2880248"/>
              <a:chExt cx="540913" cy="548752"/>
            </a:xfrm>
          </p:grpSpPr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A729CA0C-FA32-8174-7E43-F379DC420A3D}"/>
                  </a:ext>
                </a:extLst>
              </p:cNvPr>
              <p:cNvSpPr/>
              <p:nvPr/>
            </p:nvSpPr>
            <p:spPr>
              <a:xfrm>
                <a:off x="2910625" y="2897746"/>
                <a:ext cx="540913" cy="53125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24" name="TextBox 223">
                <a:extLst>
                  <a:ext uri="{FF2B5EF4-FFF2-40B4-BE49-F238E27FC236}">
                    <a16:creationId xmlns:a16="http://schemas.microsoft.com/office/drawing/2014/main" id="{87BFFB55-D2DB-55E9-5D12-5CD5B8D8C592}"/>
                  </a:ext>
                </a:extLst>
              </p:cNvPr>
              <p:cNvSpPr txBox="1"/>
              <p:nvPr/>
            </p:nvSpPr>
            <p:spPr>
              <a:xfrm>
                <a:off x="2969314" y="2880248"/>
                <a:ext cx="450490" cy="5320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Z</a:t>
                </a:r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366E0A2E-F6A0-9B31-BD64-222D2CC054D3}"/>
                </a:ext>
              </a:extLst>
            </p:cNvPr>
            <p:cNvGrpSpPr/>
            <p:nvPr/>
          </p:nvGrpSpPr>
          <p:grpSpPr>
            <a:xfrm>
              <a:off x="3158798" y="2926601"/>
              <a:ext cx="339144" cy="345617"/>
              <a:chOff x="2910625" y="2885885"/>
              <a:chExt cx="540913" cy="543115"/>
            </a:xfrm>
          </p:grpSpPr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41834463-F7C6-AFA1-D300-6B679A4C6120}"/>
                  </a:ext>
                </a:extLst>
              </p:cNvPr>
              <p:cNvSpPr/>
              <p:nvPr/>
            </p:nvSpPr>
            <p:spPr>
              <a:xfrm>
                <a:off x="2910625" y="2897746"/>
                <a:ext cx="540913" cy="53125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D7B84F03-F897-8ECC-F2FF-FB71C4346E27}"/>
                  </a:ext>
                </a:extLst>
              </p:cNvPr>
              <p:cNvSpPr txBox="1"/>
              <p:nvPr/>
            </p:nvSpPr>
            <p:spPr>
              <a:xfrm>
                <a:off x="2956435" y="2885885"/>
                <a:ext cx="465830" cy="532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</a:p>
            </p:txBody>
          </p:sp>
        </p:grp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12AA2334-AE55-EFF5-14CE-DAA7A14B4237}"/>
                </a:ext>
              </a:extLst>
            </p:cNvPr>
            <p:cNvCxnSpPr>
              <a:cxnSpLocks/>
            </p:cNvCxnSpPr>
            <p:nvPr/>
          </p:nvCxnSpPr>
          <p:spPr>
            <a:xfrm>
              <a:off x="1837203" y="2309358"/>
              <a:ext cx="0" cy="600137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7C0A8955-8825-D523-D379-3DE581184F2E}"/>
                </a:ext>
              </a:extLst>
            </p:cNvPr>
            <p:cNvCxnSpPr>
              <a:cxnSpLocks/>
            </p:cNvCxnSpPr>
            <p:nvPr/>
          </p:nvCxnSpPr>
          <p:spPr>
            <a:xfrm>
              <a:off x="2591337" y="2203322"/>
              <a:ext cx="0" cy="719692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E9682F16-EF77-625E-FC95-8D67F19ADB61}"/>
              </a:ext>
            </a:extLst>
          </p:cNvPr>
          <p:cNvCxnSpPr>
            <a:cxnSpLocks/>
          </p:cNvCxnSpPr>
          <p:nvPr/>
        </p:nvCxnSpPr>
        <p:spPr>
          <a:xfrm>
            <a:off x="10452544" y="3479381"/>
            <a:ext cx="0" cy="71969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B5F40391-BDBA-6765-BC48-60EF47EBED02}"/>
              </a:ext>
            </a:extLst>
          </p:cNvPr>
          <p:cNvCxnSpPr>
            <a:cxnSpLocks/>
            <a:endCxn id="232" idx="1"/>
          </p:cNvCxnSpPr>
          <p:nvPr/>
        </p:nvCxnSpPr>
        <p:spPr>
          <a:xfrm flipH="1" flipV="1">
            <a:off x="8907769" y="3496248"/>
            <a:ext cx="1632532" cy="4795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Oval 229">
            <a:extLst>
              <a:ext uri="{FF2B5EF4-FFF2-40B4-BE49-F238E27FC236}">
                <a16:creationId xmlns:a16="http://schemas.microsoft.com/office/drawing/2014/main" id="{33C50EC5-893C-895B-EFF5-C0481EDE59CA}"/>
              </a:ext>
            </a:extLst>
          </p:cNvPr>
          <p:cNvSpPr/>
          <p:nvPr/>
        </p:nvSpPr>
        <p:spPr>
          <a:xfrm>
            <a:off x="9617009" y="3423497"/>
            <a:ext cx="198521" cy="20604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A0432A39-B304-727D-F1ED-EDE357322664}"/>
              </a:ext>
            </a:extLst>
          </p:cNvPr>
          <p:cNvSpPr/>
          <p:nvPr/>
        </p:nvSpPr>
        <p:spPr>
          <a:xfrm>
            <a:off x="10352382" y="3406406"/>
            <a:ext cx="198521" cy="20604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riangle 231">
            <a:extLst>
              <a:ext uri="{FF2B5EF4-FFF2-40B4-BE49-F238E27FC236}">
                <a16:creationId xmlns:a16="http://schemas.microsoft.com/office/drawing/2014/main" id="{880F7D5C-2171-63F6-06D2-1161C6381475}"/>
              </a:ext>
            </a:extLst>
          </p:cNvPr>
          <p:cNvSpPr/>
          <p:nvPr/>
        </p:nvSpPr>
        <p:spPr>
          <a:xfrm>
            <a:off x="8856238" y="3387251"/>
            <a:ext cx="206122" cy="21799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378C661B-3A9D-F9B7-29A9-FBC17029FA3D}"/>
              </a:ext>
            </a:extLst>
          </p:cNvPr>
          <p:cNvGrpSpPr/>
          <p:nvPr/>
        </p:nvGrpSpPr>
        <p:grpSpPr>
          <a:xfrm>
            <a:off x="8751929" y="5537887"/>
            <a:ext cx="1836566" cy="348718"/>
            <a:chOff x="1661376" y="2923500"/>
            <a:chExt cx="1836566" cy="348718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BB045C0A-EE87-BE6D-75B1-A32F9CE69CFA}"/>
                </a:ext>
              </a:extLst>
            </p:cNvPr>
            <p:cNvGrpSpPr/>
            <p:nvPr/>
          </p:nvGrpSpPr>
          <p:grpSpPr>
            <a:xfrm>
              <a:off x="1661376" y="2923500"/>
              <a:ext cx="375292" cy="344118"/>
              <a:chOff x="2910625" y="2897746"/>
              <a:chExt cx="598567" cy="540759"/>
            </a:xfrm>
          </p:grpSpPr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0FAE0E77-A0B4-CF66-4334-009FC4C0992B}"/>
                  </a:ext>
                </a:extLst>
              </p:cNvPr>
              <p:cNvSpPr/>
              <p:nvPr/>
            </p:nvSpPr>
            <p:spPr>
              <a:xfrm>
                <a:off x="2910625" y="2897746"/>
                <a:ext cx="540913" cy="53125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B6835707-2072-397C-93D4-3596D85D7099}"/>
                  </a:ext>
                </a:extLst>
              </p:cNvPr>
              <p:cNvSpPr txBox="1"/>
              <p:nvPr/>
            </p:nvSpPr>
            <p:spPr>
              <a:xfrm>
                <a:off x="2956435" y="2906489"/>
                <a:ext cx="552757" cy="532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X’</a:t>
                </a: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1C3A912C-F662-54BC-49DB-E122B87ED7A9}"/>
                </a:ext>
              </a:extLst>
            </p:cNvPr>
            <p:cNvGrpSpPr/>
            <p:nvPr/>
          </p:nvGrpSpPr>
          <p:grpSpPr>
            <a:xfrm>
              <a:off x="3158798" y="2926601"/>
              <a:ext cx="339144" cy="345617"/>
              <a:chOff x="2910625" y="2885885"/>
              <a:chExt cx="540913" cy="543115"/>
            </a:xfrm>
          </p:grpSpPr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52AEC1E2-285E-EB2A-A956-1441DF171E09}"/>
                  </a:ext>
                </a:extLst>
              </p:cNvPr>
              <p:cNvSpPr/>
              <p:nvPr/>
            </p:nvSpPr>
            <p:spPr>
              <a:xfrm>
                <a:off x="2910625" y="2897746"/>
                <a:ext cx="540913" cy="53125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23652284-6E5C-BC8C-44F4-E56C37DFDFE9}"/>
                  </a:ext>
                </a:extLst>
              </p:cNvPr>
              <p:cNvSpPr txBox="1"/>
              <p:nvPr/>
            </p:nvSpPr>
            <p:spPr>
              <a:xfrm>
                <a:off x="2956435" y="2885885"/>
                <a:ext cx="465830" cy="532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Y</a:t>
                </a:r>
              </a:p>
            </p:txBody>
          </p:sp>
        </p:grp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EA265923-A771-7F9C-99E3-8735A6F0755A}"/>
                </a:ext>
              </a:extLst>
            </p:cNvPr>
            <p:cNvCxnSpPr>
              <a:cxnSpLocks/>
              <a:stCxn id="241" idx="3"/>
              <a:endCxn id="238" idx="2"/>
            </p:cNvCxnSpPr>
            <p:nvPr/>
          </p:nvCxnSpPr>
          <p:spPr>
            <a:xfrm>
              <a:off x="2036668" y="3098341"/>
              <a:ext cx="1122130" cy="4843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TextBox 241">
            <a:extLst>
              <a:ext uri="{FF2B5EF4-FFF2-40B4-BE49-F238E27FC236}">
                <a16:creationId xmlns:a16="http://schemas.microsoft.com/office/drawing/2014/main" id="{EDC6CA79-53A4-E132-658F-09A45191D00B}"/>
              </a:ext>
            </a:extLst>
          </p:cNvPr>
          <p:cNvSpPr txBox="1"/>
          <p:nvPr/>
        </p:nvSpPr>
        <p:spPr>
          <a:xfrm>
            <a:off x="8805033" y="6054329"/>
            <a:ext cx="1798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</a:rPr>
              <a:t>p(y</a:t>
            </a:r>
            <a:r>
              <a:rPr lang="en-US" sz="2000" b="1" i="1" baseline="-25000" dirty="0">
                <a:solidFill>
                  <a:schemeClr val="accent6">
                    <a:lumMod val="75000"/>
                  </a:schemeClr>
                </a:solidFill>
              </a:rPr>
              <a:t>x’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</a:rPr>
              <a:t>|X=x , Y=y)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1F1E5A24-BFCD-9D1F-989E-B31D4507E23E}"/>
              </a:ext>
            </a:extLst>
          </p:cNvPr>
          <p:cNvSpPr txBox="1"/>
          <p:nvPr/>
        </p:nvSpPr>
        <p:spPr>
          <a:xfrm>
            <a:off x="8936906" y="573618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Counterfactuals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47D3BA9A-4277-15DD-ED99-2B9F2CCC6851}"/>
              </a:ext>
            </a:extLst>
          </p:cNvPr>
          <p:cNvCxnSpPr>
            <a:cxnSpLocks/>
          </p:cNvCxnSpPr>
          <p:nvPr/>
        </p:nvCxnSpPr>
        <p:spPr>
          <a:xfrm>
            <a:off x="7575299" y="777904"/>
            <a:ext cx="1327974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F12BB8A7-11A8-93F6-2F95-11D28F9039DB}"/>
              </a:ext>
            </a:extLst>
          </p:cNvPr>
          <p:cNvSpPr txBox="1"/>
          <p:nvPr/>
        </p:nvSpPr>
        <p:spPr>
          <a:xfrm>
            <a:off x="5595042" y="1355946"/>
            <a:ext cx="715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</a:t>
            </a:r>
          </a:p>
        </p:txBody>
      </p: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8DAE6A06-72CF-EC0A-5146-916CAF2D26AE}"/>
              </a:ext>
            </a:extLst>
          </p:cNvPr>
          <p:cNvCxnSpPr>
            <a:cxnSpLocks/>
          </p:cNvCxnSpPr>
          <p:nvPr/>
        </p:nvCxnSpPr>
        <p:spPr>
          <a:xfrm flipH="1" flipV="1">
            <a:off x="5856294" y="1674112"/>
            <a:ext cx="4066" cy="259092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985F7F38-C89E-FD7A-E415-D94F362F603E}"/>
              </a:ext>
            </a:extLst>
          </p:cNvPr>
          <p:cNvSpPr txBox="1"/>
          <p:nvPr/>
        </p:nvSpPr>
        <p:spPr>
          <a:xfrm>
            <a:off x="5673459" y="3602123"/>
            <a:ext cx="715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</a:t>
            </a:r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7AF8EF8-514A-EFB3-B9D5-96B7E1E1EDBC}"/>
              </a:ext>
            </a:extLst>
          </p:cNvPr>
          <p:cNvCxnSpPr>
            <a:cxnSpLocks/>
          </p:cNvCxnSpPr>
          <p:nvPr/>
        </p:nvCxnSpPr>
        <p:spPr>
          <a:xfrm flipH="1" flipV="1">
            <a:off x="5934711" y="3920289"/>
            <a:ext cx="4066" cy="259092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630F602D-3033-A107-B252-D978AD2082F6}"/>
              </a:ext>
            </a:extLst>
          </p:cNvPr>
          <p:cNvCxnSpPr>
            <a:cxnSpLocks/>
          </p:cNvCxnSpPr>
          <p:nvPr/>
        </p:nvCxnSpPr>
        <p:spPr>
          <a:xfrm>
            <a:off x="5108871" y="1114466"/>
            <a:ext cx="0" cy="532593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ED5F19AF-6C3C-30CD-3C3C-594AB3615578}"/>
              </a:ext>
            </a:extLst>
          </p:cNvPr>
          <p:cNvCxnSpPr>
            <a:cxnSpLocks/>
          </p:cNvCxnSpPr>
          <p:nvPr/>
        </p:nvCxnSpPr>
        <p:spPr>
          <a:xfrm>
            <a:off x="8239286" y="1109233"/>
            <a:ext cx="0" cy="532593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917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64</Words>
  <Application>Microsoft Macintosh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Arghandeh</dc:creator>
  <cp:lastModifiedBy>Reza Arghandeh</cp:lastModifiedBy>
  <cp:revision>6</cp:revision>
  <dcterms:created xsi:type="dcterms:W3CDTF">2022-09-30T09:13:38Z</dcterms:created>
  <dcterms:modified xsi:type="dcterms:W3CDTF">2024-09-22T08:46:23Z</dcterms:modified>
</cp:coreProperties>
</file>