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937E19B7-67CE-431E-AD3C-02EC700B10A8}" srcId="{82A2100F-ACB1-4FB2-B588-2162CCE0A7EC}" destId="{6745F2E8-67DC-4335-8E1C-679A2BFBCEFE}" srcOrd="3" destOrd="0" parTransId="{94CEB101-BF41-42F2-B6D5-387205ED63AB}" sibTransId="{90453888-4146-41D3-A757-3D9733F2594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AB9DB3A5-5590-4E9C-9842-5405E6CF13F0}" type="presOf" srcId="{6745F2E8-67DC-4335-8E1C-679A2BFBCEFE}" destId="{71D3D0C1-943C-4F07-851A-449A1ADF9B3C}" srcOrd="0" destOrd="3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464377FE-4471-4F2F-9693-2AB3DFDA8917}" srcId="{82A2100F-ACB1-4FB2-B588-2162CCE0A7EC}" destId="{0D6B2243-C5F0-467E-BB31-43E53B0E003D}" srcOrd="2" destOrd="0" parTransId="{0208BA7B-5939-4D0E-B6E6-60EF2975A18F}" sibTransId="{D623DC6C-F002-4F00-8DB9-27224B886B3D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CEBFAF0A-185F-452E-BD3A-98AB58E15D2D}" type="presOf" srcId="{0D6B2243-C5F0-467E-BB31-43E53B0E003D}" destId="{71D3D0C1-943C-4F07-851A-449A1ADF9B3C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				Read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media.readthedocs.org/pdf/masstransit/latest/masstransit.pdf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934762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3242"/>
            <a:ext cx="7886700" cy="1325563"/>
          </a:xfrm>
        </p:spPr>
        <p:txBody>
          <a:bodyPr/>
          <a:lstStyle/>
          <a:p>
            <a:r>
              <a:rPr lang="en-US" dirty="0" smtClean="0"/>
              <a:t>		Legacy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3200" dirty="0" smtClean="0"/>
              <a:t>Legacy System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through explicit low-level thread management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752" y="-79717"/>
            <a:ext cx="7886700" cy="1325563"/>
          </a:xfrm>
        </p:spPr>
        <p:txBody>
          <a:bodyPr/>
          <a:lstStyle/>
          <a:p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58" y="1245846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95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Legacy System</vt:lpstr>
      <vt:lpstr>  Legacy System Problems</vt:lpstr>
      <vt:lpstr>MassTransit</vt:lpstr>
      <vt:lpstr>PowerPoint Presentation</vt:lpstr>
      <vt:lpstr>PowerPoint Presentation</vt:lpstr>
      <vt:lpstr>PowerPoint Presentation</vt:lpstr>
      <vt:lpstr>PowerPoint Presentation</vt:lpstr>
      <vt:lpstr>   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30</cp:revision>
  <dcterms:created xsi:type="dcterms:W3CDTF">2015-10-22T12:26:32Z</dcterms:created>
  <dcterms:modified xsi:type="dcterms:W3CDTF">2015-10-28T15:46:47Z</dcterms:modified>
</cp:coreProperties>
</file>