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76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</a:t>
          </a:r>
          <a:r>
            <a:rPr lang="en-US" sz="1200" dirty="0" smtClean="0"/>
            <a:t>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smtClean="0"/>
            <a:t>MassTransit</a:t>
          </a:r>
          <a:endParaRPr lang="en-US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smtClean="0"/>
            <a:t>Automatonymous</a:t>
          </a:r>
          <a:endParaRPr lang="en-US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smtClean="0"/>
            <a:t>Persistence</a:t>
          </a:r>
          <a:endParaRPr lang="en-US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E4A4BD-0093-435C-9115-848F665F9AA0}" type="pres">
      <dgm:prSet presAssocID="{BFFBE2B9-A1E7-492E-AA38-7CBE923FE46D}" presName="centerShape" presStyleLbl="node0" presStyleIdx="0" presStyleCnt="1"/>
      <dgm:spPr/>
    </dgm:pt>
    <dgm:pt modelId="{5081C45D-A36D-4185-91BD-81A1E7F3B6B8}" type="pres">
      <dgm:prSet presAssocID="{B4C7B20A-95EA-48DF-9217-98BBB03BC3F4}" presName="parTrans" presStyleLbl="bgSibTrans2D1" presStyleIdx="0" presStyleCnt="7"/>
      <dgm:spPr/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</dgm:pt>
    <dgm:pt modelId="{F1678E16-27EA-4D42-B2C6-D2938477D7DE}" type="pres">
      <dgm:prSet presAssocID="{BD2CF3DD-6EFF-4DA8-BD12-FACAD1F86B23}" presName="parTrans" presStyleLbl="bgSibTrans2D1" presStyleIdx="1" presStyleCnt="7"/>
      <dgm:spPr/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</dgm:pt>
    <dgm:pt modelId="{2AEDBDB1-3D70-4118-95AC-548E4B9178AE}" type="pres">
      <dgm:prSet presAssocID="{031DC8EC-6898-4BE9-936D-D904E6424B6B}" presName="parTrans" presStyleLbl="bgSibTrans2D1" presStyleIdx="2" presStyleCnt="7"/>
      <dgm:spPr/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</dgm:pt>
    <dgm:pt modelId="{79BC5D14-726C-4864-BF26-C1A0D4C4F999}" type="pres">
      <dgm:prSet presAssocID="{AF53C09A-D77B-4692-A77A-217C2C767671}" presName="parTrans" presStyleLbl="bgSibTrans2D1" presStyleIdx="3" presStyleCnt="7"/>
      <dgm:spPr/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</dgm:pt>
    <dgm:pt modelId="{32E5C632-2E14-4F75-954F-F73C049CD5CB}" type="pres">
      <dgm:prSet presAssocID="{23FF2D79-224C-4636-83BD-C660F93D2AF5}" presName="parTrans" presStyleLbl="bgSibTrans2D1" presStyleIdx="4" presStyleCnt="7"/>
      <dgm:spPr/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</dgm:pt>
    <dgm:pt modelId="{27DF259A-5344-4FF7-97E4-A97EC4C703AB}" type="pres">
      <dgm:prSet presAssocID="{B36CE1C1-6FA6-49EF-9DB8-C7DAF7319E4B}" presName="parTrans" presStyleLbl="bgSibTrans2D1" presStyleIdx="5" presStyleCnt="7"/>
      <dgm:spPr/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</dgm:pt>
    <dgm:pt modelId="{3C5F09C6-46F1-44D4-85F9-437FE56CCE92}" type="pres">
      <dgm:prSet presAssocID="{FF1C50CD-2C53-4C99-824D-FB3F0A7FD4C5}" presName="parTrans" presStyleLbl="bgSibTrans2D1" presStyleIdx="6" presStyleCnt="7"/>
      <dgm:spPr/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</dgm:pt>
  </dgm:ptLst>
  <dgm:cxnLst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</a:t>
          </a:r>
          <a:r>
            <a:rPr lang="en-US" sz="1100" dirty="0" smtClean="0"/>
            <a:t>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Request/Reply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smtClean="0"/>
            <a:t>Resiliency</a:t>
          </a:r>
          <a:endParaRPr lang="en-US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</a:t>
          </a:r>
          <a:r>
            <a:rPr lang="en-US" sz="1200" kern="1200" dirty="0" smtClean="0"/>
            <a:t>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MassTransit</a:t>
          </a:r>
          <a:endParaRPr lang="en-US" sz="1700" kern="120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Automatonymous</a:t>
          </a:r>
          <a:endParaRPr lang="en-US" sz="1000" kern="120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Persistence</a:t>
          </a:r>
          <a:endParaRPr lang="en-US" sz="1000" kern="120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Request/Reply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</a:t>
          </a:r>
          <a:r>
            <a:rPr lang="en-US" sz="1100" kern="1200" dirty="0" smtClean="0"/>
            <a:t>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MassTransi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hyperlink" Target="https://github.com/MassTransi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</a:t>
            </a:r>
            <a:r>
              <a:rPr lang="en-US" sz="2000" dirty="0" err="1" smtClean="0"/>
              <a:t>PubSub</a:t>
            </a:r>
            <a:endParaRPr lang="en-US" sz="2000" dirty="0" smtClean="0"/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media.readthedocs.org/pdf/masstransit/latest/masstransit.pdf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msdn.microsoft.com/en-us/library/dn600223.aspx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8770715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and flow control through explicit low-level thread scheduling and synchronization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Synchronous Requests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65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MassTransit</a:t>
            </a:r>
            <a:r>
              <a:rPr lang="en-US" sz="2200" dirty="0"/>
              <a:t>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8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04435460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Request/Response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3456</TotalTime>
  <Words>277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MassTransit</vt:lpstr>
      <vt:lpstr>Messaging Patterns</vt:lpstr>
      <vt:lpstr>Messaging Patterns</vt:lpstr>
      <vt:lpstr>Messaging Patterns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118</cp:revision>
  <dcterms:created xsi:type="dcterms:W3CDTF">2015-10-22T12:26:32Z</dcterms:created>
  <dcterms:modified xsi:type="dcterms:W3CDTF">2015-11-01T11:23:44Z</dcterms:modified>
</cp:coreProperties>
</file>