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76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37537909-E19F-4776-A91A-0D12E09133A5}">
      <dgm:prSet phldrT="[Text]" custT="1"/>
      <dgm:spPr/>
      <dgm:t>
        <a:bodyPr/>
        <a:lstStyle/>
        <a:p>
          <a:r>
            <a:rPr lang="en-US" sz="1200" dirty="0" smtClean="0"/>
            <a:t>Q&amp;A</a:t>
          </a:r>
          <a:endParaRPr lang="en-US" sz="1200" dirty="0"/>
        </a:p>
      </dgm:t>
    </dgm:pt>
    <dgm:pt modelId="{9077AE51-18B7-4DB0-9288-035166BD8D73}" type="parTrans" cxnId="{F7FC40D5-49B9-4216-B666-F182EECE7F22}">
      <dgm:prSet/>
      <dgm:spPr/>
    </dgm:pt>
    <dgm:pt modelId="{98C217FE-84A1-489B-8008-B276AF7E0FFF}" type="sibTrans" cxnId="{F7FC40D5-49B9-4216-B666-F182EECE7F22}">
      <dgm:prSet/>
      <dgm:spPr/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3422ECBD-2057-45A1-B1B4-73ACC8D15A3A}" type="presOf" srcId="{37537909-E19F-4776-A91A-0D12E09133A5}" destId="{635E652E-FF37-4DFF-95CD-8CA4BA2A8607}" srcOrd="0" destOrd="3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F7FC40D5-49B9-4216-B666-F182EECE7F22}" srcId="{6FB126C9-4DE9-466A-B25B-AC57AA36B4A8}" destId="{37537909-E19F-4776-A91A-0D12E09133A5}" srcOrd="3" destOrd="0" parTransId="{9077AE51-18B7-4DB0-9288-035166BD8D73}" sibTransId="{98C217FE-84A1-489B-8008-B276AF7E0FFF}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Q&amp;A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Request/Response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Resiliency</a:t>
          </a:r>
          <a:endParaRPr lang="en-US" sz="2800" kern="1200" dirty="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ichel/PaymentsGateway.MassTransit.Demo" TargetMode="External"/><Relationship Id="rId4" Type="http://schemas.openxmlformats.org/officeDocument/2006/relationships/hyperlink" Target="https://github.com/MassTransit/MassTrans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MassTransi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hyperlink" Target="https://github.com/MassTransi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smtClean="0"/>
              <a:t>Hack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5776209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1399"/>
            <a:ext cx="7886700" cy="4801244"/>
          </a:xfrm>
        </p:spPr>
        <p:txBody>
          <a:bodyPr>
            <a:noAutofit/>
          </a:bodyPr>
          <a:lstStyle/>
          <a:p>
            <a:r>
              <a:rPr lang="en-US" sz="1800" dirty="0" smtClean="0"/>
              <a:t>Not Scalable</a:t>
            </a:r>
          </a:p>
          <a:p>
            <a:pPr lvl="1"/>
            <a:r>
              <a:rPr lang="en-US" sz="1800" dirty="0"/>
              <a:t>Hard to split into independent functional parts</a:t>
            </a:r>
          </a:p>
          <a:p>
            <a:pPr lvl="1"/>
            <a:r>
              <a:rPr lang="en-US" sz="1800" dirty="0"/>
              <a:t>Impossible to scale out core </a:t>
            </a:r>
            <a:r>
              <a:rPr lang="en-US" sz="1800" dirty="0" smtClean="0"/>
              <a:t>components</a:t>
            </a:r>
          </a:p>
          <a:p>
            <a:pPr lvl="1"/>
            <a:r>
              <a:rPr lang="en-US" sz="1800" dirty="0" smtClean="0"/>
              <a:t>Parallelism and flow control through explicit low-level thread scheduling and synchronization</a:t>
            </a:r>
            <a:endParaRPr lang="en-US" sz="1800" dirty="0"/>
          </a:p>
          <a:p>
            <a:r>
              <a:rPr lang="en-US" sz="1800" dirty="0" smtClean="0"/>
              <a:t>No Resiliency</a:t>
            </a:r>
          </a:p>
          <a:p>
            <a:pPr lvl="1"/>
            <a:r>
              <a:rPr lang="en-US" sz="1800" dirty="0" smtClean="0"/>
              <a:t>Single point of failure</a:t>
            </a:r>
          </a:p>
          <a:p>
            <a:pPr lvl="1"/>
            <a:r>
              <a:rPr lang="en-US" sz="1800" dirty="0" smtClean="0"/>
              <a:t>No means of automatic failover</a:t>
            </a:r>
          </a:p>
          <a:p>
            <a:r>
              <a:rPr lang="en-US" sz="1800" dirty="0" smtClean="0"/>
              <a:t>Waste of Resources</a:t>
            </a:r>
          </a:p>
          <a:p>
            <a:pPr lvl="1"/>
            <a:r>
              <a:rPr lang="en-US" sz="1800" dirty="0" smtClean="0"/>
              <a:t>Synchronous Requests</a:t>
            </a:r>
          </a:p>
          <a:p>
            <a:pPr lvl="1"/>
            <a:r>
              <a:rPr lang="en-US" sz="1800" dirty="0" smtClean="0"/>
              <a:t>Active Connections</a:t>
            </a:r>
          </a:p>
          <a:p>
            <a:pPr lvl="1"/>
            <a:r>
              <a:rPr lang="en-US" sz="1800" dirty="0" smtClean="0"/>
              <a:t>Busy Waiting</a:t>
            </a:r>
          </a:p>
          <a:p>
            <a:pPr lvl="1"/>
            <a:r>
              <a:rPr lang="en-US" sz="1800" dirty="0" smtClean="0"/>
              <a:t>Background Threads</a:t>
            </a:r>
          </a:p>
          <a:p>
            <a:r>
              <a:rPr lang="en-US" sz="1800" dirty="0" smtClean="0"/>
              <a:t>Tight Coupling</a:t>
            </a:r>
          </a:p>
          <a:p>
            <a:pPr lvl="1"/>
            <a:r>
              <a:rPr lang="en-US" sz="1800" dirty="0" smtClean="0"/>
              <a:t>Strict Imperative Flow Control Code</a:t>
            </a:r>
          </a:p>
          <a:p>
            <a:pPr lvl="1"/>
            <a:r>
              <a:rPr lang="en-US" sz="1800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165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MassTransit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8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MassTransit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6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9772" y="365126"/>
            <a:ext cx="7345577" cy="590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Messaging Patterns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8650" y="1072634"/>
            <a:ext cx="158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49627"/>
            <a:ext cx="8302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cases Saga is not required to coordinate and compensate and </a:t>
            </a:r>
          </a:p>
          <a:p>
            <a:r>
              <a:rPr lang="en-US" dirty="0" smtClean="0"/>
              <a:t>it is enough to run transaction as a sequence of steps with no shared state.</a:t>
            </a:r>
          </a:p>
          <a:p>
            <a:r>
              <a:rPr lang="en-US" dirty="0" smtClean="0"/>
              <a:t>That’s where Routing slip comes at hand – a route is attached to every message, </a:t>
            </a:r>
          </a:p>
          <a:p>
            <a:r>
              <a:rPr lang="en-US" dirty="0" smtClean="0"/>
              <a:t>which is processed as a series of steps and compensations in a distributed manner.</a:t>
            </a:r>
          </a:p>
          <a:p>
            <a:r>
              <a:rPr lang="en-US" dirty="0" smtClean="0"/>
              <a:t>Imagine an assembly line.</a:t>
            </a:r>
          </a:p>
          <a:p>
            <a:endParaRPr lang="en-US" dirty="0"/>
          </a:p>
          <a:p>
            <a:r>
              <a:rPr lang="en-US" dirty="0" smtClean="0"/>
              <a:t>MassTransit Courier – routing slip engine, now part of the core project allows to define</a:t>
            </a:r>
          </a:p>
          <a:p>
            <a:r>
              <a:rPr lang="en-US" dirty="0" smtClean="0"/>
              <a:t>Routing slips, activities and compensations and track them in real-time.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5" idx="3"/>
            <a:endCxn id="8" idx="1"/>
          </p:cNvCxnSpPr>
          <p:nvPr/>
        </p:nvCxnSpPr>
        <p:spPr>
          <a:xfrm>
            <a:off x="1071210" y="4668791"/>
            <a:ext cx="395125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459" y="549515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114800" y="4978126"/>
            <a:ext cx="0" cy="5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199" y="509293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3194" y="42514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4646140" y="4667163"/>
            <a:ext cx="105444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99487" y="432836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99486" y="547720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6" idx="2"/>
            <a:endCxn id="38" idx="0"/>
          </p:cNvCxnSpPr>
          <p:nvPr/>
        </p:nvCxnSpPr>
        <p:spPr>
          <a:xfrm flipH="1">
            <a:off x="6230827" y="4946206"/>
            <a:ext cx="1" cy="5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7" idx="1"/>
          </p:cNvCxnSpPr>
          <p:nvPr/>
        </p:nvCxnSpPr>
        <p:spPr>
          <a:xfrm>
            <a:off x="6762168" y="4637287"/>
            <a:ext cx="430299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5" y="4512283"/>
            <a:ext cx="389025" cy="313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67" y="4490305"/>
            <a:ext cx="368987" cy="296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3719</TotalTime>
  <Words>528</Words>
  <Application>Microsoft Office PowerPoint</Application>
  <PresentationFormat>On-screen Show (4:3)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MassTransit</vt:lpstr>
      <vt:lpstr>Messaging Patterns</vt:lpstr>
      <vt:lpstr>       Messaging Patterns</vt:lpstr>
      <vt:lpstr>Messaging Patterns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171</cp:revision>
  <dcterms:created xsi:type="dcterms:W3CDTF">2015-10-22T12:26:32Z</dcterms:created>
  <dcterms:modified xsi:type="dcterms:W3CDTF">2015-11-02T08:01:04Z</dcterms:modified>
</cp:coreProperties>
</file>