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64" r:id="rId6"/>
    <p:sldId id="259" r:id="rId7"/>
    <p:sldId id="260" r:id="rId8"/>
    <p:sldId id="274" r:id="rId9"/>
    <p:sldId id="275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Feature 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Cloud Deploy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DA24F-138C-48E7-A432-3C3A029E108F}" type="doc">
      <dgm:prSet loTypeId="urn:microsoft.com/office/officeart/2005/8/layout/hierarchy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272A79-60DF-40A4-B348-5BAB6C0BC3F5}">
      <dgm:prSet/>
      <dgm:spPr/>
      <dgm:t>
        <a:bodyPr/>
        <a:lstStyle/>
        <a:p>
          <a:pPr rtl="0"/>
          <a:r>
            <a:rPr lang="en-US" dirty="0" smtClean="0"/>
            <a:t>Not Scalable</a:t>
          </a:r>
          <a:endParaRPr lang="en-US" dirty="0"/>
        </a:p>
      </dgm:t>
    </dgm:pt>
    <dgm:pt modelId="{3FA9233F-2BD0-4DBB-A7FF-DA82C3911C29}" type="parTrans" cxnId="{B40B52F7-447E-4587-ADD7-78443446071E}">
      <dgm:prSet/>
      <dgm:spPr/>
      <dgm:t>
        <a:bodyPr/>
        <a:lstStyle/>
        <a:p>
          <a:endParaRPr lang="en-US"/>
        </a:p>
      </dgm:t>
    </dgm:pt>
    <dgm:pt modelId="{329467D4-12E3-4362-BBFB-B1478A101033}" type="sibTrans" cxnId="{B40B52F7-447E-4587-ADD7-78443446071E}">
      <dgm:prSet/>
      <dgm:spPr/>
      <dgm:t>
        <a:bodyPr/>
        <a:lstStyle/>
        <a:p>
          <a:endParaRPr lang="en-US"/>
        </a:p>
      </dgm:t>
    </dgm:pt>
    <dgm:pt modelId="{0FE8BEC8-EF9F-47A1-A35C-AE60F2A47E8F}">
      <dgm:prSet/>
      <dgm:spPr/>
      <dgm:t>
        <a:bodyPr/>
        <a:lstStyle/>
        <a:p>
          <a:pPr rtl="0"/>
          <a:r>
            <a:rPr lang="en-US" smtClean="0"/>
            <a:t>Hard to split into independent functional parts</a:t>
          </a:r>
          <a:endParaRPr lang="en-US"/>
        </a:p>
      </dgm:t>
    </dgm:pt>
    <dgm:pt modelId="{31A4B967-3DFF-43A0-A822-CF6D298BC388}" type="parTrans" cxnId="{A618DEBC-FEB3-4540-B820-B96623A3DD91}">
      <dgm:prSet/>
      <dgm:spPr/>
      <dgm:t>
        <a:bodyPr/>
        <a:lstStyle/>
        <a:p>
          <a:endParaRPr lang="en-US"/>
        </a:p>
      </dgm:t>
    </dgm:pt>
    <dgm:pt modelId="{2D0C1090-4A44-4DAF-9A45-D94417BD7138}" type="sibTrans" cxnId="{A618DEBC-FEB3-4540-B820-B96623A3DD91}">
      <dgm:prSet/>
      <dgm:spPr/>
      <dgm:t>
        <a:bodyPr/>
        <a:lstStyle/>
        <a:p>
          <a:endParaRPr lang="en-US"/>
        </a:p>
      </dgm:t>
    </dgm:pt>
    <dgm:pt modelId="{55CAD101-5EBD-40E8-8B5A-CAC19CD99886}">
      <dgm:prSet/>
      <dgm:spPr/>
      <dgm:t>
        <a:bodyPr/>
        <a:lstStyle/>
        <a:p>
          <a:pPr rtl="0"/>
          <a:r>
            <a:rPr lang="en-US" smtClean="0"/>
            <a:t>Impossible to scale out core components</a:t>
          </a:r>
          <a:endParaRPr lang="en-US"/>
        </a:p>
      </dgm:t>
    </dgm:pt>
    <dgm:pt modelId="{0F7F6826-E5B7-476D-AE81-C581B5795770}" type="parTrans" cxnId="{9D31C92C-FB50-4B36-B4BD-11C11F05DF88}">
      <dgm:prSet/>
      <dgm:spPr/>
      <dgm:t>
        <a:bodyPr/>
        <a:lstStyle/>
        <a:p>
          <a:endParaRPr lang="en-US"/>
        </a:p>
      </dgm:t>
    </dgm:pt>
    <dgm:pt modelId="{3932FC0E-F4D0-4A04-A36F-BB3E6C1CD3FF}" type="sibTrans" cxnId="{9D31C92C-FB50-4B36-B4BD-11C11F05DF88}">
      <dgm:prSet/>
      <dgm:spPr/>
      <dgm:t>
        <a:bodyPr/>
        <a:lstStyle/>
        <a:p>
          <a:endParaRPr lang="en-US"/>
        </a:p>
      </dgm:t>
    </dgm:pt>
    <dgm:pt modelId="{5D15E235-DCB4-4BA9-A04F-98873F0D1FF2}">
      <dgm:prSet/>
      <dgm:spPr/>
      <dgm:t>
        <a:bodyPr/>
        <a:lstStyle/>
        <a:p>
          <a:pPr rtl="0"/>
          <a:r>
            <a:rPr lang="en-US" dirty="0" smtClean="0"/>
            <a:t>Explicit low-level thread synchronization</a:t>
          </a:r>
          <a:endParaRPr lang="en-US" dirty="0"/>
        </a:p>
      </dgm:t>
    </dgm:pt>
    <dgm:pt modelId="{F01F5FED-312C-4C24-B701-8D3A60F0F6CD}" type="parTrans" cxnId="{9374A8DD-8E69-467B-82E6-6021361A27A9}">
      <dgm:prSet/>
      <dgm:spPr/>
      <dgm:t>
        <a:bodyPr/>
        <a:lstStyle/>
        <a:p>
          <a:endParaRPr lang="en-US"/>
        </a:p>
      </dgm:t>
    </dgm:pt>
    <dgm:pt modelId="{63C42624-FBB5-4EBB-BCF3-B3802EEEFA07}" type="sibTrans" cxnId="{9374A8DD-8E69-467B-82E6-6021361A27A9}">
      <dgm:prSet/>
      <dgm:spPr/>
      <dgm:t>
        <a:bodyPr/>
        <a:lstStyle/>
        <a:p>
          <a:endParaRPr lang="en-US"/>
        </a:p>
      </dgm:t>
    </dgm:pt>
    <dgm:pt modelId="{17A6E45C-EE2A-4798-A06D-BA13D3842653}">
      <dgm:prSet/>
      <dgm:spPr/>
      <dgm:t>
        <a:bodyPr/>
        <a:lstStyle/>
        <a:p>
          <a:pPr rtl="0"/>
          <a:r>
            <a:rPr lang="en-US" smtClean="0"/>
            <a:t>No Resiliency</a:t>
          </a:r>
          <a:endParaRPr lang="en-US"/>
        </a:p>
      </dgm:t>
    </dgm:pt>
    <dgm:pt modelId="{9C56D1A5-F407-4BFF-8891-1E4682B9A6BB}" type="parTrans" cxnId="{F58B6068-ECE4-4C95-B585-6B52C4F3F35C}">
      <dgm:prSet/>
      <dgm:spPr/>
      <dgm:t>
        <a:bodyPr/>
        <a:lstStyle/>
        <a:p>
          <a:endParaRPr lang="en-US"/>
        </a:p>
      </dgm:t>
    </dgm:pt>
    <dgm:pt modelId="{AFED61C5-C621-4DFA-971A-09B52789CDA5}" type="sibTrans" cxnId="{F58B6068-ECE4-4C95-B585-6B52C4F3F35C}">
      <dgm:prSet/>
      <dgm:spPr/>
      <dgm:t>
        <a:bodyPr/>
        <a:lstStyle/>
        <a:p>
          <a:endParaRPr lang="en-US"/>
        </a:p>
      </dgm:t>
    </dgm:pt>
    <dgm:pt modelId="{8346E337-662F-470B-9F93-1D76D4468326}">
      <dgm:prSet/>
      <dgm:spPr/>
      <dgm:t>
        <a:bodyPr/>
        <a:lstStyle/>
        <a:p>
          <a:pPr rtl="0"/>
          <a:r>
            <a:rPr lang="en-US" smtClean="0"/>
            <a:t>Single point of failure</a:t>
          </a:r>
          <a:endParaRPr lang="en-US"/>
        </a:p>
      </dgm:t>
    </dgm:pt>
    <dgm:pt modelId="{383EA88D-F27F-48E2-846D-CE64EB6DB950}" type="parTrans" cxnId="{BA760CA8-9411-47B5-A210-41C7E94002D7}">
      <dgm:prSet/>
      <dgm:spPr/>
      <dgm:t>
        <a:bodyPr/>
        <a:lstStyle/>
        <a:p>
          <a:endParaRPr lang="en-US"/>
        </a:p>
      </dgm:t>
    </dgm:pt>
    <dgm:pt modelId="{843989D1-DF2F-444C-9B00-4FB251130AA4}" type="sibTrans" cxnId="{BA760CA8-9411-47B5-A210-41C7E94002D7}">
      <dgm:prSet/>
      <dgm:spPr/>
      <dgm:t>
        <a:bodyPr/>
        <a:lstStyle/>
        <a:p>
          <a:endParaRPr lang="en-US"/>
        </a:p>
      </dgm:t>
    </dgm:pt>
    <dgm:pt modelId="{9FA41D54-3C44-4829-B8AA-F8CCC8F6F5E8}">
      <dgm:prSet/>
      <dgm:spPr/>
      <dgm:t>
        <a:bodyPr/>
        <a:lstStyle/>
        <a:p>
          <a:pPr rtl="0"/>
          <a:r>
            <a:rPr lang="en-US" smtClean="0"/>
            <a:t>No means of transparent failover</a:t>
          </a:r>
          <a:endParaRPr lang="en-US"/>
        </a:p>
      </dgm:t>
    </dgm:pt>
    <dgm:pt modelId="{3A814798-0F51-4369-A541-5218E9C84051}" type="parTrans" cxnId="{19B1A30A-7E2F-4D91-A3EA-ED36411045E0}">
      <dgm:prSet/>
      <dgm:spPr/>
      <dgm:t>
        <a:bodyPr/>
        <a:lstStyle/>
        <a:p>
          <a:endParaRPr lang="en-US"/>
        </a:p>
      </dgm:t>
    </dgm:pt>
    <dgm:pt modelId="{C23DDEF2-18C6-41A9-B7ED-CCBF4840C2A0}" type="sibTrans" cxnId="{19B1A30A-7E2F-4D91-A3EA-ED36411045E0}">
      <dgm:prSet/>
      <dgm:spPr/>
      <dgm:t>
        <a:bodyPr/>
        <a:lstStyle/>
        <a:p>
          <a:endParaRPr lang="en-US"/>
        </a:p>
      </dgm:t>
    </dgm:pt>
    <dgm:pt modelId="{5C80EC14-A851-429A-9EF2-7FD38B0FCB58}">
      <dgm:prSet/>
      <dgm:spPr/>
      <dgm:t>
        <a:bodyPr/>
        <a:lstStyle/>
        <a:p>
          <a:pPr rtl="0"/>
          <a:r>
            <a:rPr lang="en-US" smtClean="0"/>
            <a:t>Waste of Resources</a:t>
          </a:r>
          <a:endParaRPr lang="en-US"/>
        </a:p>
      </dgm:t>
    </dgm:pt>
    <dgm:pt modelId="{5FD6C2C4-50C3-425F-97C2-BF96E7F552B4}" type="parTrans" cxnId="{5DF9444B-F1D5-4E4D-9C97-F9021825D853}">
      <dgm:prSet/>
      <dgm:spPr/>
      <dgm:t>
        <a:bodyPr/>
        <a:lstStyle/>
        <a:p>
          <a:endParaRPr lang="en-US"/>
        </a:p>
      </dgm:t>
    </dgm:pt>
    <dgm:pt modelId="{86CA18CE-D82C-4E25-9C73-1A1F7090ADBC}" type="sibTrans" cxnId="{5DF9444B-F1D5-4E4D-9C97-F9021825D853}">
      <dgm:prSet/>
      <dgm:spPr/>
      <dgm:t>
        <a:bodyPr/>
        <a:lstStyle/>
        <a:p>
          <a:endParaRPr lang="en-US"/>
        </a:p>
      </dgm:t>
    </dgm:pt>
    <dgm:pt modelId="{F8F4FC1B-B140-4F14-82FF-36B85734F91B}">
      <dgm:prSet/>
      <dgm:spPr/>
      <dgm:t>
        <a:bodyPr/>
        <a:lstStyle/>
        <a:p>
          <a:pPr rtl="0"/>
          <a:r>
            <a:rPr lang="en-US" smtClean="0"/>
            <a:t>Synchronous Requests</a:t>
          </a:r>
          <a:endParaRPr lang="en-US"/>
        </a:p>
      </dgm:t>
    </dgm:pt>
    <dgm:pt modelId="{E77B18D4-DBB3-4B4C-97DE-DDCCFACF5444}" type="parTrans" cxnId="{927FA1E2-6399-463A-8AA7-FF30047E7B7B}">
      <dgm:prSet/>
      <dgm:spPr/>
      <dgm:t>
        <a:bodyPr/>
        <a:lstStyle/>
        <a:p>
          <a:endParaRPr lang="en-US"/>
        </a:p>
      </dgm:t>
    </dgm:pt>
    <dgm:pt modelId="{75F201D2-694C-4E76-A51F-D012EAF1D6F5}" type="sibTrans" cxnId="{927FA1E2-6399-463A-8AA7-FF30047E7B7B}">
      <dgm:prSet/>
      <dgm:spPr/>
      <dgm:t>
        <a:bodyPr/>
        <a:lstStyle/>
        <a:p>
          <a:endParaRPr lang="en-US"/>
        </a:p>
      </dgm:t>
    </dgm:pt>
    <dgm:pt modelId="{0128B625-F352-4AE1-8577-E5DD8B8B0CEF}">
      <dgm:prSet/>
      <dgm:spPr/>
      <dgm:t>
        <a:bodyPr/>
        <a:lstStyle/>
        <a:p>
          <a:pPr rtl="0"/>
          <a:r>
            <a:rPr lang="en-US" smtClean="0"/>
            <a:t>Active Connections</a:t>
          </a:r>
          <a:endParaRPr lang="en-US"/>
        </a:p>
      </dgm:t>
    </dgm:pt>
    <dgm:pt modelId="{B2DD471D-D666-467A-8951-217EE2C5A09F}" type="parTrans" cxnId="{5092160B-217A-4413-892B-D21E5E59A899}">
      <dgm:prSet/>
      <dgm:spPr/>
      <dgm:t>
        <a:bodyPr/>
        <a:lstStyle/>
        <a:p>
          <a:endParaRPr lang="en-US"/>
        </a:p>
      </dgm:t>
    </dgm:pt>
    <dgm:pt modelId="{DE8368C6-DE40-4E53-B2E5-CF75B6F5DF79}" type="sibTrans" cxnId="{5092160B-217A-4413-892B-D21E5E59A899}">
      <dgm:prSet/>
      <dgm:spPr/>
      <dgm:t>
        <a:bodyPr/>
        <a:lstStyle/>
        <a:p>
          <a:endParaRPr lang="en-US"/>
        </a:p>
      </dgm:t>
    </dgm:pt>
    <dgm:pt modelId="{4BA69AC7-8F33-4A12-BB23-8CBEF84AE135}">
      <dgm:prSet/>
      <dgm:spPr/>
      <dgm:t>
        <a:bodyPr/>
        <a:lstStyle/>
        <a:p>
          <a:pPr rtl="0"/>
          <a:r>
            <a:rPr lang="en-US" smtClean="0"/>
            <a:t>Busy Waiting</a:t>
          </a:r>
          <a:endParaRPr lang="en-US"/>
        </a:p>
      </dgm:t>
    </dgm:pt>
    <dgm:pt modelId="{AEAB993F-D28E-473A-8ADE-C911C7044C94}" type="parTrans" cxnId="{3B9D3584-1791-4DBA-9B5E-8BC33FFD910C}">
      <dgm:prSet/>
      <dgm:spPr/>
      <dgm:t>
        <a:bodyPr/>
        <a:lstStyle/>
        <a:p>
          <a:endParaRPr lang="en-US"/>
        </a:p>
      </dgm:t>
    </dgm:pt>
    <dgm:pt modelId="{CCC8B79D-75DE-4244-848D-CB150C8A7175}" type="sibTrans" cxnId="{3B9D3584-1791-4DBA-9B5E-8BC33FFD910C}">
      <dgm:prSet/>
      <dgm:spPr/>
      <dgm:t>
        <a:bodyPr/>
        <a:lstStyle/>
        <a:p>
          <a:endParaRPr lang="en-US"/>
        </a:p>
      </dgm:t>
    </dgm:pt>
    <dgm:pt modelId="{E004EAC3-892D-4D06-BCF4-0F7497CBAED7}">
      <dgm:prSet/>
      <dgm:spPr/>
      <dgm:t>
        <a:bodyPr/>
        <a:lstStyle/>
        <a:p>
          <a:pPr rtl="0"/>
          <a:r>
            <a:rPr lang="en-US" smtClean="0"/>
            <a:t>Background Threads</a:t>
          </a:r>
          <a:endParaRPr lang="en-US"/>
        </a:p>
      </dgm:t>
    </dgm:pt>
    <dgm:pt modelId="{145B9685-B495-41F8-B7E9-1AAB2FF5C287}" type="parTrans" cxnId="{08470EC9-7BD8-431B-839E-9C5DE67F5EBB}">
      <dgm:prSet/>
      <dgm:spPr/>
      <dgm:t>
        <a:bodyPr/>
        <a:lstStyle/>
        <a:p>
          <a:endParaRPr lang="en-US"/>
        </a:p>
      </dgm:t>
    </dgm:pt>
    <dgm:pt modelId="{6DE1D02F-2D74-4D83-8346-3CF652A1664E}" type="sibTrans" cxnId="{08470EC9-7BD8-431B-839E-9C5DE67F5EBB}">
      <dgm:prSet/>
      <dgm:spPr/>
      <dgm:t>
        <a:bodyPr/>
        <a:lstStyle/>
        <a:p>
          <a:endParaRPr lang="en-US"/>
        </a:p>
      </dgm:t>
    </dgm:pt>
    <dgm:pt modelId="{BDC5DD6A-FBC1-452C-BC24-39E295EAC0FA}">
      <dgm:prSet/>
      <dgm:spPr/>
      <dgm:t>
        <a:bodyPr/>
        <a:lstStyle/>
        <a:p>
          <a:pPr rtl="0"/>
          <a:r>
            <a:rPr lang="en-US" smtClean="0"/>
            <a:t>Tight Coupling</a:t>
          </a:r>
          <a:endParaRPr lang="en-US"/>
        </a:p>
      </dgm:t>
    </dgm:pt>
    <dgm:pt modelId="{5570B5B0-FBDB-4EA6-A1E8-48FDA3363E9E}" type="parTrans" cxnId="{C0B5B93B-A92B-4949-AD96-B23CDA709C40}">
      <dgm:prSet/>
      <dgm:spPr/>
      <dgm:t>
        <a:bodyPr/>
        <a:lstStyle/>
        <a:p>
          <a:endParaRPr lang="en-US"/>
        </a:p>
      </dgm:t>
    </dgm:pt>
    <dgm:pt modelId="{B58A1015-A8DA-4495-9952-030B07DD4AE6}" type="sibTrans" cxnId="{C0B5B93B-A92B-4949-AD96-B23CDA709C40}">
      <dgm:prSet/>
      <dgm:spPr/>
      <dgm:t>
        <a:bodyPr/>
        <a:lstStyle/>
        <a:p>
          <a:endParaRPr lang="en-US"/>
        </a:p>
      </dgm:t>
    </dgm:pt>
    <dgm:pt modelId="{64734B80-4221-45AE-B960-4184FEF7FC2B}">
      <dgm:prSet/>
      <dgm:spPr/>
      <dgm:t>
        <a:bodyPr/>
        <a:lstStyle/>
        <a:p>
          <a:pPr rtl="0"/>
          <a:r>
            <a:rPr lang="en-US" smtClean="0"/>
            <a:t>Strict imperative flow control code</a:t>
          </a:r>
          <a:endParaRPr lang="en-US"/>
        </a:p>
      </dgm:t>
    </dgm:pt>
    <dgm:pt modelId="{91152576-169B-40BE-8E62-7FF0BE953AEB}" type="parTrans" cxnId="{FC260462-B434-4BC9-9529-66F459CAF7E6}">
      <dgm:prSet/>
      <dgm:spPr/>
      <dgm:t>
        <a:bodyPr/>
        <a:lstStyle/>
        <a:p>
          <a:endParaRPr lang="en-US"/>
        </a:p>
      </dgm:t>
    </dgm:pt>
    <dgm:pt modelId="{134527BA-9982-47C0-B246-1C2D95DB8F4C}" type="sibTrans" cxnId="{FC260462-B434-4BC9-9529-66F459CAF7E6}">
      <dgm:prSet/>
      <dgm:spPr/>
      <dgm:t>
        <a:bodyPr/>
        <a:lstStyle/>
        <a:p>
          <a:endParaRPr lang="en-US"/>
        </a:p>
      </dgm:t>
    </dgm:pt>
    <dgm:pt modelId="{C02B70D0-C3F9-4F66-A627-2F7D55ECD773}">
      <dgm:prSet/>
      <dgm:spPr/>
      <dgm:t>
        <a:bodyPr/>
        <a:lstStyle/>
        <a:p>
          <a:pPr rtl="0"/>
          <a:r>
            <a:rPr lang="en-US" dirty="0" smtClean="0"/>
            <a:t>Components interact via interfaces/abstract classes</a:t>
          </a:r>
          <a:endParaRPr lang="en-US" dirty="0"/>
        </a:p>
      </dgm:t>
    </dgm:pt>
    <dgm:pt modelId="{E6A33E8E-986C-4249-A22F-3BAB96789222}" type="parTrans" cxnId="{98ABF0F2-CB5F-43A1-902C-EAFBA92A4090}">
      <dgm:prSet/>
      <dgm:spPr/>
      <dgm:t>
        <a:bodyPr/>
        <a:lstStyle/>
        <a:p>
          <a:endParaRPr lang="en-US"/>
        </a:p>
      </dgm:t>
    </dgm:pt>
    <dgm:pt modelId="{037DEE33-5B5D-4C93-B3D2-46717E4DD8FC}" type="sibTrans" cxnId="{98ABF0F2-CB5F-43A1-902C-EAFBA92A4090}">
      <dgm:prSet/>
      <dgm:spPr/>
      <dgm:t>
        <a:bodyPr/>
        <a:lstStyle/>
        <a:p>
          <a:endParaRPr lang="en-US"/>
        </a:p>
      </dgm:t>
    </dgm:pt>
    <dgm:pt modelId="{BCF2050A-6CF4-41D9-BFDB-CBEB5BDEB9A9}">
      <dgm:prSet/>
      <dgm:spPr/>
      <dgm:t>
        <a:bodyPr/>
        <a:lstStyle/>
        <a:p>
          <a:pPr rtl="0"/>
          <a:r>
            <a:rPr lang="en-US" dirty="0" smtClean="0"/>
            <a:t>Not Cloud Ready</a:t>
          </a:r>
          <a:endParaRPr lang="en-US" dirty="0"/>
        </a:p>
      </dgm:t>
    </dgm:pt>
    <dgm:pt modelId="{13A85DC6-4347-49D5-A078-7F9775AF1CCA}" type="parTrans" cxnId="{613F1986-7E57-4AF2-85A7-E65243CD70D9}">
      <dgm:prSet/>
      <dgm:spPr/>
      <dgm:t>
        <a:bodyPr/>
        <a:lstStyle/>
        <a:p>
          <a:endParaRPr lang="en-US"/>
        </a:p>
      </dgm:t>
    </dgm:pt>
    <dgm:pt modelId="{0F463272-1BD8-4114-AC5A-A459BCAE85F0}" type="sibTrans" cxnId="{613F1986-7E57-4AF2-85A7-E65243CD70D9}">
      <dgm:prSet/>
      <dgm:spPr/>
      <dgm:t>
        <a:bodyPr/>
        <a:lstStyle/>
        <a:p>
          <a:endParaRPr lang="en-US"/>
        </a:p>
      </dgm:t>
    </dgm:pt>
    <dgm:pt modelId="{FFD06E6D-CE14-440F-BF47-1763BFC2D015}">
      <dgm:prSet/>
      <dgm:spPr/>
      <dgm:t>
        <a:bodyPr/>
        <a:lstStyle/>
        <a:p>
          <a:pPr rtl="0"/>
          <a:r>
            <a:rPr lang="en-US" dirty="0" smtClean="0"/>
            <a:t>Above properties make cloud deployment impractical</a:t>
          </a:r>
          <a:endParaRPr lang="en-US" dirty="0"/>
        </a:p>
      </dgm:t>
    </dgm:pt>
    <dgm:pt modelId="{2BD759C1-3483-4407-9E3A-42F763C9184F}" type="parTrans" cxnId="{17FF6462-DA69-4E2A-96EB-5DBC65834431}">
      <dgm:prSet/>
      <dgm:spPr/>
      <dgm:t>
        <a:bodyPr/>
        <a:lstStyle/>
        <a:p>
          <a:endParaRPr lang="en-US"/>
        </a:p>
      </dgm:t>
    </dgm:pt>
    <dgm:pt modelId="{D0572F99-6B5C-451B-A0CD-59CCC49D4EF5}" type="sibTrans" cxnId="{17FF6462-DA69-4E2A-96EB-5DBC65834431}">
      <dgm:prSet/>
      <dgm:spPr/>
      <dgm:t>
        <a:bodyPr/>
        <a:lstStyle/>
        <a:p>
          <a:endParaRPr lang="en-US"/>
        </a:p>
      </dgm:t>
    </dgm:pt>
    <dgm:pt modelId="{EECC6759-146C-4BB4-B271-B934273847AC}" type="pres">
      <dgm:prSet presAssocID="{39FDA24F-138C-48E7-A432-3C3A029E10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8FAD93-DB62-4835-BF90-F1C3C24E1A07}" type="pres">
      <dgm:prSet presAssocID="{15272A79-60DF-40A4-B348-5BAB6C0BC3F5}" presName="root" presStyleCnt="0"/>
      <dgm:spPr/>
    </dgm:pt>
    <dgm:pt modelId="{13AAE006-2F13-4090-9573-E4BD2DE2FE0B}" type="pres">
      <dgm:prSet presAssocID="{15272A79-60DF-40A4-B348-5BAB6C0BC3F5}" presName="rootComposite" presStyleCnt="0"/>
      <dgm:spPr/>
    </dgm:pt>
    <dgm:pt modelId="{31A64678-7AC5-44A3-9918-A16B84986BB4}" type="pres">
      <dgm:prSet presAssocID="{15272A79-60DF-40A4-B348-5BAB6C0BC3F5}" presName="rootText" presStyleLbl="node1" presStyleIdx="0" presStyleCnt="5"/>
      <dgm:spPr/>
    </dgm:pt>
    <dgm:pt modelId="{270E55B0-DC72-40E4-87E5-83D20D775D05}" type="pres">
      <dgm:prSet presAssocID="{15272A79-60DF-40A4-B348-5BAB6C0BC3F5}" presName="rootConnector" presStyleLbl="node1" presStyleIdx="0" presStyleCnt="5"/>
      <dgm:spPr/>
    </dgm:pt>
    <dgm:pt modelId="{358AB1D6-F8FE-46F0-87A1-96A0BA13AF1B}" type="pres">
      <dgm:prSet presAssocID="{15272A79-60DF-40A4-B348-5BAB6C0BC3F5}" presName="childShape" presStyleCnt="0"/>
      <dgm:spPr/>
    </dgm:pt>
    <dgm:pt modelId="{D5DCF584-2416-4841-8A19-70255E1ABC54}" type="pres">
      <dgm:prSet presAssocID="{31A4B967-3DFF-43A0-A822-CF6D298BC388}" presName="Name13" presStyleLbl="parChTrans1D2" presStyleIdx="0" presStyleCnt="12"/>
      <dgm:spPr/>
    </dgm:pt>
    <dgm:pt modelId="{E3DA2CC9-3B8F-4405-97EB-7575332029EE}" type="pres">
      <dgm:prSet presAssocID="{0FE8BEC8-EF9F-47A1-A35C-AE60F2A47E8F}" presName="childText" presStyleLbl="bgAcc1" presStyleIdx="0" presStyleCnt="12">
        <dgm:presLayoutVars>
          <dgm:bulletEnabled val="1"/>
        </dgm:presLayoutVars>
      </dgm:prSet>
      <dgm:spPr/>
    </dgm:pt>
    <dgm:pt modelId="{AB1F32A4-68AD-4F42-88E4-F15D6594CF80}" type="pres">
      <dgm:prSet presAssocID="{0F7F6826-E5B7-476D-AE81-C581B5795770}" presName="Name13" presStyleLbl="parChTrans1D2" presStyleIdx="1" presStyleCnt="12"/>
      <dgm:spPr/>
    </dgm:pt>
    <dgm:pt modelId="{15EC8C5A-02E9-4D4D-8441-4CFDE7C72B7D}" type="pres">
      <dgm:prSet presAssocID="{55CAD101-5EBD-40E8-8B5A-CAC19CD99886}" presName="childText" presStyleLbl="bgAcc1" presStyleIdx="1" presStyleCnt="12">
        <dgm:presLayoutVars>
          <dgm:bulletEnabled val="1"/>
        </dgm:presLayoutVars>
      </dgm:prSet>
      <dgm:spPr/>
    </dgm:pt>
    <dgm:pt modelId="{E0404AF7-7BDF-424F-9EB5-467295A8F517}" type="pres">
      <dgm:prSet presAssocID="{F01F5FED-312C-4C24-B701-8D3A60F0F6CD}" presName="Name13" presStyleLbl="parChTrans1D2" presStyleIdx="2" presStyleCnt="12"/>
      <dgm:spPr/>
    </dgm:pt>
    <dgm:pt modelId="{7B92686B-B878-4420-9FFF-6C568E53922E}" type="pres">
      <dgm:prSet presAssocID="{5D15E235-DCB4-4BA9-A04F-98873F0D1FF2}" presName="childText" presStyleLbl="bgAcc1" presStyleIdx="2" presStyleCnt="12">
        <dgm:presLayoutVars>
          <dgm:bulletEnabled val="1"/>
        </dgm:presLayoutVars>
      </dgm:prSet>
      <dgm:spPr/>
    </dgm:pt>
    <dgm:pt modelId="{0495B1D5-842C-4BC8-8B22-CE2CDFCCDE96}" type="pres">
      <dgm:prSet presAssocID="{17A6E45C-EE2A-4798-A06D-BA13D3842653}" presName="root" presStyleCnt="0"/>
      <dgm:spPr/>
    </dgm:pt>
    <dgm:pt modelId="{7A844A99-8DEE-4D43-96BA-84544BB392FB}" type="pres">
      <dgm:prSet presAssocID="{17A6E45C-EE2A-4798-A06D-BA13D3842653}" presName="rootComposite" presStyleCnt="0"/>
      <dgm:spPr/>
    </dgm:pt>
    <dgm:pt modelId="{EA2398BB-27C2-4FC5-8E19-A4BAA978B73A}" type="pres">
      <dgm:prSet presAssocID="{17A6E45C-EE2A-4798-A06D-BA13D3842653}" presName="rootText" presStyleLbl="node1" presStyleIdx="1" presStyleCnt="5"/>
      <dgm:spPr/>
    </dgm:pt>
    <dgm:pt modelId="{CD49FC6E-E5EE-43D6-A400-6877C924B49A}" type="pres">
      <dgm:prSet presAssocID="{17A6E45C-EE2A-4798-A06D-BA13D3842653}" presName="rootConnector" presStyleLbl="node1" presStyleIdx="1" presStyleCnt="5"/>
      <dgm:spPr/>
    </dgm:pt>
    <dgm:pt modelId="{E995A1C4-025C-4ABE-AF0F-29FE5F6DD3AD}" type="pres">
      <dgm:prSet presAssocID="{17A6E45C-EE2A-4798-A06D-BA13D3842653}" presName="childShape" presStyleCnt="0"/>
      <dgm:spPr/>
    </dgm:pt>
    <dgm:pt modelId="{FB27F7C6-3194-4465-A21B-30DCAEFAEAFA}" type="pres">
      <dgm:prSet presAssocID="{383EA88D-F27F-48E2-846D-CE64EB6DB950}" presName="Name13" presStyleLbl="parChTrans1D2" presStyleIdx="3" presStyleCnt="12"/>
      <dgm:spPr/>
    </dgm:pt>
    <dgm:pt modelId="{E57152C6-7A38-4611-8406-AA547F40C188}" type="pres">
      <dgm:prSet presAssocID="{8346E337-662F-470B-9F93-1D76D4468326}" presName="childText" presStyleLbl="bgAcc1" presStyleIdx="3" presStyleCnt="12">
        <dgm:presLayoutVars>
          <dgm:bulletEnabled val="1"/>
        </dgm:presLayoutVars>
      </dgm:prSet>
      <dgm:spPr/>
    </dgm:pt>
    <dgm:pt modelId="{2C1186A4-F3B3-4E48-A1A2-52FC1BAED6C8}" type="pres">
      <dgm:prSet presAssocID="{3A814798-0F51-4369-A541-5218E9C84051}" presName="Name13" presStyleLbl="parChTrans1D2" presStyleIdx="4" presStyleCnt="12"/>
      <dgm:spPr/>
    </dgm:pt>
    <dgm:pt modelId="{BE982601-11BC-4250-868C-A837261AAF8F}" type="pres">
      <dgm:prSet presAssocID="{9FA41D54-3C44-4829-B8AA-F8CCC8F6F5E8}" presName="childText" presStyleLbl="bgAcc1" presStyleIdx="4" presStyleCnt="12">
        <dgm:presLayoutVars>
          <dgm:bulletEnabled val="1"/>
        </dgm:presLayoutVars>
      </dgm:prSet>
      <dgm:spPr/>
    </dgm:pt>
    <dgm:pt modelId="{F20C71ED-0E2E-4391-A1CC-EEC351B921A8}" type="pres">
      <dgm:prSet presAssocID="{5C80EC14-A851-429A-9EF2-7FD38B0FCB58}" presName="root" presStyleCnt="0"/>
      <dgm:spPr/>
    </dgm:pt>
    <dgm:pt modelId="{D88FCAF2-1D3A-47FD-99E5-E1CB939FDA03}" type="pres">
      <dgm:prSet presAssocID="{5C80EC14-A851-429A-9EF2-7FD38B0FCB58}" presName="rootComposite" presStyleCnt="0"/>
      <dgm:spPr/>
    </dgm:pt>
    <dgm:pt modelId="{7B84117B-8AC9-4555-BA6F-90AE369478F2}" type="pres">
      <dgm:prSet presAssocID="{5C80EC14-A851-429A-9EF2-7FD38B0FCB58}" presName="rootText" presStyleLbl="node1" presStyleIdx="2" presStyleCnt="5"/>
      <dgm:spPr/>
    </dgm:pt>
    <dgm:pt modelId="{3F25274A-31E6-4BF1-84FF-030C007C9A8E}" type="pres">
      <dgm:prSet presAssocID="{5C80EC14-A851-429A-9EF2-7FD38B0FCB58}" presName="rootConnector" presStyleLbl="node1" presStyleIdx="2" presStyleCnt="5"/>
      <dgm:spPr/>
    </dgm:pt>
    <dgm:pt modelId="{5AC3DC28-0986-41B3-B59B-51C99D634DF2}" type="pres">
      <dgm:prSet presAssocID="{5C80EC14-A851-429A-9EF2-7FD38B0FCB58}" presName="childShape" presStyleCnt="0"/>
      <dgm:spPr/>
    </dgm:pt>
    <dgm:pt modelId="{0D4E001A-690B-4347-AA0B-CC209DA191F7}" type="pres">
      <dgm:prSet presAssocID="{E77B18D4-DBB3-4B4C-97DE-DDCCFACF5444}" presName="Name13" presStyleLbl="parChTrans1D2" presStyleIdx="5" presStyleCnt="12"/>
      <dgm:spPr/>
    </dgm:pt>
    <dgm:pt modelId="{18254FBB-1D23-42B4-90F9-085BC0F972EE}" type="pres">
      <dgm:prSet presAssocID="{F8F4FC1B-B140-4F14-82FF-36B85734F91B}" presName="childText" presStyleLbl="bgAcc1" presStyleIdx="5" presStyleCnt="12">
        <dgm:presLayoutVars>
          <dgm:bulletEnabled val="1"/>
        </dgm:presLayoutVars>
      </dgm:prSet>
      <dgm:spPr/>
    </dgm:pt>
    <dgm:pt modelId="{CEB46391-533D-4055-9F38-D2F5B64EE6F8}" type="pres">
      <dgm:prSet presAssocID="{B2DD471D-D666-467A-8951-217EE2C5A09F}" presName="Name13" presStyleLbl="parChTrans1D2" presStyleIdx="6" presStyleCnt="12"/>
      <dgm:spPr/>
    </dgm:pt>
    <dgm:pt modelId="{85D5FB6B-1383-4EC5-9E55-CFEB19ABE3AC}" type="pres">
      <dgm:prSet presAssocID="{0128B625-F352-4AE1-8577-E5DD8B8B0CEF}" presName="childText" presStyleLbl="bgAcc1" presStyleIdx="6" presStyleCnt="12">
        <dgm:presLayoutVars>
          <dgm:bulletEnabled val="1"/>
        </dgm:presLayoutVars>
      </dgm:prSet>
      <dgm:spPr/>
    </dgm:pt>
    <dgm:pt modelId="{0381B50D-39F0-48ED-8B3A-ACECAE994C4B}" type="pres">
      <dgm:prSet presAssocID="{AEAB993F-D28E-473A-8ADE-C911C7044C94}" presName="Name13" presStyleLbl="parChTrans1D2" presStyleIdx="7" presStyleCnt="12"/>
      <dgm:spPr/>
    </dgm:pt>
    <dgm:pt modelId="{1BF05B23-31E5-4145-8F1D-9797DCBCA142}" type="pres">
      <dgm:prSet presAssocID="{4BA69AC7-8F33-4A12-BB23-8CBEF84AE135}" presName="childText" presStyleLbl="bgAcc1" presStyleIdx="7" presStyleCnt="12">
        <dgm:presLayoutVars>
          <dgm:bulletEnabled val="1"/>
        </dgm:presLayoutVars>
      </dgm:prSet>
      <dgm:spPr/>
    </dgm:pt>
    <dgm:pt modelId="{ECF08292-B0AA-4C0B-9B62-A7A6E9B67D01}" type="pres">
      <dgm:prSet presAssocID="{145B9685-B495-41F8-B7E9-1AAB2FF5C287}" presName="Name13" presStyleLbl="parChTrans1D2" presStyleIdx="8" presStyleCnt="12"/>
      <dgm:spPr/>
    </dgm:pt>
    <dgm:pt modelId="{7D002D45-449E-41FA-A465-F8A1BCB85087}" type="pres">
      <dgm:prSet presAssocID="{E004EAC3-892D-4D06-BCF4-0F7497CBAED7}" presName="childText" presStyleLbl="bgAcc1" presStyleIdx="8" presStyleCnt="12">
        <dgm:presLayoutVars>
          <dgm:bulletEnabled val="1"/>
        </dgm:presLayoutVars>
      </dgm:prSet>
      <dgm:spPr/>
    </dgm:pt>
    <dgm:pt modelId="{878D62E5-9A4B-4A40-85C0-F99C19CF20AC}" type="pres">
      <dgm:prSet presAssocID="{BDC5DD6A-FBC1-452C-BC24-39E295EAC0FA}" presName="root" presStyleCnt="0"/>
      <dgm:spPr/>
    </dgm:pt>
    <dgm:pt modelId="{BAA00178-7E2E-4833-8247-10AADD7AA342}" type="pres">
      <dgm:prSet presAssocID="{BDC5DD6A-FBC1-452C-BC24-39E295EAC0FA}" presName="rootComposite" presStyleCnt="0"/>
      <dgm:spPr/>
    </dgm:pt>
    <dgm:pt modelId="{45C9E3B2-A04B-4DC6-809E-69771C933CAA}" type="pres">
      <dgm:prSet presAssocID="{BDC5DD6A-FBC1-452C-BC24-39E295EAC0FA}" presName="rootText" presStyleLbl="node1" presStyleIdx="3" presStyleCnt="5"/>
      <dgm:spPr/>
    </dgm:pt>
    <dgm:pt modelId="{65C98AE3-0256-43BD-8102-79F7579AD1CC}" type="pres">
      <dgm:prSet presAssocID="{BDC5DD6A-FBC1-452C-BC24-39E295EAC0FA}" presName="rootConnector" presStyleLbl="node1" presStyleIdx="3" presStyleCnt="5"/>
      <dgm:spPr/>
    </dgm:pt>
    <dgm:pt modelId="{05736CD8-054B-43F1-A02A-E1DFC85568C1}" type="pres">
      <dgm:prSet presAssocID="{BDC5DD6A-FBC1-452C-BC24-39E295EAC0FA}" presName="childShape" presStyleCnt="0"/>
      <dgm:spPr/>
    </dgm:pt>
    <dgm:pt modelId="{3EA98D33-FBD9-47BF-AA9F-7A1AEC1706E9}" type="pres">
      <dgm:prSet presAssocID="{91152576-169B-40BE-8E62-7FF0BE953AEB}" presName="Name13" presStyleLbl="parChTrans1D2" presStyleIdx="9" presStyleCnt="12"/>
      <dgm:spPr/>
    </dgm:pt>
    <dgm:pt modelId="{D17D5AF5-7E93-4B8C-97D2-26EACFB01BAD}" type="pres">
      <dgm:prSet presAssocID="{64734B80-4221-45AE-B960-4184FEF7FC2B}" presName="childText" presStyleLbl="bgAcc1" presStyleIdx="9" presStyleCnt="12">
        <dgm:presLayoutVars>
          <dgm:bulletEnabled val="1"/>
        </dgm:presLayoutVars>
      </dgm:prSet>
      <dgm:spPr/>
    </dgm:pt>
    <dgm:pt modelId="{3D76A59B-2757-4825-AF33-DD7D5CAFCA6B}" type="pres">
      <dgm:prSet presAssocID="{E6A33E8E-986C-4249-A22F-3BAB96789222}" presName="Name13" presStyleLbl="parChTrans1D2" presStyleIdx="10" presStyleCnt="12"/>
      <dgm:spPr/>
    </dgm:pt>
    <dgm:pt modelId="{11DFA63A-B308-475B-92F7-5BE32F16486E}" type="pres">
      <dgm:prSet presAssocID="{C02B70D0-C3F9-4F66-A627-2F7D55ECD773}" presName="childText" presStyleLbl="bgAcc1" presStyleIdx="10" presStyleCnt="12">
        <dgm:presLayoutVars>
          <dgm:bulletEnabled val="1"/>
        </dgm:presLayoutVars>
      </dgm:prSet>
      <dgm:spPr/>
    </dgm:pt>
    <dgm:pt modelId="{EE783544-3479-497B-A47A-5D6666AE688A}" type="pres">
      <dgm:prSet presAssocID="{BCF2050A-6CF4-41D9-BFDB-CBEB5BDEB9A9}" presName="root" presStyleCnt="0"/>
      <dgm:spPr/>
    </dgm:pt>
    <dgm:pt modelId="{DDB55995-858F-4AF7-8509-3B0B47F08356}" type="pres">
      <dgm:prSet presAssocID="{BCF2050A-6CF4-41D9-BFDB-CBEB5BDEB9A9}" presName="rootComposite" presStyleCnt="0"/>
      <dgm:spPr/>
    </dgm:pt>
    <dgm:pt modelId="{DFB62AD1-22F5-4B94-B84B-63983249E7FF}" type="pres">
      <dgm:prSet presAssocID="{BCF2050A-6CF4-41D9-BFDB-CBEB5BDEB9A9}" presName="rootText" presStyleLbl="node1" presStyleIdx="4" presStyleCnt="5"/>
      <dgm:spPr/>
    </dgm:pt>
    <dgm:pt modelId="{E744A470-931F-4D2A-8319-779D901074D2}" type="pres">
      <dgm:prSet presAssocID="{BCF2050A-6CF4-41D9-BFDB-CBEB5BDEB9A9}" presName="rootConnector" presStyleLbl="node1" presStyleIdx="4" presStyleCnt="5"/>
      <dgm:spPr/>
    </dgm:pt>
    <dgm:pt modelId="{C6E26F49-BA56-4381-8C81-C35CCEF53098}" type="pres">
      <dgm:prSet presAssocID="{BCF2050A-6CF4-41D9-BFDB-CBEB5BDEB9A9}" presName="childShape" presStyleCnt="0"/>
      <dgm:spPr/>
    </dgm:pt>
    <dgm:pt modelId="{6A887FEE-D103-40AD-A264-84B281EE545B}" type="pres">
      <dgm:prSet presAssocID="{2BD759C1-3483-4407-9E3A-42F763C9184F}" presName="Name13" presStyleLbl="parChTrans1D2" presStyleIdx="11" presStyleCnt="12"/>
      <dgm:spPr/>
    </dgm:pt>
    <dgm:pt modelId="{BCA81C53-7FE8-4D45-8C27-F68782FE2FBE}" type="pres">
      <dgm:prSet presAssocID="{FFD06E6D-CE14-440F-BF47-1763BFC2D015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E90E5916-21F2-4E84-8394-2340B53BDD1E}" type="presOf" srcId="{AEAB993F-D28E-473A-8ADE-C911C7044C94}" destId="{0381B50D-39F0-48ED-8B3A-ACECAE994C4B}" srcOrd="0" destOrd="0" presId="urn:microsoft.com/office/officeart/2005/8/layout/hierarchy3"/>
    <dgm:cxn modelId="{3F7BBD64-64C5-4DE4-A772-382FC6F4B02A}" type="presOf" srcId="{BCF2050A-6CF4-41D9-BFDB-CBEB5BDEB9A9}" destId="{E744A470-931F-4D2A-8319-779D901074D2}" srcOrd="1" destOrd="0" presId="urn:microsoft.com/office/officeart/2005/8/layout/hierarchy3"/>
    <dgm:cxn modelId="{956B26D2-C71F-4097-B39B-8DACE8827DEB}" type="presOf" srcId="{BCF2050A-6CF4-41D9-BFDB-CBEB5BDEB9A9}" destId="{DFB62AD1-22F5-4B94-B84B-63983249E7FF}" srcOrd="0" destOrd="0" presId="urn:microsoft.com/office/officeart/2005/8/layout/hierarchy3"/>
    <dgm:cxn modelId="{9374A8DD-8E69-467B-82E6-6021361A27A9}" srcId="{15272A79-60DF-40A4-B348-5BAB6C0BC3F5}" destId="{5D15E235-DCB4-4BA9-A04F-98873F0D1FF2}" srcOrd="2" destOrd="0" parTransId="{F01F5FED-312C-4C24-B701-8D3A60F0F6CD}" sibTransId="{63C42624-FBB5-4EBB-BCF3-B3802EEEFA07}"/>
    <dgm:cxn modelId="{FC260462-B434-4BC9-9529-66F459CAF7E6}" srcId="{BDC5DD6A-FBC1-452C-BC24-39E295EAC0FA}" destId="{64734B80-4221-45AE-B960-4184FEF7FC2B}" srcOrd="0" destOrd="0" parTransId="{91152576-169B-40BE-8E62-7FF0BE953AEB}" sibTransId="{134527BA-9982-47C0-B246-1C2D95DB8F4C}"/>
    <dgm:cxn modelId="{927FA1E2-6399-463A-8AA7-FF30047E7B7B}" srcId="{5C80EC14-A851-429A-9EF2-7FD38B0FCB58}" destId="{F8F4FC1B-B140-4F14-82FF-36B85734F91B}" srcOrd="0" destOrd="0" parTransId="{E77B18D4-DBB3-4B4C-97DE-DDCCFACF5444}" sibTransId="{75F201D2-694C-4E76-A51F-D012EAF1D6F5}"/>
    <dgm:cxn modelId="{7F129350-677D-4F64-B542-CCF694D1A43D}" type="presOf" srcId="{8346E337-662F-470B-9F93-1D76D4468326}" destId="{E57152C6-7A38-4611-8406-AA547F40C188}" srcOrd="0" destOrd="0" presId="urn:microsoft.com/office/officeart/2005/8/layout/hierarchy3"/>
    <dgm:cxn modelId="{9D31C92C-FB50-4B36-B4BD-11C11F05DF88}" srcId="{15272A79-60DF-40A4-B348-5BAB6C0BC3F5}" destId="{55CAD101-5EBD-40E8-8B5A-CAC19CD99886}" srcOrd="1" destOrd="0" parTransId="{0F7F6826-E5B7-476D-AE81-C581B5795770}" sibTransId="{3932FC0E-F4D0-4A04-A36F-BB3E6C1CD3FF}"/>
    <dgm:cxn modelId="{94A6F53F-A959-463A-BFDE-BCD7BD2076C7}" type="presOf" srcId="{E004EAC3-892D-4D06-BCF4-0F7497CBAED7}" destId="{7D002D45-449E-41FA-A465-F8A1BCB85087}" srcOrd="0" destOrd="0" presId="urn:microsoft.com/office/officeart/2005/8/layout/hierarchy3"/>
    <dgm:cxn modelId="{09F15249-5438-464D-8948-56FF98D2B1EF}" type="presOf" srcId="{5C80EC14-A851-429A-9EF2-7FD38B0FCB58}" destId="{3F25274A-31E6-4BF1-84FF-030C007C9A8E}" srcOrd="1" destOrd="0" presId="urn:microsoft.com/office/officeart/2005/8/layout/hierarchy3"/>
    <dgm:cxn modelId="{18289599-A311-4051-9045-647C4837F979}" type="presOf" srcId="{9FA41D54-3C44-4829-B8AA-F8CCC8F6F5E8}" destId="{BE982601-11BC-4250-868C-A837261AAF8F}" srcOrd="0" destOrd="0" presId="urn:microsoft.com/office/officeart/2005/8/layout/hierarchy3"/>
    <dgm:cxn modelId="{D96FEDCA-4B78-41CC-B556-B3711445AC82}" type="presOf" srcId="{31A4B967-3DFF-43A0-A822-CF6D298BC388}" destId="{D5DCF584-2416-4841-8A19-70255E1ABC54}" srcOrd="0" destOrd="0" presId="urn:microsoft.com/office/officeart/2005/8/layout/hierarchy3"/>
    <dgm:cxn modelId="{B40B52F7-447E-4587-ADD7-78443446071E}" srcId="{39FDA24F-138C-48E7-A432-3C3A029E108F}" destId="{15272A79-60DF-40A4-B348-5BAB6C0BC3F5}" srcOrd="0" destOrd="0" parTransId="{3FA9233F-2BD0-4DBB-A7FF-DA82C3911C29}" sibTransId="{329467D4-12E3-4362-BBFB-B1478A101033}"/>
    <dgm:cxn modelId="{98ABF0F2-CB5F-43A1-902C-EAFBA92A4090}" srcId="{BDC5DD6A-FBC1-452C-BC24-39E295EAC0FA}" destId="{C02B70D0-C3F9-4F66-A627-2F7D55ECD773}" srcOrd="1" destOrd="0" parTransId="{E6A33E8E-986C-4249-A22F-3BAB96789222}" sibTransId="{037DEE33-5B5D-4C93-B3D2-46717E4DD8FC}"/>
    <dgm:cxn modelId="{DB8DFAB2-B2D9-48C1-903F-21C2B016DD99}" type="presOf" srcId="{145B9685-B495-41F8-B7E9-1AAB2FF5C287}" destId="{ECF08292-B0AA-4C0B-9B62-A7A6E9B67D01}" srcOrd="0" destOrd="0" presId="urn:microsoft.com/office/officeart/2005/8/layout/hierarchy3"/>
    <dgm:cxn modelId="{E43F90DA-5540-465B-A878-3D5CE66551AF}" type="presOf" srcId="{64734B80-4221-45AE-B960-4184FEF7FC2B}" destId="{D17D5AF5-7E93-4B8C-97D2-26EACFB01BAD}" srcOrd="0" destOrd="0" presId="urn:microsoft.com/office/officeart/2005/8/layout/hierarchy3"/>
    <dgm:cxn modelId="{C0B5B93B-A92B-4949-AD96-B23CDA709C40}" srcId="{39FDA24F-138C-48E7-A432-3C3A029E108F}" destId="{BDC5DD6A-FBC1-452C-BC24-39E295EAC0FA}" srcOrd="3" destOrd="0" parTransId="{5570B5B0-FBDB-4EA6-A1E8-48FDA3363E9E}" sibTransId="{B58A1015-A8DA-4495-9952-030B07DD4AE6}"/>
    <dgm:cxn modelId="{8DCCCF97-9BE1-41D2-A762-40B6362E744B}" type="presOf" srcId="{E6A33E8E-986C-4249-A22F-3BAB96789222}" destId="{3D76A59B-2757-4825-AF33-DD7D5CAFCA6B}" srcOrd="0" destOrd="0" presId="urn:microsoft.com/office/officeart/2005/8/layout/hierarchy3"/>
    <dgm:cxn modelId="{35D4D249-7BE0-4D85-BC74-347CF9F567B8}" type="presOf" srcId="{0128B625-F352-4AE1-8577-E5DD8B8B0CEF}" destId="{85D5FB6B-1383-4EC5-9E55-CFEB19ABE3AC}" srcOrd="0" destOrd="0" presId="urn:microsoft.com/office/officeart/2005/8/layout/hierarchy3"/>
    <dgm:cxn modelId="{A618DEBC-FEB3-4540-B820-B96623A3DD91}" srcId="{15272A79-60DF-40A4-B348-5BAB6C0BC3F5}" destId="{0FE8BEC8-EF9F-47A1-A35C-AE60F2A47E8F}" srcOrd="0" destOrd="0" parTransId="{31A4B967-3DFF-43A0-A822-CF6D298BC388}" sibTransId="{2D0C1090-4A44-4DAF-9A45-D94417BD7138}"/>
    <dgm:cxn modelId="{19B1A30A-7E2F-4D91-A3EA-ED36411045E0}" srcId="{17A6E45C-EE2A-4798-A06D-BA13D3842653}" destId="{9FA41D54-3C44-4829-B8AA-F8CCC8F6F5E8}" srcOrd="1" destOrd="0" parTransId="{3A814798-0F51-4369-A541-5218E9C84051}" sibTransId="{C23DDEF2-18C6-41A9-B7ED-CCBF4840C2A0}"/>
    <dgm:cxn modelId="{13AB4314-6B90-4BB6-ACF0-829825737864}" type="presOf" srcId="{F8F4FC1B-B140-4F14-82FF-36B85734F91B}" destId="{18254FBB-1D23-42B4-90F9-085BC0F972EE}" srcOrd="0" destOrd="0" presId="urn:microsoft.com/office/officeart/2005/8/layout/hierarchy3"/>
    <dgm:cxn modelId="{F58B6068-ECE4-4C95-B585-6B52C4F3F35C}" srcId="{39FDA24F-138C-48E7-A432-3C3A029E108F}" destId="{17A6E45C-EE2A-4798-A06D-BA13D3842653}" srcOrd="1" destOrd="0" parTransId="{9C56D1A5-F407-4BFF-8891-1E4682B9A6BB}" sibTransId="{AFED61C5-C621-4DFA-971A-09B52789CDA5}"/>
    <dgm:cxn modelId="{1184BBF4-BA60-40FD-A90A-52847CEB3790}" type="presOf" srcId="{BDC5DD6A-FBC1-452C-BC24-39E295EAC0FA}" destId="{45C9E3B2-A04B-4DC6-809E-69771C933CAA}" srcOrd="0" destOrd="0" presId="urn:microsoft.com/office/officeart/2005/8/layout/hierarchy3"/>
    <dgm:cxn modelId="{C03A30AD-4A08-4FB8-B8A6-32C8726D2D8F}" type="presOf" srcId="{17A6E45C-EE2A-4798-A06D-BA13D3842653}" destId="{EA2398BB-27C2-4FC5-8E19-A4BAA978B73A}" srcOrd="0" destOrd="0" presId="urn:microsoft.com/office/officeart/2005/8/layout/hierarchy3"/>
    <dgm:cxn modelId="{3B9D3584-1791-4DBA-9B5E-8BC33FFD910C}" srcId="{5C80EC14-A851-429A-9EF2-7FD38B0FCB58}" destId="{4BA69AC7-8F33-4A12-BB23-8CBEF84AE135}" srcOrd="2" destOrd="0" parTransId="{AEAB993F-D28E-473A-8ADE-C911C7044C94}" sibTransId="{CCC8B79D-75DE-4244-848D-CB150C8A7175}"/>
    <dgm:cxn modelId="{5DF9444B-F1D5-4E4D-9C97-F9021825D853}" srcId="{39FDA24F-138C-48E7-A432-3C3A029E108F}" destId="{5C80EC14-A851-429A-9EF2-7FD38B0FCB58}" srcOrd="2" destOrd="0" parTransId="{5FD6C2C4-50C3-425F-97C2-BF96E7F552B4}" sibTransId="{86CA18CE-D82C-4E25-9C73-1A1F7090ADBC}"/>
    <dgm:cxn modelId="{FAEEA256-6EB0-4355-9B35-2F2311DCB43F}" type="presOf" srcId="{C02B70D0-C3F9-4F66-A627-2F7D55ECD773}" destId="{11DFA63A-B308-475B-92F7-5BE32F16486E}" srcOrd="0" destOrd="0" presId="urn:microsoft.com/office/officeart/2005/8/layout/hierarchy3"/>
    <dgm:cxn modelId="{08470EC9-7BD8-431B-839E-9C5DE67F5EBB}" srcId="{5C80EC14-A851-429A-9EF2-7FD38B0FCB58}" destId="{E004EAC3-892D-4D06-BCF4-0F7497CBAED7}" srcOrd="3" destOrd="0" parTransId="{145B9685-B495-41F8-B7E9-1AAB2FF5C287}" sibTransId="{6DE1D02F-2D74-4D83-8346-3CF652A1664E}"/>
    <dgm:cxn modelId="{5092160B-217A-4413-892B-D21E5E59A899}" srcId="{5C80EC14-A851-429A-9EF2-7FD38B0FCB58}" destId="{0128B625-F352-4AE1-8577-E5DD8B8B0CEF}" srcOrd="1" destOrd="0" parTransId="{B2DD471D-D666-467A-8951-217EE2C5A09F}" sibTransId="{DE8368C6-DE40-4E53-B2E5-CF75B6F5DF79}"/>
    <dgm:cxn modelId="{1C25B7EB-51BA-418B-A7FA-BD466302A406}" type="presOf" srcId="{0FE8BEC8-EF9F-47A1-A35C-AE60F2A47E8F}" destId="{E3DA2CC9-3B8F-4405-97EB-7575332029EE}" srcOrd="0" destOrd="0" presId="urn:microsoft.com/office/officeart/2005/8/layout/hierarchy3"/>
    <dgm:cxn modelId="{45933BFE-2CF1-474B-963E-902F09FB4A32}" type="presOf" srcId="{17A6E45C-EE2A-4798-A06D-BA13D3842653}" destId="{CD49FC6E-E5EE-43D6-A400-6877C924B49A}" srcOrd="1" destOrd="0" presId="urn:microsoft.com/office/officeart/2005/8/layout/hierarchy3"/>
    <dgm:cxn modelId="{9DB5DDAF-25AE-4B59-AA5B-3A6AC85DF828}" type="presOf" srcId="{15272A79-60DF-40A4-B348-5BAB6C0BC3F5}" destId="{31A64678-7AC5-44A3-9918-A16B84986BB4}" srcOrd="0" destOrd="0" presId="urn:microsoft.com/office/officeart/2005/8/layout/hierarchy3"/>
    <dgm:cxn modelId="{DDEA500C-77D6-4275-BCD4-12C46688332A}" type="presOf" srcId="{91152576-169B-40BE-8E62-7FF0BE953AEB}" destId="{3EA98D33-FBD9-47BF-AA9F-7A1AEC1706E9}" srcOrd="0" destOrd="0" presId="urn:microsoft.com/office/officeart/2005/8/layout/hierarchy3"/>
    <dgm:cxn modelId="{48F3F4E7-0F50-4D33-A12A-CF1E607FB3A4}" type="presOf" srcId="{2BD759C1-3483-4407-9E3A-42F763C9184F}" destId="{6A887FEE-D103-40AD-A264-84B281EE545B}" srcOrd="0" destOrd="0" presId="urn:microsoft.com/office/officeart/2005/8/layout/hierarchy3"/>
    <dgm:cxn modelId="{3E7DCB03-C04E-4E06-81C7-227CEA893005}" type="presOf" srcId="{BDC5DD6A-FBC1-452C-BC24-39E295EAC0FA}" destId="{65C98AE3-0256-43BD-8102-79F7579AD1CC}" srcOrd="1" destOrd="0" presId="urn:microsoft.com/office/officeart/2005/8/layout/hierarchy3"/>
    <dgm:cxn modelId="{BF84D40B-93CB-48D7-BC21-4BE64840FD16}" type="presOf" srcId="{39FDA24F-138C-48E7-A432-3C3A029E108F}" destId="{EECC6759-146C-4BB4-B271-B934273847AC}" srcOrd="0" destOrd="0" presId="urn:microsoft.com/office/officeart/2005/8/layout/hierarchy3"/>
    <dgm:cxn modelId="{C99CF8B0-2CD1-4DEE-9B66-4896DDF84CF5}" type="presOf" srcId="{E77B18D4-DBB3-4B4C-97DE-DDCCFACF5444}" destId="{0D4E001A-690B-4347-AA0B-CC209DA191F7}" srcOrd="0" destOrd="0" presId="urn:microsoft.com/office/officeart/2005/8/layout/hierarchy3"/>
    <dgm:cxn modelId="{50A611F5-D772-4E7B-BC48-F0C7F777ADE9}" type="presOf" srcId="{F01F5FED-312C-4C24-B701-8D3A60F0F6CD}" destId="{E0404AF7-7BDF-424F-9EB5-467295A8F517}" srcOrd="0" destOrd="0" presId="urn:microsoft.com/office/officeart/2005/8/layout/hierarchy3"/>
    <dgm:cxn modelId="{613F1986-7E57-4AF2-85A7-E65243CD70D9}" srcId="{39FDA24F-138C-48E7-A432-3C3A029E108F}" destId="{BCF2050A-6CF4-41D9-BFDB-CBEB5BDEB9A9}" srcOrd="4" destOrd="0" parTransId="{13A85DC6-4347-49D5-A078-7F9775AF1CCA}" sibTransId="{0F463272-1BD8-4114-AC5A-A459BCAE85F0}"/>
    <dgm:cxn modelId="{D02CA1F1-9459-4207-9BCB-277ED87C0D0F}" type="presOf" srcId="{55CAD101-5EBD-40E8-8B5A-CAC19CD99886}" destId="{15EC8C5A-02E9-4D4D-8441-4CFDE7C72B7D}" srcOrd="0" destOrd="0" presId="urn:microsoft.com/office/officeart/2005/8/layout/hierarchy3"/>
    <dgm:cxn modelId="{BA760CA8-9411-47B5-A210-41C7E94002D7}" srcId="{17A6E45C-EE2A-4798-A06D-BA13D3842653}" destId="{8346E337-662F-470B-9F93-1D76D4468326}" srcOrd="0" destOrd="0" parTransId="{383EA88D-F27F-48E2-846D-CE64EB6DB950}" sibTransId="{843989D1-DF2F-444C-9B00-4FB251130AA4}"/>
    <dgm:cxn modelId="{CB04CE9E-FBB5-4E2F-ACF6-5DF3167F0A9F}" type="presOf" srcId="{3A814798-0F51-4369-A541-5218E9C84051}" destId="{2C1186A4-F3B3-4E48-A1A2-52FC1BAED6C8}" srcOrd="0" destOrd="0" presId="urn:microsoft.com/office/officeart/2005/8/layout/hierarchy3"/>
    <dgm:cxn modelId="{28210463-3BD2-4DBA-9B91-97F9CA5D0601}" type="presOf" srcId="{B2DD471D-D666-467A-8951-217EE2C5A09F}" destId="{CEB46391-533D-4055-9F38-D2F5B64EE6F8}" srcOrd="0" destOrd="0" presId="urn:microsoft.com/office/officeart/2005/8/layout/hierarchy3"/>
    <dgm:cxn modelId="{CC9E8E3D-1831-41E5-935D-C6B608516E24}" type="presOf" srcId="{4BA69AC7-8F33-4A12-BB23-8CBEF84AE135}" destId="{1BF05B23-31E5-4145-8F1D-9797DCBCA142}" srcOrd="0" destOrd="0" presId="urn:microsoft.com/office/officeart/2005/8/layout/hierarchy3"/>
    <dgm:cxn modelId="{A0607FC2-BB43-45B4-B11E-4AB994B88C9E}" type="presOf" srcId="{FFD06E6D-CE14-440F-BF47-1763BFC2D015}" destId="{BCA81C53-7FE8-4D45-8C27-F68782FE2FBE}" srcOrd="0" destOrd="0" presId="urn:microsoft.com/office/officeart/2005/8/layout/hierarchy3"/>
    <dgm:cxn modelId="{17FF6462-DA69-4E2A-96EB-5DBC65834431}" srcId="{BCF2050A-6CF4-41D9-BFDB-CBEB5BDEB9A9}" destId="{FFD06E6D-CE14-440F-BF47-1763BFC2D015}" srcOrd="0" destOrd="0" parTransId="{2BD759C1-3483-4407-9E3A-42F763C9184F}" sibTransId="{D0572F99-6B5C-451B-A0CD-59CCC49D4EF5}"/>
    <dgm:cxn modelId="{8A0260D3-6DC8-48B5-85E6-0530CF69A8FA}" type="presOf" srcId="{15272A79-60DF-40A4-B348-5BAB6C0BC3F5}" destId="{270E55B0-DC72-40E4-87E5-83D20D775D05}" srcOrd="1" destOrd="0" presId="urn:microsoft.com/office/officeart/2005/8/layout/hierarchy3"/>
    <dgm:cxn modelId="{DA6471BB-F64B-420A-BA62-5832C001951F}" type="presOf" srcId="{383EA88D-F27F-48E2-846D-CE64EB6DB950}" destId="{FB27F7C6-3194-4465-A21B-30DCAEFAEAFA}" srcOrd="0" destOrd="0" presId="urn:microsoft.com/office/officeart/2005/8/layout/hierarchy3"/>
    <dgm:cxn modelId="{03D592AA-7635-4335-8323-3F58D1B1866E}" type="presOf" srcId="{0F7F6826-E5B7-476D-AE81-C581B5795770}" destId="{AB1F32A4-68AD-4F42-88E4-F15D6594CF80}" srcOrd="0" destOrd="0" presId="urn:microsoft.com/office/officeart/2005/8/layout/hierarchy3"/>
    <dgm:cxn modelId="{69C07F8A-89FA-4C9B-BFA0-45A36FA00506}" type="presOf" srcId="{5D15E235-DCB4-4BA9-A04F-98873F0D1FF2}" destId="{7B92686B-B878-4420-9FFF-6C568E53922E}" srcOrd="0" destOrd="0" presId="urn:microsoft.com/office/officeart/2005/8/layout/hierarchy3"/>
    <dgm:cxn modelId="{E09AE534-3E8C-4A98-89B4-5461641646D9}" type="presOf" srcId="{5C80EC14-A851-429A-9EF2-7FD38B0FCB58}" destId="{7B84117B-8AC9-4555-BA6F-90AE369478F2}" srcOrd="0" destOrd="0" presId="urn:microsoft.com/office/officeart/2005/8/layout/hierarchy3"/>
    <dgm:cxn modelId="{26709120-E03D-4302-90F8-0593443BAC33}" type="presParOf" srcId="{EECC6759-146C-4BB4-B271-B934273847AC}" destId="{AB8FAD93-DB62-4835-BF90-F1C3C24E1A07}" srcOrd="0" destOrd="0" presId="urn:microsoft.com/office/officeart/2005/8/layout/hierarchy3"/>
    <dgm:cxn modelId="{EFD00BF3-C1F4-4656-968D-84E708E113E0}" type="presParOf" srcId="{AB8FAD93-DB62-4835-BF90-F1C3C24E1A07}" destId="{13AAE006-2F13-4090-9573-E4BD2DE2FE0B}" srcOrd="0" destOrd="0" presId="urn:microsoft.com/office/officeart/2005/8/layout/hierarchy3"/>
    <dgm:cxn modelId="{1DF8ED1D-C7F2-40E6-9952-9F4268EEF637}" type="presParOf" srcId="{13AAE006-2F13-4090-9573-E4BD2DE2FE0B}" destId="{31A64678-7AC5-44A3-9918-A16B84986BB4}" srcOrd="0" destOrd="0" presId="urn:microsoft.com/office/officeart/2005/8/layout/hierarchy3"/>
    <dgm:cxn modelId="{02C052A2-99B7-4E76-8AEA-F2F1E5D4F99D}" type="presParOf" srcId="{13AAE006-2F13-4090-9573-E4BD2DE2FE0B}" destId="{270E55B0-DC72-40E4-87E5-83D20D775D05}" srcOrd="1" destOrd="0" presId="urn:microsoft.com/office/officeart/2005/8/layout/hierarchy3"/>
    <dgm:cxn modelId="{FDA2AED5-E2BD-448C-ACFE-FEF03A5CF162}" type="presParOf" srcId="{AB8FAD93-DB62-4835-BF90-F1C3C24E1A07}" destId="{358AB1D6-F8FE-46F0-87A1-96A0BA13AF1B}" srcOrd="1" destOrd="0" presId="urn:microsoft.com/office/officeart/2005/8/layout/hierarchy3"/>
    <dgm:cxn modelId="{EEFF4DDA-FA6F-43CE-BE90-A831D35FFECF}" type="presParOf" srcId="{358AB1D6-F8FE-46F0-87A1-96A0BA13AF1B}" destId="{D5DCF584-2416-4841-8A19-70255E1ABC54}" srcOrd="0" destOrd="0" presId="urn:microsoft.com/office/officeart/2005/8/layout/hierarchy3"/>
    <dgm:cxn modelId="{D358B8BE-5FDE-450F-A915-FD4BF9B79366}" type="presParOf" srcId="{358AB1D6-F8FE-46F0-87A1-96A0BA13AF1B}" destId="{E3DA2CC9-3B8F-4405-97EB-7575332029EE}" srcOrd="1" destOrd="0" presId="urn:microsoft.com/office/officeart/2005/8/layout/hierarchy3"/>
    <dgm:cxn modelId="{8AA303EC-079B-4AB5-BDB8-82CD9CE650E5}" type="presParOf" srcId="{358AB1D6-F8FE-46F0-87A1-96A0BA13AF1B}" destId="{AB1F32A4-68AD-4F42-88E4-F15D6594CF80}" srcOrd="2" destOrd="0" presId="urn:microsoft.com/office/officeart/2005/8/layout/hierarchy3"/>
    <dgm:cxn modelId="{8894B993-3B39-44B6-9AD7-1990BF1598B6}" type="presParOf" srcId="{358AB1D6-F8FE-46F0-87A1-96A0BA13AF1B}" destId="{15EC8C5A-02E9-4D4D-8441-4CFDE7C72B7D}" srcOrd="3" destOrd="0" presId="urn:microsoft.com/office/officeart/2005/8/layout/hierarchy3"/>
    <dgm:cxn modelId="{B9B9D981-EF4A-4284-95B6-C3E79FBBA8FA}" type="presParOf" srcId="{358AB1D6-F8FE-46F0-87A1-96A0BA13AF1B}" destId="{E0404AF7-7BDF-424F-9EB5-467295A8F517}" srcOrd="4" destOrd="0" presId="urn:microsoft.com/office/officeart/2005/8/layout/hierarchy3"/>
    <dgm:cxn modelId="{14344DEC-19C5-444D-8BA3-CF767C70AF56}" type="presParOf" srcId="{358AB1D6-F8FE-46F0-87A1-96A0BA13AF1B}" destId="{7B92686B-B878-4420-9FFF-6C568E53922E}" srcOrd="5" destOrd="0" presId="urn:microsoft.com/office/officeart/2005/8/layout/hierarchy3"/>
    <dgm:cxn modelId="{5ECBEAFB-475D-4481-85B4-D603BBF081B4}" type="presParOf" srcId="{EECC6759-146C-4BB4-B271-B934273847AC}" destId="{0495B1D5-842C-4BC8-8B22-CE2CDFCCDE96}" srcOrd="1" destOrd="0" presId="urn:microsoft.com/office/officeart/2005/8/layout/hierarchy3"/>
    <dgm:cxn modelId="{788BBA63-0F96-4C0C-8B4E-1C7262EA260F}" type="presParOf" srcId="{0495B1D5-842C-4BC8-8B22-CE2CDFCCDE96}" destId="{7A844A99-8DEE-4D43-96BA-84544BB392FB}" srcOrd="0" destOrd="0" presId="urn:microsoft.com/office/officeart/2005/8/layout/hierarchy3"/>
    <dgm:cxn modelId="{B892D76A-305E-483F-AC02-4049828DA792}" type="presParOf" srcId="{7A844A99-8DEE-4D43-96BA-84544BB392FB}" destId="{EA2398BB-27C2-4FC5-8E19-A4BAA978B73A}" srcOrd="0" destOrd="0" presId="urn:microsoft.com/office/officeart/2005/8/layout/hierarchy3"/>
    <dgm:cxn modelId="{06E45404-F570-4508-8BAE-38B4EF17761E}" type="presParOf" srcId="{7A844A99-8DEE-4D43-96BA-84544BB392FB}" destId="{CD49FC6E-E5EE-43D6-A400-6877C924B49A}" srcOrd="1" destOrd="0" presId="urn:microsoft.com/office/officeart/2005/8/layout/hierarchy3"/>
    <dgm:cxn modelId="{79CB933D-2E2D-4D1F-A9F5-28227B2C8BDB}" type="presParOf" srcId="{0495B1D5-842C-4BC8-8B22-CE2CDFCCDE96}" destId="{E995A1C4-025C-4ABE-AF0F-29FE5F6DD3AD}" srcOrd="1" destOrd="0" presId="urn:microsoft.com/office/officeart/2005/8/layout/hierarchy3"/>
    <dgm:cxn modelId="{0ED79268-D616-4D05-A28E-03F67CCB3752}" type="presParOf" srcId="{E995A1C4-025C-4ABE-AF0F-29FE5F6DD3AD}" destId="{FB27F7C6-3194-4465-A21B-30DCAEFAEAFA}" srcOrd="0" destOrd="0" presId="urn:microsoft.com/office/officeart/2005/8/layout/hierarchy3"/>
    <dgm:cxn modelId="{D073E97E-8E31-4D86-9D53-9A89E3849AC5}" type="presParOf" srcId="{E995A1C4-025C-4ABE-AF0F-29FE5F6DD3AD}" destId="{E57152C6-7A38-4611-8406-AA547F40C188}" srcOrd="1" destOrd="0" presId="urn:microsoft.com/office/officeart/2005/8/layout/hierarchy3"/>
    <dgm:cxn modelId="{FE1B9A96-1A92-4EE3-86F3-198A96FDEFD3}" type="presParOf" srcId="{E995A1C4-025C-4ABE-AF0F-29FE5F6DD3AD}" destId="{2C1186A4-F3B3-4E48-A1A2-52FC1BAED6C8}" srcOrd="2" destOrd="0" presId="urn:microsoft.com/office/officeart/2005/8/layout/hierarchy3"/>
    <dgm:cxn modelId="{203F17B3-9CBD-403A-BED3-DCD2F0072901}" type="presParOf" srcId="{E995A1C4-025C-4ABE-AF0F-29FE5F6DD3AD}" destId="{BE982601-11BC-4250-868C-A837261AAF8F}" srcOrd="3" destOrd="0" presId="urn:microsoft.com/office/officeart/2005/8/layout/hierarchy3"/>
    <dgm:cxn modelId="{EFB8A0E5-ACFF-453C-AD2D-21B42E12EEB5}" type="presParOf" srcId="{EECC6759-146C-4BB4-B271-B934273847AC}" destId="{F20C71ED-0E2E-4391-A1CC-EEC351B921A8}" srcOrd="2" destOrd="0" presId="urn:microsoft.com/office/officeart/2005/8/layout/hierarchy3"/>
    <dgm:cxn modelId="{22C96633-EABA-4541-B86B-8B98394AA446}" type="presParOf" srcId="{F20C71ED-0E2E-4391-A1CC-EEC351B921A8}" destId="{D88FCAF2-1D3A-47FD-99E5-E1CB939FDA03}" srcOrd="0" destOrd="0" presId="urn:microsoft.com/office/officeart/2005/8/layout/hierarchy3"/>
    <dgm:cxn modelId="{19B712CA-D843-4908-9A7F-DC552422FFE7}" type="presParOf" srcId="{D88FCAF2-1D3A-47FD-99E5-E1CB939FDA03}" destId="{7B84117B-8AC9-4555-BA6F-90AE369478F2}" srcOrd="0" destOrd="0" presId="urn:microsoft.com/office/officeart/2005/8/layout/hierarchy3"/>
    <dgm:cxn modelId="{8A4CC9AC-7072-4185-810F-62715D441E9D}" type="presParOf" srcId="{D88FCAF2-1D3A-47FD-99E5-E1CB939FDA03}" destId="{3F25274A-31E6-4BF1-84FF-030C007C9A8E}" srcOrd="1" destOrd="0" presId="urn:microsoft.com/office/officeart/2005/8/layout/hierarchy3"/>
    <dgm:cxn modelId="{2B883242-6386-4184-AB6B-41F1465F458C}" type="presParOf" srcId="{F20C71ED-0E2E-4391-A1CC-EEC351B921A8}" destId="{5AC3DC28-0986-41B3-B59B-51C99D634DF2}" srcOrd="1" destOrd="0" presId="urn:microsoft.com/office/officeart/2005/8/layout/hierarchy3"/>
    <dgm:cxn modelId="{6612A245-D599-4689-A2C2-942CF800D316}" type="presParOf" srcId="{5AC3DC28-0986-41B3-B59B-51C99D634DF2}" destId="{0D4E001A-690B-4347-AA0B-CC209DA191F7}" srcOrd="0" destOrd="0" presId="urn:microsoft.com/office/officeart/2005/8/layout/hierarchy3"/>
    <dgm:cxn modelId="{BB2A2740-275E-4C4D-B1A6-0F23C6454ABB}" type="presParOf" srcId="{5AC3DC28-0986-41B3-B59B-51C99D634DF2}" destId="{18254FBB-1D23-42B4-90F9-085BC0F972EE}" srcOrd="1" destOrd="0" presId="urn:microsoft.com/office/officeart/2005/8/layout/hierarchy3"/>
    <dgm:cxn modelId="{CD18E7AF-F420-45C3-A91A-1BCBA3530E9A}" type="presParOf" srcId="{5AC3DC28-0986-41B3-B59B-51C99D634DF2}" destId="{CEB46391-533D-4055-9F38-D2F5B64EE6F8}" srcOrd="2" destOrd="0" presId="urn:microsoft.com/office/officeart/2005/8/layout/hierarchy3"/>
    <dgm:cxn modelId="{BA93D5E7-651D-4063-A557-EF109FA18A05}" type="presParOf" srcId="{5AC3DC28-0986-41B3-B59B-51C99D634DF2}" destId="{85D5FB6B-1383-4EC5-9E55-CFEB19ABE3AC}" srcOrd="3" destOrd="0" presId="urn:microsoft.com/office/officeart/2005/8/layout/hierarchy3"/>
    <dgm:cxn modelId="{F5D73832-ED13-44E5-82AB-710D96D344FA}" type="presParOf" srcId="{5AC3DC28-0986-41B3-B59B-51C99D634DF2}" destId="{0381B50D-39F0-48ED-8B3A-ACECAE994C4B}" srcOrd="4" destOrd="0" presId="urn:microsoft.com/office/officeart/2005/8/layout/hierarchy3"/>
    <dgm:cxn modelId="{5C71EBF1-0C2C-4FA6-9894-301244A86767}" type="presParOf" srcId="{5AC3DC28-0986-41B3-B59B-51C99D634DF2}" destId="{1BF05B23-31E5-4145-8F1D-9797DCBCA142}" srcOrd="5" destOrd="0" presId="urn:microsoft.com/office/officeart/2005/8/layout/hierarchy3"/>
    <dgm:cxn modelId="{B03FA173-94E3-489C-9E43-BD4D41A2FBF4}" type="presParOf" srcId="{5AC3DC28-0986-41B3-B59B-51C99D634DF2}" destId="{ECF08292-B0AA-4C0B-9B62-A7A6E9B67D01}" srcOrd="6" destOrd="0" presId="urn:microsoft.com/office/officeart/2005/8/layout/hierarchy3"/>
    <dgm:cxn modelId="{9FC58AB0-5DC6-46BA-8E7D-67730BB99E18}" type="presParOf" srcId="{5AC3DC28-0986-41B3-B59B-51C99D634DF2}" destId="{7D002D45-449E-41FA-A465-F8A1BCB85087}" srcOrd="7" destOrd="0" presId="urn:microsoft.com/office/officeart/2005/8/layout/hierarchy3"/>
    <dgm:cxn modelId="{B78CF86F-FC42-49EE-AE5E-2ABFDC41562F}" type="presParOf" srcId="{EECC6759-146C-4BB4-B271-B934273847AC}" destId="{878D62E5-9A4B-4A40-85C0-F99C19CF20AC}" srcOrd="3" destOrd="0" presId="urn:microsoft.com/office/officeart/2005/8/layout/hierarchy3"/>
    <dgm:cxn modelId="{A4F9515A-375A-4940-AC88-5A72A63C141E}" type="presParOf" srcId="{878D62E5-9A4B-4A40-85C0-F99C19CF20AC}" destId="{BAA00178-7E2E-4833-8247-10AADD7AA342}" srcOrd="0" destOrd="0" presId="urn:microsoft.com/office/officeart/2005/8/layout/hierarchy3"/>
    <dgm:cxn modelId="{484B8AF5-5CC1-418F-86CC-3E7C9D24B723}" type="presParOf" srcId="{BAA00178-7E2E-4833-8247-10AADD7AA342}" destId="{45C9E3B2-A04B-4DC6-809E-69771C933CAA}" srcOrd="0" destOrd="0" presId="urn:microsoft.com/office/officeart/2005/8/layout/hierarchy3"/>
    <dgm:cxn modelId="{C3404ED4-B576-499B-B943-0CB77C3812F2}" type="presParOf" srcId="{BAA00178-7E2E-4833-8247-10AADD7AA342}" destId="{65C98AE3-0256-43BD-8102-79F7579AD1CC}" srcOrd="1" destOrd="0" presId="urn:microsoft.com/office/officeart/2005/8/layout/hierarchy3"/>
    <dgm:cxn modelId="{14890A13-AC93-4B96-87EB-7C736F096271}" type="presParOf" srcId="{878D62E5-9A4B-4A40-85C0-F99C19CF20AC}" destId="{05736CD8-054B-43F1-A02A-E1DFC85568C1}" srcOrd="1" destOrd="0" presId="urn:microsoft.com/office/officeart/2005/8/layout/hierarchy3"/>
    <dgm:cxn modelId="{AE43B994-CCD8-44EC-A087-D8C1EFF3CD2E}" type="presParOf" srcId="{05736CD8-054B-43F1-A02A-E1DFC85568C1}" destId="{3EA98D33-FBD9-47BF-AA9F-7A1AEC1706E9}" srcOrd="0" destOrd="0" presId="urn:microsoft.com/office/officeart/2005/8/layout/hierarchy3"/>
    <dgm:cxn modelId="{190CB8F1-7808-4CAC-890B-8DAD65601991}" type="presParOf" srcId="{05736CD8-054B-43F1-A02A-E1DFC85568C1}" destId="{D17D5AF5-7E93-4B8C-97D2-26EACFB01BAD}" srcOrd="1" destOrd="0" presId="urn:microsoft.com/office/officeart/2005/8/layout/hierarchy3"/>
    <dgm:cxn modelId="{9A97E242-26ED-4F2B-A6D2-8C318A751373}" type="presParOf" srcId="{05736CD8-054B-43F1-A02A-E1DFC85568C1}" destId="{3D76A59B-2757-4825-AF33-DD7D5CAFCA6B}" srcOrd="2" destOrd="0" presId="urn:microsoft.com/office/officeart/2005/8/layout/hierarchy3"/>
    <dgm:cxn modelId="{B5101331-1D7F-470F-898F-79714862D138}" type="presParOf" srcId="{05736CD8-054B-43F1-A02A-E1DFC85568C1}" destId="{11DFA63A-B308-475B-92F7-5BE32F16486E}" srcOrd="3" destOrd="0" presId="urn:microsoft.com/office/officeart/2005/8/layout/hierarchy3"/>
    <dgm:cxn modelId="{B40514AC-564D-47BA-810E-7B3F13311A99}" type="presParOf" srcId="{EECC6759-146C-4BB4-B271-B934273847AC}" destId="{EE783544-3479-497B-A47A-5D6666AE688A}" srcOrd="4" destOrd="0" presId="urn:microsoft.com/office/officeart/2005/8/layout/hierarchy3"/>
    <dgm:cxn modelId="{615D3828-9A36-4B67-A428-D840BC4BCCE5}" type="presParOf" srcId="{EE783544-3479-497B-A47A-5D6666AE688A}" destId="{DDB55995-858F-4AF7-8509-3B0B47F08356}" srcOrd="0" destOrd="0" presId="urn:microsoft.com/office/officeart/2005/8/layout/hierarchy3"/>
    <dgm:cxn modelId="{92651F5F-CBCB-4D60-8E9C-8E65D4F30F90}" type="presParOf" srcId="{DDB55995-858F-4AF7-8509-3B0B47F08356}" destId="{DFB62AD1-22F5-4B94-B84B-63983249E7FF}" srcOrd="0" destOrd="0" presId="urn:microsoft.com/office/officeart/2005/8/layout/hierarchy3"/>
    <dgm:cxn modelId="{63484439-EC11-45E0-B4B7-8E326A7D28C6}" type="presParOf" srcId="{DDB55995-858F-4AF7-8509-3B0B47F08356}" destId="{E744A470-931F-4D2A-8319-779D901074D2}" srcOrd="1" destOrd="0" presId="urn:microsoft.com/office/officeart/2005/8/layout/hierarchy3"/>
    <dgm:cxn modelId="{FC9918D6-AB4D-4D9E-BE36-75E53D563B7E}" type="presParOf" srcId="{EE783544-3479-497B-A47A-5D6666AE688A}" destId="{C6E26F49-BA56-4381-8C81-C35CCEF53098}" srcOrd="1" destOrd="0" presId="urn:microsoft.com/office/officeart/2005/8/layout/hierarchy3"/>
    <dgm:cxn modelId="{85179DE2-93CC-495F-AEFB-B7923ECC6DCC}" type="presParOf" srcId="{C6E26F49-BA56-4381-8C81-C35CCEF53098}" destId="{6A887FEE-D103-40AD-A264-84B281EE545B}" srcOrd="0" destOrd="0" presId="urn:microsoft.com/office/officeart/2005/8/layout/hierarchy3"/>
    <dgm:cxn modelId="{21409837-5952-41A1-B0B5-5D897E22409A}" type="presParOf" srcId="{C6E26F49-BA56-4381-8C81-C35CCEF53098}" destId="{BCA81C53-7FE8-4D45-8C27-F68782FE2FB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dirty="0" smtClean="0"/>
            <a:t>MassTransit</a:t>
          </a:r>
          <a:endParaRPr lang="en-US" dirty="0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dirty="0" err="1" smtClean="0"/>
            <a:t>Automatonymous</a:t>
          </a:r>
          <a:endParaRPr lang="en-US" dirty="0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dirty="0" smtClean="0"/>
            <a:t>Persistence</a:t>
          </a:r>
          <a:endParaRPr lang="en-US" dirty="0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4A4BD-0093-435C-9115-848F665F9AA0}" type="pres">
      <dgm:prSet presAssocID="{BFFBE2B9-A1E7-492E-AA38-7CBE923FE46D}" presName="centerShape" presStyleLbl="node0" presStyleIdx="0" presStyleCnt="1"/>
      <dgm:spPr/>
      <dgm:t>
        <a:bodyPr/>
        <a:lstStyle/>
        <a:p>
          <a:endParaRPr lang="en-US"/>
        </a:p>
      </dgm:t>
    </dgm:pt>
    <dgm:pt modelId="{5081C45D-A36D-4185-91BD-81A1E7F3B6B8}" type="pres">
      <dgm:prSet presAssocID="{B4C7B20A-95EA-48DF-9217-98BBB03BC3F4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78E16-27EA-4D42-B2C6-D2938477D7DE}" type="pres">
      <dgm:prSet presAssocID="{BD2CF3DD-6EFF-4DA8-BD12-FACAD1F86B23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BDB1-3D70-4118-95AC-548E4B9178AE}" type="pres">
      <dgm:prSet presAssocID="{031DC8EC-6898-4BE9-936D-D904E6424B6B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5D14-726C-4864-BF26-C1A0D4C4F999}" type="pres">
      <dgm:prSet presAssocID="{AF53C09A-D77B-4692-A77A-217C2C76767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5C632-2E14-4F75-954F-F73C049CD5CB}" type="pres">
      <dgm:prSet presAssocID="{23FF2D79-224C-4636-83BD-C660F93D2AF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259A-5344-4FF7-97E4-A97EC4C703AB}" type="pres">
      <dgm:prSet presAssocID="{B36CE1C1-6FA6-49EF-9DB8-C7DAF7319E4B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09C6-46F1-44D4-85F9-437FE56CCE92}" type="pres">
      <dgm:prSet presAssocID="{FF1C50CD-2C53-4C99-824D-FB3F0A7FD4C5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Request/Response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dirty="0" smtClean="0"/>
            <a:t>Resiliency</a:t>
          </a:r>
          <a:endParaRPr lang="en-US" dirty="0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Project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Cloud Deploy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4678-7AC5-44A3-9918-A16B84986BB4}">
      <dsp:nvSpPr>
        <dsp:cNvPr id="0" name=""/>
        <dsp:cNvSpPr/>
      </dsp:nvSpPr>
      <dsp:spPr>
        <a:xfrm>
          <a:off x="3850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Scalable</a:t>
          </a:r>
          <a:endParaRPr lang="en-US" sz="2000" kern="1200" dirty="0"/>
        </a:p>
      </dsp:txBody>
      <dsp:txXfrm>
        <a:off x="23081" y="450103"/>
        <a:ext cx="1274704" cy="618121"/>
      </dsp:txXfrm>
    </dsp:sp>
    <dsp:sp modelId="{D5DCF584-2416-4841-8A19-70255E1ABC54}">
      <dsp:nvSpPr>
        <dsp:cNvPr id="0" name=""/>
        <dsp:cNvSpPr/>
      </dsp:nvSpPr>
      <dsp:spPr>
        <a:xfrm>
          <a:off x="135167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A2CC9-3B8F-4405-97EB-7575332029EE}">
      <dsp:nvSpPr>
        <dsp:cNvPr id="0" name=""/>
        <dsp:cNvSpPr/>
      </dsp:nvSpPr>
      <dsp:spPr>
        <a:xfrm>
          <a:off x="266484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Hard to split into independent functional parts</a:t>
          </a:r>
          <a:endParaRPr lang="en-US" sz="900" kern="1200"/>
        </a:p>
      </dsp:txBody>
      <dsp:txXfrm>
        <a:off x="285715" y="1270832"/>
        <a:ext cx="1012071" cy="618121"/>
      </dsp:txXfrm>
    </dsp:sp>
    <dsp:sp modelId="{AB1F32A4-68AD-4F42-88E4-F15D6594CF80}">
      <dsp:nvSpPr>
        <dsp:cNvPr id="0" name=""/>
        <dsp:cNvSpPr/>
      </dsp:nvSpPr>
      <dsp:spPr>
        <a:xfrm>
          <a:off x="135167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C8C5A-02E9-4D4D-8441-4CFDE7C72B7D}">
      <dsp:nvSpPr>
        <dsp:cNvPr id="0" name=""/>
        <dsp:cNvSpPr/>
      </dsp:nvSpPr>
      <dsp:spPr>
        <a:xfrm>
          <a:off x="266484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Impossible to scale out core components</a:t>
          </a:r>
          <a:endParaRPr lang="en-US" sz="900" kern="1200"/>
        </a:p>
      </dsp:txBody>
      <dsp:txXfrm>
        <a:off x="285715" y="2091561"/>
        <a:ext cx="1012071" cy="618121"/>
      </dsp:txXfrm>
    </dsp:sp>
    <dsp:sp modelId="{E0404AF7-7BDF-424F-9EB5-467295A8F517}">
      <dsp:nvSpPr>
        <dsp:cNvPr id="0" name=""/>
        <dsp:cNvSpPr/>
      </dsp:nvSpPr>
      <dsp:spPr>
        <a:xfrm>
          <a:off x="135167" y="1087455"/>
          <a:ext cx="131316" cy="213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95"/>
              </a:lnTo>
              <a:lnTo>
                <a:pt x="131316" y="2133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686B-B878-4420-9FFF-6C568E53922E}">
      <dsp:nvSpPr>
        <dsp:cNvPr id="0" name=""/>
        <dsp:cNvSpPr/>
      </dsp:nvSpPr>
      <dsp:spPr>
        <a:xfrm>
          <a:off x="266484" y="2893059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Explicit low-level thread synchronization</a:t>
          </a:r>
          <a:endParaRPr lang="en-US" sz="900" kern="1200" dirty="0"/>
        </a:p>
      </dsp:txBody>
      <dsp:txXfrm>
        <a:off x="285715" y="2912290"/>
        <a:ext cx="1012071" cy="618121"/>
      </dsp:txXfrm>
    </dsp:sp>
    <dsp:sp modelId="{EA2398BB-27C2-4FC5-8E19-A4BAA978B73A}">
      <dsp:nvSpPr>
        <dsp:cNvPr id="0" name=""/>
        <dsp:cNvSpPr/>
      </dsp:nvSpPr>
      <dsp:spPr>
        <a:xfrm>
          <a:off x="1645308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Resiliency</a:t>
          </a:r>
          <a:endParaRPr lang="en-US" sz="2000" kern="1200"/>
        </a:p>
      </dsp:txBody>
      <dsp:txXfrm>
        <a:off x="1664539" y="450103"/>
        <a:ext cx="1274704" cy="618121"/>
      </dsp:txXfrm>
    </dsp:sp>
    <dsp:sp modelId="{FB27F7C6-3194-4465-A21B-30DCAEFAEAFA}">
      <dsp:nvSpPr>
        <dsp:cNvPr id="0" name=""/>
        <dsp:cNvSpPr/>
      </dsp:nvSpPr>
      <dsp:spPr>
        <a:xfrm>
          <a:off x="1776625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52C6-7A38-4611-8406-AA547F40C188}">
      <dsp:nvSpPr>
        <dsp:cNvPr id="0" name=""/>
        <dsp:cNvSpPr/>
      </dsp:nvSpPr>
      <dsp:spPr>
        <a:xfrm>
          <a:off x="1907942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Single point of failure</a:t>
          </a:r>
          <a:endParaRPr lang="en-US" sz="900" kern="1200"/>
        </a:p>
      </dsp:txBody>
      <dsp:txXfrm>
        <a:off x="1927173" y="1270832"/>
        <a:ext cx="1012071" cy="618121"/>
      </dsp:txXfrm>
    </dsp:sp>
    <dsp:sp modelId="{2C1186A4-F3B3-4E48-A1A2-52FC1BAED6C8}">
      <dsp:nvSpPr>
        <dsp:cNvPr id="0" name=""/>
        <dsp:cNvSpPr/>
      </dsp:nvSpPr>
      <dsp:spPr>
        <a:xfrm>
          <a:off x="1776625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82601-11BC-4250-868C-A837261AAF8F}">
      <dsp:nvSpPr>
        <dsp:cNvPr id="0" name=""/>
        <dsp:cNvSpPr/>
      </dsp:nvSpPr>
      <dsp:spPr>
        <a:xfrm>
          <a:off x="1907942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No means of transparent failover</a:t>
          </a:r>
          <a:endParaRPr lang="en-US" sz="900" kern="1200"/>
        </a:p>
      </dsp:txBody>
      <dsp:txXfrm>
        <a:off x="1927173" y="2091561"/>
        <a:ext cx="1012071" cy="618121"/>
      </dsp:txXfrm>
    </dsp:sp>
    <dsp:sp modelId="{7B84117B-8AC9-4555-BA6F-90AE369478F2}">
      <dsp:nvSpPr>
        <dsp:cNvPr id="0" name=""/>
        <dsp:cNvSpPr/>
      </dsp:nvSpPr>
      <dsp:spPr>
        <a:xfrm>
          <a:off x="3286766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Waste of Resources</a:t>
          </a:r>
          <a:endParaRPr lang="en-US" sz="2000" kern="1200"/>
        </a:p>
      </dsp:txBody>
      <dsp:txXfrm>
        <a:off x="3305997" y="450103"/>
        <a:ext cx="1274704" cy="618121"/>
      </dsp:txXfrm>
    </dsp:sp>
    <dsp:sp modelId="{0D4E001A-690B-4347-AA0B-CC209DA191F7}">
      <dsp:nvSpPr>
        <dsp:cNvPr id="0" name=""/>
        <dsp:cNvSpPr/>
      </dsp:nvSpPr>
      <dsp:spPr>
        <a:xfrm>
          <a:off x="3418083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54FBB-1D23-42B4-90F9-085BC0F972EE}">
      <dsp:nvSpPr>
        <dsp:cNvPr id="0" name=""/>
        <dsp:cNvSpPr/>
      </dsp:nvSpPr>
      <dsp:spPr>
        <a:xfrm>
          <a:off x="3549400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Synchronous Requests</a:t>
          </a:r>
          <a:endParaRPr lang="en-US" sz="900" kern="1200"/>
        </a:p>
      </dsp:txBody>
      <dsp:txXfrm>
        <a:off x="3568631" y="1270832"/>
        <a:ext cx="1012071" cy="618121"/>
      </dsp:txXfrm>
    </dsp:sp>
    <dsp:sp modelId="{CEB46391-533D-4055-9F38-D2F5B64EE6F8}">
      <dsp:nvSpPr>
        <dsp:cNvPr id="0" name=""/>
        <dsp:cNvSpPr/>
      </dsp:nvSpPr>
      <dsp:spPr>
        <a:xfrm>
          <a:off x="3418083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5FB6B-1383-4EC5-9E55-CFEB19ABE3AC}">
      <dsp:nvSpPr>
        <dsp:cNvPr id="0" name=""/>
        <dsp:cNvSpPr/>
      </dsp:nvSpPr>
      <dsp:spPr>
        <a:xfrm>
          <a:off x="3549400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10915"/>
              <a:satOff val="-5579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Active Connections</a:t>
          </a:r>
          <a:endParaRPr lang="en-US" sz="900" kern="1200"/>
        </a:p>
      </dsp:txBody>
      <dsp:txXfrm>
        <a:off x="3568631" y="2091561"/>
        <a:ext cx="1012071" cy="618121"/>
      </dsp:txXfrm>
    </dsp:sp>
    <dsp:sp modelId="{0381B50D-39F0-48ED-8B3A-ACECAE994C4B}">
      <dsp:nvSpPr>
        <dsp:cNvPr id="0" name=""/>
        <dsp:cNvSpPr/>
      </dsp:nvSpPr>
      <dsp:spPr>
        <a:xfrm>
          <a:off x="3418083" y="1087455"/>
          <a:ext cx="131316" cy="213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95"/>
              </a:lnTo>
              <a:lnTo>
                <a:pt x="131316" y="2133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05B23-31E5-4145-8F1D-9797DCBCA142}">
      <dsp:nvSpPr>
        <dsp:cNvPr id="0" name=""/>
        <dsp:cNvSpPr/>
      </dsp:nvSpPr>
      <dsp:spPr>
        <a:xfrm>
          <a:off x="3549400" y="2893059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Busy Waiting</a:t>
          </a:r>
          <a:endParaRPr lang="en-US" sz="900" kern="1200"/>
        </a:p>
      </dsp:txBody>
      <dsp:txXfrm>
        <a:off x="3568631" y="2912290"/>
        <a:ext cx="1012071" cy="618121"/>
      </dsp:txXfrm>
    </dsp:sp>
    <dsp:sp modelId="{ECF08292-B0AA-4C0B-9B62-A7A6E9B67D01}">
      <dsp:nvSpPr>
        <dsp:cNvPr id="0" name=""/>
        <dsp:cNvSpPr/>
      </dsp:nvSpPr>
      <dsp:spPr>
        <a:xfrm>
          <a:off x="3418083" y="1087455"/>
          <a:ext cx="131316" cy="2954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4624"/>
              </a:lnTo>
              <a:lnTo>
                <a:pt x="131316" y="29546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2D45-449E-41FA-A465-F8A1BCB85087}">
      <dsp:nvSpPr>
        <dsp:cNvPr id="0" name=""/>
        <dsp:cNvSpPr/>
      </dsp:nvSpPr>
      <dsp:spPr>
        <a:xfrm>
          <a:off x="3549400" y="3713788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Background Threads</a:t>
          </a:r>
          <a:endParaRPr lang="en-US" sz="900" kern="1200"/>
        </a:p>
      </dsp:txBody>
      <dsp:txXfrm>
        <a:off x="3568631" y="3733019"/>
        <a:ext cx="1012071" cy="618121"/>
      </dsp:txXfrm>
    </dsp:sp>
    <dsp:sp modelId="{45C9E3B2-A04B-4DC6-809E-69771C933CAA}">
      <dsp:nvSpPr>
        <dsp:cNvPr id="0" name=""/>
        <dsp:cNvSpPr/>
      </dsp:nvSpPr>
      <dsp:spPr>
        <a:xfrm>
          <a:off x="4928224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Tight Coupling</a:t>
          </a:r>
          <a:endParaRPr lang="en-US" sz="2000" kern="1200"/>
        </a:p>
      </dsp:txBody>
      <dsp:txXfrm>
        <a:off x="4947455" y="450103"/>
        <a:ext cx="1274704" cy="618121"/>
      </dsp:txXfrm>
    </dsp:sp>
    <dsp:sp modelId="{3EA98D33-FBD9-47BF-AA9F-7A1AEC1706E9}">
      <dsp:nvSpPr>
        <dsp:cNvPr id="0" name=""/>
        <dsp:cNvSpPr/>
      </dsp:nvSpPr>
      <dsp:spPr>
        <a:xfrm>
          <a:off x="5059541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D5AF5-7E93-4B8C-97D2-26EACFB01BAD}">
      <dsp:nvSpPr>
        <dsp:cNvPr id="0" name=""/>
        <dsp:cNvSpPr/>
      </dsp:nvSpPr>
      <dsp:spPr>
        <a:xfrm>
          <a:off x="5190858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Strict imperative flow control code</a:t>
          </a:r>
          <a:endParaRPr lang="en-US" sz="900" kern="1200"/>
        </a:p>
      </dsp:txBody>
      <dsp:txXfrm>
        <a:off x="5210089" y="1270832"/>
        <a:ext cx="1012071" cy="618121"/>
      </dsp:txXfrm>
    </dsp:sp>
    <dsp:sp modelId="{3D76A59B-2757-4825-AF33-DD7D5CAFCA6B}">
      <dsp:nvSpPr>
        <dsp:cNvPr id="0" name=""/>
        <dsp:cNvSpPr/>
      </dsp:nvSpPr>
      <dsp:spPr>
        <a:xfrm>
          <a:off x="5059541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FA63A-B308-475B-92F7-5BE32F16486E}">
      <dsp:nvSpPr>
        <dsp:cNvPr id="0" name=""/>
        <dsp:cNvSpPr/>
      </dsp:nvSpPr>
      <dsp:spPr>
        <a:xfrm>
          <a:off x="5190858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Components interact via interfaces/abstract classes</a:t>
          </a:r>
          <a:endParaRPr lang="en-US" sz="900" kern="1200" dirty="0"/>
        </a:p>
      </dsp:txBody>
      <dsp:txXfrm>
        <a:off x="5210089" y="2091561"/>
        <a:ext cx="1012071" cy="618121"/>
      </dsp:txXfrm>
    </dsp:sp>
    <dsp:sp modelId="{DFB62AD1-22F5-4B94-B84B-63983249E7FF}">
      <dsp:nvSpPr>
        <dsp:cNvPr id="0" name=""/>
        <dsp:cNvSpPr/>
      </dsp:nvSpPr>
      <dsp:spPr>
        <a:xfrm>
          <a:off x="6569682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Cloud Ready</a:t>
          </a:r>
          <a:endParaRPr lang="en-US" sz="2000" kern="1200" dirty="0"/>
        </a:p>
      </dsp:txBody>
      <dsp:txXfrm>
        <a:off x="6588913" y="450103"/>
        <a:ext cx="1274704" cy="618121"/>
      </dsp:txXfrm>
    </dsp:sp>
    <dsp:sp modelId="{6A887FEE-D103-40AD-A264-84B281EE545B}">
      <dsp:nvSpPr>
        <dsp:cNvPr id="0" name=""/>
        <dsp:cNvSpPr/>
      </dsp:nvSpPr>
      <dsp:spPr>
        <a:xfrm>
          <a:off x="6700999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81C53-7FE8-4D45-8C27-F68782FE2FBE}">
      <dsp:nvSpPr>
        <dsp:cNvPr id="0" name=""/>
        <dsp:cNvSpPr/>
      </dsp:nvSpPr>
      <dsp:spPr>
        <a:xfrm>
          <a:off x="6832315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Above properties make cloud deployment impractical</a:t>
          </a:r>
          <a:endParaRPr lang="en-US" sz="900" kern="1200" dirty="0"/>
        </a:p>
      </dsp:txBody>
      <dsp:txXfrm>
        <a:off x="6851546" y="1270832"/>
        <a:ext cx="1012071" cy="618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A4BD-0093-435C-9115-848F665F9AA0}">
      <dsp:nvSpPr>
        <dsp:cNvPr id="0" name=""/>
        <dsp:cNvSpPr/>
      </dsp:nvSpPr>
      <dsp:spPr>
        <a:xfrm>
          <a:off x="2357607" y="2495710"/>
          <a:ext cx="1553779" cy="15537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MassTransit</a:t>
          </a:r>
          <a:endParaRPr lang="en-US" sz="1700" kern="1200" dirty="0"/>
        </a:p>
      </dsp:txBody>
      <dsp:txXfrm>
        <a:off x="2585153" y="2723256"/>
        <a:ext cx="1098687" cy="1098687"/>
      </dsp:txXfrm>
    </dsp:sp>
    <dsp:sp modelId="{5081C45D-A36D-4185-91BD-81A1E7F3B6B8}">
      <dsp:nvSpPr>
        <dsp:cNvPr id="0" name=""/>
        <dsp:cNvSpPr/>
      </dsp:nvSpPr>
      <dsp:spPr>
        <a:xfrm rot="10800000">
          <a:off x="545530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91C0C3-A5ED-4F3A-982B-F35D092D591F}">
      <dsp:nvSpPr>
        <dsp:cNvPr id="0" name=""/>
        <dsp:cNvSpPr/>
      </dsp:nvSpPr>
      <dsp:spPr>
        <a:xfrm>
          <a:off x="1707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Automatonymous</a:t>
          </a:r>
          <a:endParaRPr lang="en-US" sz="1000" kern="1200" dirty="0"/>
        </a:p>
      </dsp:txBody>
      <dsp:txXfrm>
        <a:off x="27192" y="2863026"/>
        <a:ext cx="1036675" cy="819146"/>
      </dsp:txXfrm>
    </dsp:sp>
    <dsp:sp modelId="{F1678E16-27EA-4D42-B2C6-D2938477D7DE}">
      <dsp:nvSpPr>
        <dsp:cNvPr id="0" name=""/>
        <dsp:cNvSpPr/>
      </dsp:nvSpPr>
      <dsp:spPr>
        <a:xfrm rot="12600000">
          <a:off x="777676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464EC3-B6F8-43A7-B11E-766BDD322941}">
      <dsp:nvSpPr>
        <dsp:cNvPr id="0" name=""/>
        <dsp:cNvSpPr/>
      </dsp:nvSpPr>
      <dsp:spPr>
        <a:xfrm>
          <a:off x="348563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Courier</a:t>
          </a:r>
          <a:endParaRPr lang="en-US" sz="1000" kern="1200"/>
        </a:p>
      </dsp:txBody>
      <dsp:txXfrm>
        <a:off x="374048" y="1568543"/>
        <a:ext cx="1036675" cy="819146"/>
      </dsp:txXfrm>
    </dsp:sp>
    <dsp:sp modelId="{2AEDBDB1-3D70-4118-95AC-548E4B9178AE}">
      <dsp:nvSpPr>
        <dsp:cNvPr id="0" name=""/>
        <dsp:cNvSpPr/>
      </dsp:nvSpPr>
      <dsp:spPr>
        <a:xfrm rot="14400000">
          <a:off x="1411910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047861-DFAB-4C58-BEA8-5342E1B552E4}">
      <dsp:nvSpPr>
        <dsp:cNvPr id="0" name=""/>
        <dsp:cNvSpPr/>
      </dsp:nvSpPr>
      <dsp:spPr>
        <a:xfrm>
          <a:off x="1296190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TopShelf</a:t>
          </a:r>
          <a:endParaRPr lang="en-US" sz="1000" kern="1200"/>
        </a:p>
      </dsp:txBody>
      <dsp:txXfrm>
        <a:off x="1321675" y="620916"/>
        <a:ext cx="1036675" cy="819146"/>
      </dsp:txXfrm>
    </dsp:sp>
    <dsp:sp modelId="{79BC5D14-726C-4864-BF26-C1A0D4C4F999}">
      <dsp:nvSpPr>
        <dsp:cNvPr id="0" name=""/>
        <dsp:cNvSpPr/>
      </dsp:nvSpPr>
      <dsp:spPr>
        <a:xfrm rot="16200000">
          <a:off x="2278290" y="131842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9D91B0-E6D5-4BEB-A522-617F6AC2EEAD}">
      <dsp:nvSpPr>
        <dsp:cNvPr id="0" name=""/>
        <dsp:cNvSpPr/>
      </dsp:nvSpPr>
      <dsp:spPr>
        <a:xfrm>
          <a:off x="2590674" y="248575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Quartz</a:t>
          </a:r>
          <a:endParaRPr lang="en-US" sz="1000" kern="1200"/>
        </a:p>
      </dsp:txBody>
      <dsp:txXfrm>
        <a:off x="2616159" y="274060"/>
        <a:ext cx="1036675" cy="819146"/>
      </dsp:txXfrm>
    </dsp:sp>
    <dsp:sp modelId="{32E5C632-2E14-4F75-954F-F73C049CD5CB}">
      <dsp:nvSpPr>
        <dsp:cNvPr id="0" name=""/>
        <dsp:cNvSpPr/>
      </dsp:nvSpPr>
      <dsp:spPr>
        <a:xfrm rot="18000000">
          <a:off x="3144671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9CE0E7-F9E5-4759-ABE7-27E939EE761A}">
      <dsp:nvSpPr>
        <dsp:cNvPr id="0" name=""/>
        <dsp:cNvSpPr/>
      </dsp:nvSpPr>
      <dsp:spPr>
        <a:xfrm>
          <a:off x="3885157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Transports</a:t>
          </a:r>
          <a:endParaRPr lang="en-US" sz="1000" kern="1200" dirty="0"/>
        </a:p>
      </dsp:txBody>
      <dsp:txXfrm>
        <a:off x="3910642" y="620916"/>
        <a:ext cx="1036675" cy="819146"/>
      </dsp:txXfrm>
    </dsp:sp>
    <dsp:sp modelId="{27DF259A-5344-4FF7-97E4-A97EC4C703AB}">
      <dsp:nvSpPr>
        <dsp:cNvPr id="0" name=""/>
        <dsp:cNvSpPr/>
      </dsp:nvSpPr>
      <dsp:spPr>
        <a:xfrm rot="19800000">
          <a:off x="3778905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29AEE7-0451-44D1-840B-7DC4512E6152}">
      <dsp:nvSpPr>
        <dsp:cNvPr id="0" name=""/>
        <dsp:cNvSpPr/>
      </dsp:nvSpPr>
      <dsp:spPr>
        <a:xfrm>
          <a:off x="4832784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Persistence</a:t>
          </a:r>
          <a:endParaRPr lang="en-US" sz="1000" kern="1200" dirty="0"/>
        </a:p>
      </dsp:txBody>
      <dsp:txXfrm>
        <a:off x="4858269" y="1568543"/>
        <a:ext cx="1036675" cy="819146"/>
      </dsp:txXfrm>
    </dsp:sp>
    <dsp:sp modelId="{3C5F09C6-46F1-44D4-85F9-437FE56CCE92}">
      <dsp:nvSpPr>
        <dsp:cNvPr id="0" name=""/>
        <dsp:cNvSpPr/>
      </dsp:nvSpPr>
      <dsp:spPr>
        <a:xfrm>
          <a:off x="4011051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32468B-6AD6-4881-941F-92B88D330E78}">
      <dsp:nvSpPr>
        <dsp:cNvPr id="0" name=""/>
        <dsp:cNvSpPr/>
      </dsp:nvSpPr>
      <dsp:spPr>
        <a:xfrm>
          <a:off x="5179640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RX</a:t>
          </a:r>
          <a:endParaRPr lang="en-US" sz="1000" kern="1200"/>
        </a:p>
      </dsp:txBody>
      <dsp:txXfrm>
        <a:off x="5205125" y="2863026"/>
        <a:ext cx="1036675" cy="819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masstransit/latest/masstransit.pd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chel/PaymentsGateway.MassTransit.Demo" TargetMode="External"/><Relationship Id="rId5" Type="http://schemas.openxmlformats.org/officeDocument/2006/relationships/hyperlink" Target="https://github.com/MassTransit/MassTransit" TargetMode="External"/><Relationship Id="rId4" Type="http://schemas.openxmlformats.org/officeDocument/2006/relationships/hyperlink" Target="https://msdn.microsoft.com/en-us/library/dn600223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sTransit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github.com/MassTransit" TargetMode="Externa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3" y="334106"/>
            <a:ext cx="7886700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95" y="396387"/>
            <a:ext cx="7886700" cy="4730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Not Covered in Demo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RabbitMQ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63" y="380757"/>
            <a:ext cx="7886700" cy="5111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Cloud Deployment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PubSub</a:t>
            </a:r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651"/>
          <a:stretch/>
        </p:blipFill>
        <p:spPr>
          <a:xfrm>
            <a:off x="4559301" y="963827"/>
            <a:ext cx="3563538" cy="52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 smtClean="0"/>
              <a:t>Read:</a:t>
            </a:r>
            <a:endParaRPr lang="en-US" sz="2000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media.readthedocs.org/pdf/masstransit/latest/masstransit.pdf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msdn.microsoft.com/en-us/library/dn600223.aspx</a:t>
            </a:r>
            <a:endParaRPr lang="en-US" sz="1600" dirty="0" smtClean="0"/>
          </a:p>
          <a:p>
            <a:r>
              <a:rPr lang="en-US" sz="2000" dirty="0" smtClean="0"/>
              <a:t>Explore:</a:t>
            </a:r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github.com/MassTransit/MassTransit</a:t>
            </a:r>
            <a:endParaRPr lang="en-US" sz="1600" dirty="0" smtClean="0"/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github.com/amichel/PaymentsGateway.MassTransit.Demo</a:t>
            </a:r>
            <a:endParaRPr lang="en-US" sz="1600" dirty="0" smtClean="0"/>
          </a:p>
          <a:p>
            <a:r>
              <a:rPr lang="en-US" sz="2000" smtClean="0"/>
              <a:t>Hack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35559655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99774"/>
              </p:ext>
            </p:extLst>
          </p:nvPr>
        </p:nvGraphicFramePr>
        <p:xfrm>
          <a:off x="628650" y="1101399"/>
          <a:ext cx="7886700" cy="480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1810" y="310422"/>
            <a:ext cx="7886700" cy="6316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MassTransit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4435827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61810" y="310422"/>
            <a:ext cx="7886700" cy="63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08" y="375662"/>
            <a:ext cx="7886700" cy="51632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112"/>
            <a:ext cx="7493858" cy="19390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Request/Response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3753279"/>
            <a:ext cx="3886200" cy="2520000"/>
          </a:xfrm>
        </p:spPr>
        <p:txBody>
          <a:bodyPr/>
          <a:lstStyle/>
          <a:p>
            <a:r>
              <a:rPr lang="en-US" sz="1800" dirty="0" smtClean="0"/>
              <a:t>Publish/Subscribe</a:t>
            </a:r>
            <a:endParaRPr lang="en-US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" y="241012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Requestor</a:t>
            </a:r>
            <a:endParaRPr lang="en-US" sz="1200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506877" y="225197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Queue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8644" y="2363189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Responder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691331" y="240643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11" idx="4"/>
            <a:endCxn id="12" idx="1"/>
          </p:cNvCxnSpPr>
          <p:nvPr/>
        </p:nvCxnSpPr>
        <p:spPr>
          <a:xfrm>
            <a:off x="3668412" y="2406439"/>
            <a:ext cx="640232" cy="26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495417" y="2672108"/>
            <a:ext cx="813227" cy="46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 flipV="1">
            <a:off x="1691331" y="2719047"/>
            <a:ext cx="815546" cy="42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2506877" y="298840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Reply</a:t>
            </a:r>
          </a:p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28650" y="476970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2506877" y="461155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4308644" y="4457100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1691331" y="476601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9" idx="4"/>
            <a:endCxn id="20" idx="1"/>
          </p:cNvCxnSpPr>
          <p:nvPr/>
        </p:nvCxnSpPr>
        <p:spPr>
          <a:xfrm>
            <a:off x="3668412" y="4766019"/>
            <a:ext cx="640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668412" y="5502446"/>
            <a:ext cx="640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8" idx="3"/>
            <a:endCxn id="25" idx="1"/>
          </p:cNvCxnSpPr>
          <p:nvPr/>
        </p:nvCxnSpPr>
        <p:spPr>
          <a:xfrm>
            <a:off x="1691331" y="5078627"/>
            <a:ext cx="815546" cy="42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Flowchart: Direct Access Storage 24"/>
          <p:cNvSpPr/>
          <p:nvPr/>
        </p:nvSpPr>
        <p:spPr>
          <a:xfrm>
            <a:off x="2506877" y="534798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308644" y="5193527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48" y="1578750"/>
            <a:ext cx="7772401" cy="6725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“A Saga is a Long Lived Transaction that can be written as a sequence of transactions that can be interleaved.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ransactions in the sequence complete successfully or compensating transactions are ran to amend partial execution.”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48" y="2370139"/>
            <a:ext cx="7502098" cy="1252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Distributed Sagas in MassTransit can be implemented with custom logic or using </a:t>
            </a:r>
            <a:r>
              <a:rPr lang="en-US" dirty="0" err="1" smtClean="0"/>
              <a:t>Automatonymous</a:t>
            </a:r>
            <a:r>
              <a:rPr lang="en-US" dirty="0" smtClean="0"/>
              <a:t> state machine, which is now part of the core project. </a:t>
            </a:r>
          </a:p>
          <a:p>
            <a:pPr marL="0" indent="0">
              <a:buNone/>
            </a:pPr>
            <a:r>
              <a:rPr lang="en-US" dirty="0" smtClean="0"/>
              <a:t>MassTransit takes care of correlation, transport bindings, compensations, timeouts, faults, persistency, state machine execution.</a:t>
            </a:r>
          </a:p>
          <a:p>
            <a:pPr marL="0" indent="0">
              <a:buNone/>
            </a:pPr>
            <a:r>
              <a:rPr lang="en-US" dirty="0" smtClean="0"/>
              <a:t>Using MassTransit Saga one can implement </a:t>
            </a:r>
            <a:r>
              <a:rPr lang="en-US" dirty="0"/>
              <a:t>classical Saga - a sequence of transactions and compensations as well as other patterns like Process Manager or other models of distributed flow coordination.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27708" y="4566235"/>
            <a:ext cx="186898" cy="205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6"/>
            <a:endCxn id="9" idx="1"/>
          </p:cNvCxnSpPr>
          <p:nvPr/>
        </p:nvCxnSpPr>
        <p:spPr>
          <a:xfrm flipV="1">
            <a:off x="914606" y="4669207"/>
            <a:ext cx="55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5700583" y="436028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>
            <a:stCxn id="9" idx="3"/>
            <a:endCxn id="35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4646140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73" idx="0"/>
          </p:cNvCxnSpPr>
          <p:nvPr/>
        </p:nvCxnSpPr>
        <p:spPr>
          <a:xfrm>
            <a:off x="4114800" y="4978126"/>
            <a:ext cx="1969" cy="73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82567" y="439220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0012" y="527417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36" idx="0"/>
            <a:endCxn id="9" idx="0"/>
          </p:cNvCxnSpPr>
          <p:nvPr/>
        </p:nvCxnSpPr>
        <p:spPr>
          <a:xfrm rot="16200000" flipV="1">
            <a:off x="4114800" y="2243164"/>
            <a:ext cx="12700" cy="42342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9" idx="2"/>
            <a:endCxn id="56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73" idx="2"/>
          </p:cNvCxnSpPr>
          <p:nvPr/>
        </p:nvCxnSpPr>
        <p:spPr>
          <a:xfrm>
            <a:off x="2529016" y="5811692"/>
            <a:ext cx="14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52240" y="5776546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73" name="Flowchart: Connector 72"/>
          <p:cNvSpPr/>
          <p:nvPr/>
        </p:nvSpPr>
        <p:spPr>
          <a:xfrm>
            <a:off x="4023320" y="5708719"/>
            <a:ext cx="186898" cy="20594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3495" y="1057535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50" y="1072634"/>
            <a:ext cx="158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Routing Slip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649627"/>
            <a:ext cx="8302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some cases Saga is not required to coordinate and compensate and </a:t>
            </a:r>
          </a:p>
          <a:p>
            <a:r>
              <a:rPr lang="en-US" dirty="0" smtClean="0"/>
              <a:t>it is enough to run transaction as a sequence of steps with no shared state.</a:t>
            </a:r>
          </a:p>
          <a:p>
            <a:r>
              <a:rPr lang="en-US" dirty="0" smtClean="0"/>
              <a:t>That’s where Routing slip comes at hand – a route is attached to every message, </a:t>
            </a:r>
          </a:p>
          <a:p>
            <a:r>
              <a:rPr lang="en-US" dirty="0" smtClean="0"/>
              <a:t>which is processed as a series of steps and compensations in a distributed manner.</a:t>
            </a:r>
          </a:p>
          <a:p>
            <a:r>
              <a:rPr lang="en-US" dirty="0" smtClean="0"/>
              <a:t>Imagine an assembly line.</a:t>
            </a:r>
          </a:p>
          <a:p>
            <a:endParaRPr lang="en-US" dirty="0"/>
          </a:p>
          <a:p>
            <a:r>
              <a:rPr lang="en-US" dirty="0" smtClean="0"/>
              <a:t>MassTransit Courier – routing slip engine, now part of the core project allows to define</a:t>
            </a:r>
          </a:p>
          <a:p>
            <a:r>
              <a:rPr lang="en-US" dirty="0" smtClean="0"/>
              <a:t>Routing slips, activities and compensations and track them in real-time.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5" idx="3"/>
            <a:endCxn id="8" idx="1"/>
          </p:cNvCxnSpPr>
          <p:nvPr/>
        </p:nvCxnSpPr>
        <p:spPr>
          <a:xfrm>
            <a:off x="1071210" y="4668791"/>
            <a:ext cx="395125" cy="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" name="Rounded Rectangle 11"/>
          <p:cNvSpPr/>
          <p:nvPr/>
        </p:nvSpPr>
        <p:spPr>
          <a:xfrm>
            <a:off x="3583459" y="549515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114800" y="4978126"/>
            <a:ext cx="0" cy="5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199" y="509293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3194" y="425140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</p:cNvCxnSpPr>
          <p:nvPr/>
        </p:nvCxnSpPr>
        <p:spPr>
          <a:xfrm flipV="1">
            <a:off x="4646140" y="4667163"/>
            <a:ext cx="1054443" cy="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699487" y="432836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/>
              <a:t>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699486" y="547720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3</a:t>
            </a:r>
          </a:p>
        </p:txBody>
      </p:sp>
      <p:cxnSp>
        <p:nvCxnSpPr>
          <p:cNvPr id="39" name="Straight Arrow Connector 38"/>
          <p:cNvCxnSpPr>
            <a:stCxn id="36" idx="2"/>
            <a:endCxn id="38" idx="0"/>
          </p:cNvCxnSpPr>
          <p:nvPr/>
        </p:nvCxnSpPr>
        <p:spPr>
          <a:xfrm flipH="1">
            <a:off x="6230827" y="4946206"/>
            <a:ext cx="1" cy="5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47" idx="1"/>
          </p:cNvCxnSpPr>
          <p:nvPr/>
        </p:nvCxnSpPr>
        <p:spPr>
          <a:xfrm>
            <a:off x="6762168" y="4637287"/>
            <a:ext cx="430299" cy="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5" y="4512283"/>
            <a:ext cx="389025" cy="313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467" y="4490305"/>
            <a:ext cx="368987" cy="296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3754</TotalTime>
  <Words>507</Words>
  <Application>Microsoft Office PowerPoint</Application>
  <PresentationFormat>On-screen Show (4:3)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Agenda</vt:lpstr>
      <vt:lpstr>Legacy System Architecture</vt:lpstr>
      <vt:lpstr>Legacy System Problems</vt:lpstr>
      <vt:lpstr>MassTransit</vt:lpstr>
      <vt:lpstr>PowerPoint Presentation</vt:lpstr>
      <vt:lpstr>Messaging Patterns</vt:lpstr>
      <vt:lpstr>PowerPoint Presentation</vt:lpstr>
      <vt:lpstr>PowerPoint Presentation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185</cp:revision>
  <dcterms:created xsi:type="dcterms:W3CDTF">2015-10-22T12:26:32Z</dcterms:created>
  <dcterms:modified xsi:type="dcterms:W3CDTF">2015-11-04T13:34:01Z</dcterms:modified>
</cp:coreProperties>
</file>