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71" r:id="rId13"/>
    <p:sldId id="272" r:id="rId14"/>
    <p:sldId id="273" r:id="rId15"/>
    <p:sldId id="270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3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937E19B7-67CE-431E-AD3C-02EC700B10A8}" srcId="{82A2100F-ACB1-4FB2-B588-2162CCE0A7EC}" destId="{6745F2E8-67DC-4335-8E1C-679A2BFBCEFE}" srcOrd="3" destOrd="0" parTransId="{94CEB101-BF41-42F2-B6D5-387205ED63AB}" sibTransId="{90453888-4146-41D3-A757-3D9733F25949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CEBFAF0A-185F-452E-BD3A-98AB58E15D2D}" type="presOf" srcId="{0D6B2243-C5F0-467E-BB31-43E53B0E003D}" destId="{71D3D0C1-943C-4F07-851A-449A1ADF9B3C}" srcOrd="0" destOrd="2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464377FE-4471-4F2F-9693-2AB3DFDA8917}" srcId="{82A2100F-ACB1-4FB2-B588-2162CCE0A7EC}" destId="{0D6B2243-C5F0-467E-BB31-43E53B0E003D}" srcOrd="2" destOrd="0" parTransId="{0208BA7B-5939-4D0E-B6E6-60EF2975A18F}" sibTransId="{D623DC6C-F002-4F00-8DB9-27224B886B3D}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F9B01-11FA-4C63-9FBA-E6CE760896A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B95C1E-752C-4762-9E5A-1869423E6A59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A3C66A00-FFA2-46EF-A78E-AB8F7F356B5E}" type="parTrans" cxnId="{C8F4FCEC-F11B-43EC-8547-8E0783868AC4}">
      <dgm:prSet/>
      <dgm:spPr/>
      <dgm:t>
        <a:bodyPr/>
        <a:lstStyle/>
        <a:p>
          <a:endParaRPr lang="en-US"/>
        </a:p>
      </dgm:t>
    </dgm:pt>
    <dgm:pt modelId="{58F8EF72-0BBB-4013-943B-5A0916A47C26}" type="sibTrans" cxnId="{C8F4FCEC-F11B-43EC-8547-8E0783868AC4}">
      <dgm:prSet/>
      <dgm:spPr/>
      <dgm:t>
        <a:bodyPr/>
        <a:lstStyle/>
        <a:p>
          <a:endParaRPr lang="en-US"/>
        </a:p>
      </dgm:t>
    </dgm:pt>
    <dgm:pt modelId="{0919CB37-4152-4765-ABE3-DC23046E65BD}">
      <dgm:prSet/>
      <dgm:spPr/>
      <dgm:t>
        <a:bodyPr/>
        <a:lstStyle/>
        <a:p>
          <a:pPr rtl="0"/>
          <a:r>
            <a:rPr lang="en-US" dirty="0" smtClean="0"/>
            <a:t>Routing</a:t>
          </a:r>
          <a:endParaRPr lang="en-US" dirty="0"/>
        </a:p>
      </dgm:t>
    </dgm:pt>
    <dgm:pt modelId="{8D1D31F3-8E67-4108-B397-241D8BA9FB24}" type="parTrans" cxnId="{139B6DBB-321A-4C04-9EE3-F817C6772E88}">
      <dgm:prSet/>
      <dgm:spPr/>
      <dgm:t>
        <a:bodyPr/>
        <a:lstStyle/>
        <a:p>
          <a:endParaRPr lang="en-US"/>
        </a:p>
      </dgm:t>
    </dgm:pt>
    <dgm:pt modelId="{E9D0ADA9-543A-4DB7-A948-477DC020D10F}" type="sibTrans" cxnId="{139B6DBB-321A-4C04-9EE3-F817C6772E88}">
      <dgm:prSet/>
      <dgm:spPr/>
      <dgm:t>
        <a:bodyPr/>
        <a:lstStyle/>
        <a:p>
          <a:endParaRPr lang="en-US"/>
        </a:p>
      </dgm:t>
    </dgm:pt>
    <dgm:pt modelId="{A3A62DB0-183B-450A-B72B-2F516DF3F825}">
      <dgm:prSet/>
      <dgm:spPr/>
      <dgm:t>
        <a:bodyPr/>
        <a:lstStyle/>
        <a:p>
          <a:pPr rtl="0"/>
          <a:r>
            <a:rPr lang="en-US" dirty="0" smtClean="0"/>
            <a:t>Encryption</a:t>
          </a:r>
          <a:endParaRPr lang="en-US" dirty="0"/>
        </a:p>
      </dgm:t>
    </dgm:pt>
    <dgm:pt modelId="{B44D7C81-D245-4A7A-8614-D22DA2C4876E}" type="parTrans" cxnId="{BE0207A3-9A37-49DB-AE73-A45711F668DA}">
      <dgm:prSet/>
      <dgm:spPr/>
      <dgm:t>
        <a:bodyPr/>
        <a:lstStyle/>
        <a:p>
          <a:endParaRPr lang="en-US"/>
        </a:p>
      </dgm:t>
    </dgm:pt>
    <dgm:pt modelId="{7716E262-A738-4673-9725-EB9322603E9B}" type="sibTrans" cxnId="{BE0207A3-9A37-49DB-AE73-A45711F668DA}">
      <dgm:prSet/>
      <dgm:spPr/>
      <dgm:t>
        <a:bodyPr/>
        <a:lstStyle/>
        <a:p>
          <a:endParaRPr lang="en-US"/>
        </a:p>
      </dgm:t>
    </dgm:pt>
    <dgm:pt modelId="{4F67F5EC-AB06-423D-AB86-56058629937D}">
      <dgm:prSet/>
      <dgm:spPr/>
      <dgm:t>
        <a:bodyPr/>
        <a:lstStyle/>
        <a:p>
          <a:pPr rtl="0"/>
          <a:r>
            <a:rPr lang="en-US" dirty="0" smtClean="0"/>
            <a:t>Serialization</a:t>
          </a:r>
          <a:endParaRPr lang="en-US" dirty="0"/>
        </a:p>
      </dgm:t>
    </dgm:pt>
    <dgm:pt modelId="{8FB29F64-C7CE-4901-8684-A1FE58B5070C}" type="parTrans" cxnId="{E160785F-2F9C-4D09-A9D9-1982388376F5}">
      <dgm:prSet/>
      <dgm:spPr/>
      <dgm:t>
        <a:bodyPr/>
        <a:lstStyle/>
        <a:p>
          <a:endParaRPr lang="en-US"/>
        </a:p>
      </dgm:t>
    </dgm:pt>
    <dgm:pt modelId="{D6A5685B-2B06-4AF1-A3FF-F2A8535F25A2}" type="sibTrans" cxnId="{E160785F-2F9C-4D09-A9D9-1982388376F5}">
      <dgm:prSet/>
      <dgm:spPr/>
      <dgm:t>
        <a:bodyPr/>
        <a:lstStyle/>
        <a:p>
          <a:endParaRPr lang="en-US"/>
        </a:p>
      </dgm:t>
    </dgm:pt>
    <dgm:pt modelId="{E6EAD457-E581-435A-93DB-F992C6A6BD6D}">
      <dgm:prSet/>
      <dgm:spPr/>
      <dgm:t>
        <a:bodyPr/>
        <a:lstStyle/>
        <a:p>
          <a:pPr rtl="0"/>
          <a:r>
            <a:rPr lang="en-US" dirty="0" smtClean="0"/>
            <a:t>Pipes and filters</a:t>
          </a:r>
          <a:endParaRPr lang="en-US" dirty="0"/>
        </a:p>
      </dgm:t>
    </dgm:pt>
    <dgm:pt modelId="{A338F4C2-9E35-4D01-9A1C-5AD874C53454}" type="parTrans" cxnId="{BD0E8CBE-E71C-4953-A22A-A2CAC698EB63}">
      <dgm:prSet/>
      <dgm:spPr/>
      <dgm:t>
        <a:bodyPr/>
        <a:lstStyle/>
        <a:p>
          <a:endParaRPr lang="en-US"/>
        </a:p>
      </dgm:t>
    </dgm:pt>
    <dgm:pt modelId="{944112A2-0E5D-4BA5-8858-3501FBDA99BF}" type="sibTrans" cxnId="{BD0E8CBE-E71C-4953-A22A-A2CAC698EB63}">
      <dgm:prSet/>
      <dgm:spPr/>
      <dgm:t>
        <a:bodyPr/>
        <a:lstStyle/>
        <a:p>
          <a:endParaRPr lang="en-US"/>
        </a:p>
      </dgm:t>
    </dgm:pt>
    <dgm:pt modelId="{CD00DFE4-3DE6-4512-A2E8-E1CA67C435D9}">
      <dgm:prSet/>
      <dgm:spPr/>
      <dgm:t>
        <a:bodyPr/>
        <a:lstStyle/>
        <a:p>
          <a:pPr rtl="0"/>
          <a:r>
            <a:rPr lang="en-US" dirty="0" smtClean="0"/>
            <a:t>Transforms</a:t>
          </a:r>
          <a:endParaRPr lang="en-US" dirty="0"/>
        </a:p>
      </dgm:t>
    </dgm:pt>
    <dgm:pt modelId="{A2F33482-C503-4927-8EC3-69E8902C42B5}" type="parTrans" cxnId="{7C95CCC8-98B3-4A5F-9BD7-8BD6F723E154}">
      <dgm:prSet/>
      <dgm:spPr/>
      <dgm:t>
        <a:bodyPr/>
        <a:lstStyle/>
        <a:p>
          <a:endParaRPr lang="en-US"/>
        </a:p>
      </dgm:t>
    </dgm:pt>
    <dgm:pt modelId="{852F9698-CFB6-484C-B259-1196C21B9722}" type="sibTrans" cxnId="{7C95CCC8-98B3-4A5F-9BD7-8BD6F723E154}">
      <dgm:prSet/>
      <dgm:spPr/>
      <dgm:t>
        <a:bodyPr/>
        <a:lstStyle/>
        <a:p>
          <a:endParaRPr lang="en-US"/>
        </a:p>
      </dgm:t>
    </dgm:pt>
    <dgm:pt modelId="{14E80155-D4D4-4B85-A02E-1266C09A8B5D}">
      <dgm:prSet/>
      <dgm:spPr/>
      <dgm:t>
        <a:bodyPr/>
        <a:lstStyle/>
        <a:p>
          <a:pPr rtl="0"/>
          <a:r>
            <a:rPr lang="en-US" dirty="0" smtClean="0"/>
            <a:t>Configuration</a:t>
          </a:r>
          <a:endParaRPr lang="en-US" dirty="0"/>
        </a:p>
      </dgm:t>
    </dgm:pt>
    <dgm:pt modelId="{C8E030DF-9616-41A7-8F9D-A22EF00DF04C}" type="parTrans" cxnId="{ED0B6733-7697-44F1-BB8F-1B82E09DD8EE}">
      <dgm:prSet/>
      <dgm:spPr/>
      <dgm:t>
        <a:bodyPr/>
        <a:lstStyle/>
        <a:p>
          <a:endParaRPr lang="en-US"/>
        </a:p>
      </dgm:t>
    </dgm:pt>
    <dgm:pt modelId="{9451DAE1-1D8A-46CC-BA13-C76CDC0A50E9}" type="sibTrans" cxnId="{ED0B6733-7697-44F1-BB8F-1B82E09DD8EE}">
      <dgm:prSet/>
      <dgm:spPr/>
      <dgm:t>
        <a:bodyPr/>
        <a:lstStyle/>
        <a:p>
          <a:endParaRPr lang="en-US"/>
        </a:p>
      </dgm:t>
    </dgm:pt>
    <dgm:pt modelId="{1118F7F4-18C8-4B40-8400-E6E5B9669232}" type="pres">
      <dgm:prSet presAssocID="{A57F9B01-11FA-4C63-9FBA-E6CE760896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3168FD-991F-49AF-9794-DF7EF1F69778}" type="pres">
      <dgm:prSet presAssocID="{BCB95C1E-752C-4762-9E5A-1869423E6A59}" presName="vertOne" presStyleCnt="0"/>
      <dgm:spPr/>
    </dgm:pt>
    <dgm:pt modelId="{CCF77F0E-AC98-4B07-862D-98B0033D1E5B}" type="pres">
      <dgm:prSet presAssocID="{BCB95C1E-752C-4762-9E5A-1869423E6A5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69854-92F0-4F1E-B1FB-B6BD3B162471}" type="pres">
      <dgm:prSet presAssocID="{BCB95C1E-752C-4762-9E5A-1869423E6A59}" presName="parTransOne" presStyleCnt="0"/>
      <dgm:spPr/>
    </dgm:pt>
    <dgm:pt modelId="{279C97DC-D018-4C57-A612-8B54C704A904}" type="pres">
      <dgm:prSet presAssocID="{BCB95C1E-752C-4762-9E5A-1869423E6A59}" presName="horzOne" presStyleCnt="0"/>
      <dgm:spPr/>
    </dgm:pt>
    <dgm:pt modelId="{4231484C-63A9-441C-8940-09555FB21D15}" type="pres">
      <dgm:prSet presAssocID="{0919CB37-4152-4765-ABE3-DC23046E65BD}" presName="vertTwo" presStyleCnt="0"/>
      <dgm:spPr/>
    </dgm:pt>
    <dgm:pt modelId="{DDCD081A-6AC6-4EA7-85C2-2CBB6ACD26E5}" type="pres">
      <dgm:prSet presAssocID="{0919CB37-4152-4765-ABE3-DC23046E65BD}" presName="txTwo" presStyleLbl="node2" presStyleIdx="0" presStyleCnt="6">
        <dgm:presLayoutVars>
          <dgm:chPref val="3"/>
        </dgm:presLayoutVars>
      </dgm:prSet>
      <dgm:spPr/>
    </dgm:pt>
    <dgm:pt modelId="{01967554-ED26-4722-B2D4-40D7CDC429EC}" type="pres">
      <dgm:prSet presAssocID="{0919CB37-4152-4765-ABE3-DC23046E65BD}" presName="horzTwo" presStyleCnt="0"/>
      <dgm:spPr/>
    </dgm:pt>
    <dgm:pt modelId="{E8CC9AF4-0A0C-49F9-BF6E-48481067EB1F}" type="pres">
      <dgm:prSet presAssocID="{E9D0ADA9-543A-4DB7-A948-477DC020D10F}" presName="sibSpaceTwo" presStyleCnt="0"/>
      <dgm:spPr/>
    </dgm:pt>
    <dgm:pt modelId="{B731BE7D-A2CC-469B-AF41-FF3066029B1B}" type="pres">
      <dgm:prSet presAssocID="{4F67F5EC-AB06-423D-AB86-56058629937D}" presName="vertTwo" presStyleCnt="0"/>
      <dgm:spPr/>
    </dgm:pt>
    <dgm:pt modelId="{204864B0-CB67-4907-8F19-A5EC8786CB92}" type="pres">
      <dgm:prSet presAssocID="{4F67F5EC-AB06-423D-AB86-56058629937D}" presName="txTwo" presStyleLbl="node2" presStyleIdx="1" presStyleCnt="6">
        <dgm:presLayoutVars>
          <dgm:chPref val="3"/>
        </dgm:presLayoutVars>
      </dgm:prSet>
      <dgm:spPr/>
    </dgm:pt>
    <dgm:pt modelId="{C5E67E53-FFF2-4FDB-9889-1A84EF51450D}" type="pres">
      <dgm:prSet presAssocID="{4F67F5EC-AB06-423D-AB86-56058629937D}" presName="horzTwo" presStyleCnt="0"/>
      <dgm:spPr/>
    </dgm:pt>
    <dgm:pt modelId="{F92CA56F-2C06-480C-995F-9095207DA7A0}" type="pres">
      <dgm:prSet presAssocID="{D6A5685B-2B06-4AF1-A3FF-F2A8535F25A2}" presName="sibSpaceTwo" presStyleCnt="0"/>
      <dgm:spPr/>
    </dgm:pt>
    <dgm:pt modelId="{C7737406-BF1E-436B-ABB8-8878BCBE324A}" type="pres">
      <dgm:prSet presAssocID="{E6EAD457-E581-435A-93DB-F992C6A6BD6D}" presName="vertTwo" presStyleCnt="0"/>
      <dgm:spPr/>
    </dgm:pt>
    <dgm:pt modelId="{5679EE47-2B1C-431D-95B9-9C12162546D3}" type="pres">
      <dgm:prSet presAssocID="{E6EAD457-E581-435A-93DB-F992C6A6BD6D}" presName="txTwo" presStyleLbl="node2" presStyleIdx="2" presStyleCnt="6">
        <dgm:presLayoutVars>
          <dgm:chPref val="3"/>
        </dgm:presLayoutVars>
      </dgm:prSet>
      <dgm:spPr/>
    </dgm:pt>
    <dgm:pt modelId="{E3CC03AB-CDF4-403A-B8A4-079C22E397DC}" type="pres">
      <dgm:prSet presAssocID="{E6EAD457-E581-435A-93DB-F992C6A6BD6D}" presName="horzTwo" presStyleCnt="0"/>
      <dgm:spPr/>
    </dgm:pt>
    <dgm:pt modelId="{CF3A2695-49C4-409F-BA3B-74B6153593B6}" type="pres">
      <dgm:prSet presAssocID="{944112A2-0E5D-4BA5-8858-3501FBDA99BF}" presName="sibSpaceTwo" presStyleCnt="0"/>
      <dgm:spPr/>
    </dgm:pt>
    <dgm:pt modelId="{BBD79991-4D40-411C-A180-2814B1A32FFA}" type="pres">
      <dgm:prSet presAssocID="{CD00DFE4-3DE6-4512-A2E8-E1CA67C435D9}" presName="vertTwo" presStyleCnt="0"/>
      <dgm:spPr/>
    </dgm:pt>
    <dgm:pt modelId="{D6676E93-CC16-4A48-9743-891C4E0AEB10}" type="pres">
      <dgm:prSet presAssocID="{CD00DFE4-3DE6-4512-A2E8-E1CA67C435D9}" presName="txTwo" presStyleLbl="node2" presStyleIdx="3" presStyleCnt="6">
        <dgm:presLayoutVars>
          <dgm:chPref val="3"/>
        </dgm:presLayoutVars>
      </dgm:prSet>
      <dgm:spPr/>
    </dgm:pt>
    <dgm:pt modelId="{F3375B4F-67DF-44E3-960E-6C2823E3A3AF}" type="pres">
      <dgm:prSet presAssocID="{CD00DFE4-3DE6-4512-A2E8-E1CA67C435D9}" presName="horzTwo" presStyleCnt="0"/>
      <dgm:spPr/>
    </dgm:pt>
    <dgm:pt modelId="{0B6EBA29-7E0E-4823-88CE-A327CDDDFB6C}" type="pres">
      <dgm:prSet presAssocID="{852F9698-CFB6-484C-B259-1196C21B9722}" presName="sibSpaceTwo" presStyleCnt="0"/>
      <dgm:spPr/>
    </dgm:pt>
    <dgm:pt modelId="{05FF967B-5163-493A-B0E1-803165D731AA}" type="pres">
      <dgm:prSet presAssocID="{14E80155-D4D4-4B85-A02E-1266C09A8B5D}" presName="vertTwo" presStyleCnt="0"/>
      <dgm:spPr/>
    </dgm:pt>
    <dgm:pt modelId="{5CE82B4D-5D3F-485D-A0A3-6D432205E6D4}" type="pres">
      <dgm:prSet presAssocID="{14E80155-D4D4-4B85-A02E-1266C09A8B5D}" presName="txTwo" presStyleLbl="node2" presStyleIdx="4" presStyleCnt="6">
        <dgm:presLayoutVars>
          <dgm:chPref val="3"/>
        </dgm:presLayoutVars>
      </dgm:prSet>
      <dgm:spPr/>
    </dgm:pt>
    <dgm:pt modelId="{CE813A37-72D0-46E1-BF71-0442A9495026}" type="pres">
      <dgm:prSet presAssocID="{14E80155-D4D4-4B85-A02E-1266C09A8B5D}" presName="horzTwo" presStyleCnt="0"/>
      <dgm:spPr/>
    </dgm:pt>
    <dgm:pt modelId="{9AB01DCE-13B6-4244-BCA4-0C0291104BC7}" type="pres">
      <dgm:prSet presAssocID="{9451DAE1-1D8A-46CC-BA13-C76CDC0A50E9}" presName="sibSpaceTwo" presStyleCnt="0"/>
      <dgm:spPr/>
    </dgm:pt>
    <dgm:pt modelId="{4D9340D5-B5B9-42C8-8948-71D6114C0FAC}" type="pres">
      <dgm:prSet presAssocID="{A3A62DB0-183B-450A-B72B-2F516DF3F825}" presName="vertTwo" presStyleCnt="0"/>
      <dgm:spPr/>
    </dgm:pt>
    <dgm:pt modelId="{8E9322A5-B639-406C-9622-9B3F8705ACCA}" type="pres">
      <dgm:prSet presAssocID="{A3A62DB0-183B-450A-B72B-2F516DF3F825}" presName="txTwo" presStyleLbl="node2" presStyleIdx="5" presStyleCnt="6">
        <dgm:presLayoutVars>
          <dgm:chPref val="3"/>
        </dgm:presLayoutVars>
      </dgm:prSet>
      <dgm:spPr/>
    </dgm:pt>
    <dgm:pt modelId="{F9D9BA24-A6DB-4200-9BD6-F0509CCD7E32}" type="pres">
      <dgm:prSet presAssocID="{A3A62DB0-183B-450A-B72B-2F516DF3F825}" presName="horzTwo" presStyleCnt="0"/>
      <dgm:spPr/>
    </dgm:pt>
  </dgm:ptLst>
  <dgm:cxnLst>
    <dgm:cxn modelId="{FEED560A-30FE-43AE-B505-A0201D797AC4}" type="presOf" srcId="{BCB95C1E-752C-4762-9E5A-1869423E6A59}" destId="{CCF77F0E-AC98-4B07-862D-98B0033D1E5B}" srcOrd="0" destOrd="0" presId="urn:microsoft.com/office/officeart/2005/8/layout/architecture"/>
    <dgm:cxn modelId="{64145A8B-30D1-4D0C-8CF7-FED194616F7B}" type="presOf" srcId="{A3A62DB0-183B-450A-B72B-2F516DF3F825}" destId="{8E9322A5-B639-406C-9622-9B3F8705ACCA}" srcOrd="0" destOrd="0" presId="urn:microsoft.com/office/officeart/2005/8/layout/architecture"/>
    <dgm:cxn modelId="{7C95CCC8-98B3-4A5F-9BD7-8BD6F723E154}" srcId="{BCB95C1E-752C-4762-9E5A-1869423E6A59}" destId="{CD00DFE4-3DE6-4512-A2E8-E1CA67C435D9}" srcOrd="3" destOrd="0" parTransId="{A2F33482-C503-4927-8EC3-69E8902C42B5}" sibTransId="{852F9698-CFB6-484C-B259-1196C21B9722}"/>
    <dgm:cxn modelId="{139B6DBB-321A-4C04-9EE3-F817C6772E88}" srcId="{BCB95C1E-752C-4762-9E5A-1869423E6A59}" destId="{0919CB37-4152-4765-ABE3-DC23046E65BD}" srcOrd="0" destOrd="0" parTransId="{8D1D31F3-8E67-4108-B397-241D8BA9FB24}" sibTransId="{E9D0ADA9-543A-4DB7-A948-477DC020D10F}"/>
    <dgm:cxn modelId="{C8F4FCEC-F11B-43EC-8547-8E0783868AC4}" srcId="{A57F9B01-11FA-4C63-9FBA-E6CE760896A6}" destId="{BCB95C1E-752C-4762-9E5A-1869423E6A59}" srcOrd="0" destOrd="0" parTransId="{A3C66A00-FFA2-46EF-A78E-AB8F7F356B5E}" sibTransId="{58F8EF72-0BBB-4013-943B-5A0916A47C26}"/>
    <dgm:cxn modelId="{BE0207A3-9A37-49DB-AE73-A45711F668DA}" srcId="{BCB95C1E-752C-4762-9E5A-1869423E6A59}" destId="{A3A62DB0-183B-450A-B72B-2F516DF3F825}" srcOrd="5" destOrd="0" parTransId="{B44D7C81-D245-4A7A-8614-D22DA2C4876E}" sibTransId="{7716E262-A738-4673-9725-EB9322603E9B}"/>
    <dgm:cxn modelId="{BD0E8CBE-E71C-4953-A22A-A2CAC698EB63}" srcId="{BCB95C1E-752C-4762-9E5A-1869423E6A59}" destId="{E6EAD457-E581-435A-93DB-F992C6A6BD6D}" srcOrd="2" destOrd="0" parTransId="{A338F4C2-9E35-4D01-9A1C-5AD874C53454}" sibTransId="{944112A2-0E5D-4BA5-8858-3501FBDA99BF}"/>
    <dgm:cxn modelId="{ED0B6733-7697-44F1-BB8F-1B82E09DD8EE}" srcId="{BCB95C1E-752C-4762-9E5A-1869423E6A59}" destId="{14E80155-D4D4-4B85-A02E-1266C09A8B5D}" srcOrd="4" destOrd="0" parTransId="{C8E030DF-9616-41A7-8F9D-A22EF00DF04C}" sibTransId="{9451DAE1-1D8A-46CC-BA13-C76CDC0A50E9}"/>
    <dgm:cxn modelId="{FD0CF13A-8E61-408B-8710-8D5B752E6ACE}" type="presOf" srcId="{0919CB37-4152-4765-ABE3-DC23046E65BD}" destId="{DDCD081A-6AC6-4EA7-85C2-2CBB6ACD26E5}" srcOrd="0" destOrd="0" presId="urn:microsoft.com/office/officeart/2005/8/layout/architecture"/>
    <dgm:cxn modelId="{791D2AB8-B3E7-4C07-8B3F-6571CD37FA21}" type="presOf" srcId="{E6EAD457-E581-435A-93DB-F992C6A6BD6D}" destId="{5679EE47-2B1C-431D-95B9-9C12162546D3}" srcOrd="0" destOrd="0" presId="urn:microsoft.com/office/officeart/2005/8/layout/architecture"/>
    <dgm:cxn modelId="{79FF377F-FA74-43DD-8CD6-8692993958B9}" type="presOf" srcId="{A57F9B01-11FA-4C63-9FBA-E6CE760896A6}" destId="{1118F7F4-18C8-4B40-8400-E6E5B9669232}" srcOrd="0" destOrd="0" presId="urn:microsoft.com/office/officeart/2005/8/layout/architecture"/>
    <dgm:cxn modelId="{CB879D8A-F445-4242-9BE5-143FE712B1C0}" type="presOf" srcId="{CD00DFE4-3DE6-4512-A2E8-E1CA67C435D9}" destId="{D6676E93-CC16-4A48-9743-891C4E0AEB10}" srcOrd="0" destOrd="0" presId="urn:microsoft.com/office/officeart/2005/8/layout/architecture"/>
    <dgm:cxn modelId="{E160785F-2F9C-4D09-A9D9-1982388376F5}" srcId="{BCB95C1E-752C-4762-9E5A-1869423E6A59}" destId="{4F67F5EC-AB06-423D-AB86-56058629937D}" srcOrd="1" destOrd="0" parTransId="{8FB29F64-C7CE-4901-8684-A1FE58B5070C}" sibTransId="{D6A5685B-2B06-4AF1-A3FF-F2A8535F25A2}"/>
    <dgm:cxn modelId="{D9727751-E192-4302-9151-521CCC294A53}" type="presOf" srcId="{14E80155-D4D4-4B85-A02E-1266C09A8B5D}" destId="{5CE82B4D-5D3F-485D-A0A3-6D432205E6D4}" srcOrd="0" destOrd="0" presId="urn:microsoft.com/office/officeart/2005/8/layout/architecture"/>
    <dgm:cxn modelId="{6318E93C-E757-4793-96BF-2D1E7658AA40}" type="presOf" srcId="{4F67F5EC-AB06-423D-AB86-56058629937D}" destId="{204864B0-CB67-4907-8F19-A5EC8786CB92}" srcOrd="0" destOrd="0" presId="urn:microsoft.com/office/officeart/2005/8/layout/architecture"/>
    <dgm:cxn modelId="{812C7A7D-2C52-475B-AA7B-C323B9E99266}" type="presParOf" srcId="{1118F7F4-18C8-4B40-8400-E6E5B9669232}" destId="{1D3168FD-991F-49AF-9794-DF7EF1F69778}" srcOrd="0" destOrd="0" presId="urn:microsoft.com/office/officeart/2005/8/layout/architecture"/>
    <dgm:cxn modelId="{E457B7B9-DB01-48D8-8162-1A8E38F74932}" type="presParOf" srcId="{1D3168FD-991F-49AF-9794-DF7EF1F69778}" destId="{CCF77F0E-AC98-4B07-862D-98B0033D1E5B}" srcOrd="0" destOrd="0" presId="urn:microsoft.com/office/officeart/2005/8/layout/architecture"/>
    <dgm:cxn modelId="{09246F68-B419-43A0-9F76-561DD68A552D}" type="presParOf" srcId="{1D3168FD-991F-49AF-9794-DF7EF1F69778}" destId="{22069854-92F0-4F1E-B1FB-B6BD3B162471}" srcOrd="1" destOrd="0" presId="urn:microsoft.com/office/officeart/2005/8/layout/architecture"/>
    <dgm:cxn modelId="{9D4F0526-6F7C-4248-81C2-7277346A8B23}" type="presParOf" srcId="{1D3168FD-991F-49AF-9794-DF7EF1F69778}" destId="{279C97DC-D018-4C57-A612-8B54C704A904}" srcOrd="2" destOrd="0" presId="urn:microsoft.com/office/officeart/2005/8/layout/architecture"/>
    <dgm:cxn modelId="{45847440-48F2-4BC0-B59C-8D45DE5DCEC2}" type="presParOf" srcId="{279C97DC-D018-4C57-A612-8B54C704A904}" destId="{4231484C-63A9-441C-8940-09555FB21D15}" srcOrd="0" destOrd="0" presId="urn:microsoft.com/office/officeart/2005/8/layout/architecture"/>
    <dgm:cxn modelId="{BE113125-DE69-46E1-8605-0FB5F085101F}" type="presParOf" srcId="{4231484C-63A9-441C-8940-09555FB21D15}" destId="{DDCD081A-6AC6-4EA7-85C2-2CBB6ACD26E5}" srcOrd="0" destOrd="0" presId="urn:microsoft.com/office/officeart/2005/8/layout/architecture"/>
    <dgm:cxn modelId="{E90292E8-2E91-463D-96A9-A286B175B131}" type="presParOf" srcId="{4231484C-63A9-441C-8940-09555FB21D15}" destId="{01967554-ED26-4722-B2D4-40D7CDC429EC}" srcOrd="1" destOrd="0" presId="urn:microsoft.com/office/officeart/2005/8/layout/architecture"/>
    <dgm:cxn modelId="{A3F51D8D-D870-45ED-9EE1-64FD37D66B93}" type="presParOf" srcId="{279C97DC-D018-4C57-A612-8B54C704A904}" destId="{E8CC9AF4-0A0C-49F9-BF6E-48481067EB1F}" srcOrd="1" destOrd="0" presId="urn:microsoft.com/office/officeart/2005/8/layout/architecture"/>
    <dgm:cxn modelId="{10BDE452-92AB-4A95-9750-3B60B2E6063E}" type="presParOf" srcId="{279C97DC-D018-4C57-A612-8B54C704A904}" destId="{B731BE7D-A2CC-469B-AF41-FF3066029B1B}" srcOrd="2" destOrd="0" presId="urn:microsoft.com/office/officeart/2005/8/layout/architecture"/>
    <dgm:cxn modelId="{DC4C0FC1-43CE-48F8-92E2-60681425FED9}" type="presParOf" srcId="{B731BE7D-A2CC-469B-AF41-FF3066029B1B}" destId="{204864B0-CB67-4907-8F19-A5EC8786CB92}" srcOrd="0" destOrd="0" presId="urn:microsoft.com/office/officeart/2005/8/layout/architecture"/>
    <dgm:cxn modelId="{43C2016B-6A3F-4381-88CB-9D6088AAEA13}" type="presParOf" srcId="{B731BE7D-A2CC-469B-AF41-FF3066029B1B}" destId="{C5E67E53-FFF2-4FDB-9889-1A84EF51450D}" srcOrd="1" destOrd="0" presId="urn:microsoft.com/office/officeart/2005/8/layout/architecture"/>
    <dgm:cxn modelId="{F598E285-10EE-4CCE-AD09-9776F98944FD}" type="presParOf" srcId="{279C97DC-D018-4C57-A612-8B54C704A904}" destId="{F92CA56F-2C06-480C-995F-9095207DA7A0}" srcOrd="3" destOrd="0" presId="urn:microsoft.com/office/officeart/2005/8/layout/architecture"/>
    <dgm:cxn modelId="{F2062F9F-3062-4ACB-A0A7-49E715EBE8D0}" type="presParOf" srcId="{279C97DC-D018-4C57-A612-8B54C704A904}" destId="{C7737406-BF1E-436B-ABB8-8878BCBE324A}" srcOrd="4" destOrd="0" presId="urn:microsoft.com/office/officeart/2005/8/layout/architecture"/>
    <dgm:cxn modelId="{F2B64C8C-51F6-498E-BBEF-3178F0F53178}" type="presParOf" srcId="{C7737406-BF1E-436B-ABB8-8878BCBE324A}" destId="{5679EE47-2B1C-431D-95B9-9C12162546D3}" srcOrd="0" destOrd="0" presId="urn:microsoft.com/office/officeart/2005/8/layout/architecture"/>
    <dgm:cxn modelId="{5F33CE78-0536-486A-965C-A6858224EE75}" type="presParOf" srcId="{C7737406-BF1E-436B-ABB8-8878BCBE324A}" destId="{E3CC03AB-CDF4-403A-B8A4-079C22E397DC}" srcOrd="1" destOrd="0" presId="urn:microsoft.com/office/officeart/2005/8/layout/architecture"/>
    <dgm:cxn modelId="{425A42EF-D9B9-4072-A6D7-40E7FC676C4E}" type="presParOf" srcId="{279C97DC-D018-4C57-A612-8B54C704A904}" destId="{CF3A2695-49C4-409F-BA3B-74B6153593B6}" srcOrd="5" destOrd="0" presId="urn:microsoft.com/office/officeart/2005/8/layout/architecture"/>
    <dgm:cxn modelId="{5C249A2B-E8C2-4067-B4F5-6FE65E7F4860}" type="presParOf" srcId="{279C97DC-D018-4C57-A612-8B54C704A904}" destId="{BBD79991-4D40-411C-A180-2814B1A32FFA}" srcOrd="6" destOrd="0" presId="urn:microsoft.com/office/officeart/2005/8/layout/architecture"/>
    <dgm:cxn modelId="{676750CE-1926-4E36-9B4A-B9FDB7C1F15C}" type="presParOf" srcId="{BBD79991-4D40-411C-A180-2814B1A32FFA}" destId="{D6676E93-CC16-4A48-9743-891C4E0AEB10}" srcOrd="0" destOrd="0" presId="urn:microsoft.com/office/officeart/2005/8/layout/architecture"/>
    <dgm:cxn modelId="{B0E2BBE4-18F2-4573-9CD9-4D45D9CF1DF4}" type="presParOf" srcId="{BBD79991-4D40-411C-A180-2814B1A32FFA}" destId="{F3375B4F-67DF-44E3-960E-6C2823E3A3AF}" srcOrd="1" destOrd="0" presId="urn:microsoft.com/office/officeart/2005/8/layout/architecture"/>
    <dgm:cxn modelId="{8966AA5F-4E59-43F5-B4C1-C92F362148D4}" type="presParOf" srcId="{279C97DC-D018-4C57-A612-8B54C704A904}" destId="{0B6EBA29-7E0E-4823-88CE-A327CDDDFB6C}" srcOrd="7" destOrd="0" presId="urn:microsoft.com/office/officeart/2005/8/layout/architecture"/>
    <dgm:cxn modelId="{524EEEE2-BE14-4DFC-84F5-CDE0F2036E94}" type="presParOf" srcId="{279C97DC-D018-4C57-A612-8B54C704A904}" destId="{05FF967B-5163-493A-B0E1-803165D731AA}" srcOrd="8" destOrd="0" presId="urn:microsoft.com/office/officeart/2005/8/layout/architecture"/>
    <dgm:cxn modelId="{953C73D1-88B6-4E6C-8550-387A1AA4E00F}" type="presParOf" srcId="{05FF967B-5163-493A-B0E1-803165D731AA}" destId="{5CE82B4D-5D3F-485D-A0A3-6D432205E6D4}" srcOrd="0" destOrd="0" presId="urn:microsoft.com/office/officeart/2005/8/layout/architecture"/>
    <dgm:cxn modelId="{1B534F52-C4CE-4C0C-8B4F-DB1C6660489B}" type="presParOf" srcId="{05FF967B-5163-493A-B0E1-803165D731AA}" destId="{CE813A37-72D0-46E1-BF71-0442A9495026}" srcOrd="1" destOrd="0" presId="urn:microsoft.com/office/officeart/2005/8/layout/architecture"/>
    <dgm:cxn modelId="{080ADADD-3920-40C9-8497-B9FB118CD09E}" type="presParOf" srcId="{279C97DC-D018-4C57-A612-8B54C704A904}" destId="{9AB01DCE-13B6-4244-BCA4-0C0291104BC7}" srcOrd="9" destOrd="0" presId="urn:microsoft.com/office/officeart/2005/8/layout/architecture"/>
    <dgm:cxn modelId="{885B43E3-5B76-46DD-8752-FC652F4781DD}" type="presParOf" srcId="{279C97DC-D018-4C57-A612-8B54C704A904}" destId="{4D9340D5-B5B9-42C8-8948-71D6114C0FAC}" srcOrd="10" destOrd="0" presId="urn:microsoft.com/office/officeart/2005/8/layout/architecture"/>
    <dgm:cxn modelId="{CA523809-3C12-4ADB-A61F-0924A9798650}" type="presParOf" srcId="{4D9340D5-B5B9-42C8-8948-71D6114C0FAC}" destId="{8E9322A5-B639-406C-9622-9B3F8705ACCA}" srcOrd="0" destOrd="0" presId="urn:microsoft.com/office/officeart/2005/8/layout/architecture"/>
    <dgm:cxn modelId="{52613C09-7901-49ED-961D-72C1164441A1}" type="presParOf" srcId="{4D9340D5-B5B9-42C8-8948-71D6114C0FAC}" destId="{F9D9BA24-A6DB-4200-9BD6-F0509CCD7E3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7F9B01-11FA-4C63-9FBA-E6CE760896A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B95C1E-752C-4762-9E5A-1869423E6A59}">
      <dgm:prSet/>
      <dgm:spPr/>
      <dgm:t>
        <a:bodyPr/>
        <a:lstStyle/>
        <a:p>
          <a:pPr rtl="0"/>
          <a:r>
            <a:rPr lang="en-US" dirty="0" smtClean="0"/>
            <a:t>Endpoints</a:t>
          </a:r>
          <a:endParaRPr lang="en-US" dirty="0"/>
        </a:p>
      </dgm:t>
    </dgm:pt>
    <dgm:pt modelId="{A3C66A00-FFA2-46EF-A78E-AB8F7F356B5E}" type="parTrans" cxnId="{C8F4FCEC-F11B-43EC-8547-8E0783868AC4}">
      <dgm:prSet/>
      <dgm:spPr/>
      <dgm:t>
        <a:bodyPr/>
        <a:lstStyle/>
        <a:p>
          <a:endParaRPr lang="en-US"/>
        </a:p>
      </dgm:t>
    </dgm:pt>
    <dgm:pt modelId="{58F8EF72-0BBB-4013-943B-5A0916A47C26}" type="sibTrans" cxnId="{C8F4FCEC-F11B-43EC-8547-8E0783868AC4}">
      <dgm:prSet/>
      <dgm:spPr/>
      <dgm:t>
        <a:bodyPr/>
        <a:lstStyle/>
        <a:p>
          <a:endParaRPr lang="en-US"/>
        </a:p>
      </dgm:t>
    </dgm:pt>
    <dgm:pt modelId="{0919CB37-4152-4765-ABE3-DC23046E65BD}">
      <dgm:prSet/>
      <dgm:spPr/>
      <dgm:t>
        <a:bodyPr/>
        <a:lstStyle/>
        <a:p>
          <a:pPr rtl="0"/>
          <a:r>
            <a:rPr lang="en-US" dirty="0" smtClean="0"/>
            <a:t>Routing</a:t>
          </a:r>
          <a:endParaRPr lang="en-US" dirty="0"/>
        </a:p>
      </dgm:t>
    </dgm:pt>
    <dgm:pt modelId="{8D1D31F3-8E67-4108-B397-241D8BA9FB24}" type="parTrans" cxnId="{139B6DBB-321A-4C04-9EE3-F817C6772E88}">
      <dgm:prSet/>
      <dgm:spPr/>
      <dgm:t>
        <a:bodyPr/>
        <a:lstStyle/>
        <a:p>
          <a:endParaRPr lang="en-US"/>
        </a:p>
      </dgm:t>
    </dgm:pt>
    <dgm:pt modelId="{E9D0ADA9-543A-4DB7-A948-477DC020D10F}" type="sibTrans" cxnId="{139B6DBB-321A-4C04-9EE3-F817C6772E88}">
      <dgm:prSet/>
      <dgm:spPr/>
      <dgm:t>
        <a:bodyPr/>
        <a:lstStyle/>
        <a:p>
          <a:endParaRPr lang="en-US"/>
        </a:p>
      </dgm:t>
    </dgm:pt>
    <dgm:pt modelId="{A3A62DB0-183B-450A-B72B-2F516DF3F825}">
      <dgm:prSet/>
      <dgm:spPr/>
      <dgm:t>
        <a:bodyPr/>
        <a:lstStyle/>
        <a:p>
          <a:pPr rtl="0"/>
          <a:r>
            <a:rPr lang="en-US" dirty="0" smtClean="0"/>
            <a:t>Encryption</a:t>
          </a:r>
          <a:endParaRPr lang="en-US" dirty="0"/>
        </a:p>
      </dgm:t>
    </dgm:pt>
    <dgm:pt modelId="{B44D7C81-D245-4A7A-8614-D22DA2C4876E}" type="parTrans" cxnId="{BE0207A3-9A37-49DB-AE73-A45711F668DA}">
      <dgm:prSet/>
      <dgm:spPr/>
      <dgm:t>
        <a:bodyPr/>
        <a:lstStyle/>
        <a:p>
          <a:endParaRPr lang="en-US"/>
        </a:p>
      </dgm:t>
    </dgm:pt>
    <dgm:pt modelId="{7716E262-A738-4673-9725-EB9322603E9B}" type="sibTrans" cxnId="{BE0207A3-9A37-49DB-AE73-A45711F668DA}">
      <dgm:prSet/>
      <dgm:spPr/>
      <dgm:t>
        <a:bodyPr/>
        <a:lstStyle/>
        <a:p>
          <a:endParaRPr lang="en-US"/>
        </a:p>
      </dgm:t>
    </dgm:pt>
    <dgm:pt modelId="{4F67F5EC-AB06-423D-AB86-56058629937D}">
      <dgm:prSet/>
      <dgm:spPr/>
      <dgm:t>
        <a:bodyPr/>
        <a:lstStyle/>
        <a:p>
          <a:pPr rtl="0"/>
          <a:r>
            <a:rPr lang="en-US" dirty="0" smtClean="0"/>
            <a:t>Serialization</a:t>
          </a:r>
          <a:endParaRPr lang="en-US" dirty="0"/>
        </a:p>
      </dgm:t>
    </dgm:pt>
    <dgm:pt modelId="{8FB29F64-C7CE-4901-8684-A1FE58B5070C}" type="parTrans" cxnId="{E160785F-2F9C-4D09-A9D9-1982388376F5}">
      <dgm:prSet/>
      <dgm:spPr/>
      <dgm:t>
        <a:bodyPr/>
        <a:lstStyle/>
        <a:p>
          <a:endParaRPr lang="en-US"/>
        </a:p>
      </dgm:t>
    </dgm:pt>
    <dgm:pt modelId="{D6A5685B-2B06-4AF1-A3FF-F2A8535F25A2}" type="sibTrans" cxnId="{E160785F-2F9C-4D09-A9D9-1982388376F5}">
      <dgm:prSet/>
      <dgm:spPr/>
      <dgm:t>
        <a:bodyPr/>
        <a:lstStyle/>
        <a:p>
          <a:endParaRPr lang="en-US"/>
        </a:p>
      </dgm:t>
    </dgm:pt>
    <dgm:pt modelId="{E6EAD457-E581-435A-93DB-F992C6A6BD6D}">
      <dgm:prSet/>
      <dgm:spPr/>
      <dgm:t>
        <a:bodyPr/>
        <a:lstStyle/>
        <a:p>
          <a:pPr rtl="0"/>
          <a:r>
            <a:rPr lang="en-US" dirty="0" smtClean="0"/>
            <a:t>Pipes and filters</a:t>
          </a:r>
          <a:endParaRPr lang="en-US" dirty="0"/>
        </a:p>
      </dgm:t>
    </dgm:pt>
    <dgm:pt modelId="{A338F4C2-9E35-4D01-9A1C-5AD874C53454}" type="parTrans" cxnId="{BD0E8CBE-E71C-4953-A22A-A2CAC698EB63}">
      <dgm:prSet/>
      <dgm:spPr/>
      <dgm:t>
        <a:bodyPr/>
        <a:lstStyle/>
        <a:p>
          <a:endParaRPr lang="en-US"/>
        </a:p>
      </dgm:t>
    </dgm:pt>
    <dgm:pt modelId="{944112A2-0E5D-4BA5-8858-3501FBDA99BF}" type="sibTrans" cxnId="{BD0E8CBE-E71C-4953-A22A-A2CAC698EB63}">
      <dgm:prSet/>
      <dgm:spPr/>
      <dgm:t>
        <a:bodyPr/>
        <a:lstStyle/>
        <a:p>
          <a:endParaRPr lang="en-US"/>
        </a:p>
      </dgm:t>
    </dgm:pt>
    <dgm:pt modelId="{CD00DFE4-3DE6-4512-A2E8-E1CA67C435D9}">
      <dgm:prSet/>
      <dgm:spPr/>
      <dgm:t>
        <a:bodyPr/>
        <a:lstStyle/>
        <a:p>
          <a:pPr rtl="0"/>
          <a:r>
            <a:rPr lang="en-US" dirty="0" smtClean="0"/>
            <a:t>Transforms</a:t>
          </a:r>
          <a:endParaRPr lang="en-US" dirty="0"/>
        </a:p>
      </dgm:t>
    </dgm:pt>
    <dgm:pt modelId="{A2F33482-C503-4927-8EC3-69E8902C42B5}" type="parTrans" cxnId="{7C95CCC8-98B3-4A5F-9BD7-8BD6F723E154}">
      <dgm:prSet/>
      <dgm:spPr/>
      <dgm:t>
        <a:bodyPr/>
        <a:lstStyle/>
        <a:p>
          <a:endParaRPr lang="en-US"/>
        </a:p>
      </dgm:t>
    </dgm:pt>
    <dgm:pt modelId="{852F9698-CFB6-484C-B259-1196C21B9722}" type="sibTrans" cxnId="{7C95CCC8-98B3-4A5F-9BD7-8BD6F723E154}">
      <dgm:prSet/>
      <dgm:spPr/>
      <dgm:t>
        <a:bodyPr/>
        <a:lstStyle/>
        <a:p>
          <a:endParaRPr lang="en-US"/>
        </a:p>
      </dgm:t>
    </dgm:pt>
    <dgm:pt modelId="{14E80155-D4D4-4B85-A02E-1266C09A8B5D}">
      <dgm:prSet/>
      <dgm:spPr/>
      <dgm:t>
        <a:bodyPr/>
        <a:lstStyle/>
        <a:p>
          <a:pPr rtl="0"/>
          <a:r>
            <a:rPr lang="en-US" dirty="0" smtClean="0"/>
            <a:t>Configuration</a:t>
          </a:r>
          <a:endParaRPr lang="en-US" dirty="0"/>
        </a:p>
      </dgm:t>
    </dgm:pt>
    <dgm:pt modelId="{C8E030DF-9616-41A7-8F9D-A22EF00DF04C}" type="parTrans" cxnId="{ED0B6733-7697-44F1-BB8F-1B82E09DD8EE}">
      <dgm:prSet/>
      <dgm:spPr/>
      <dgm:t>
        <a:bodyPr/>
        <a:lstStyle/>
        <a:p>
          <a:endParaRPr lang="en-US"/>
        </a:p>
      </dgm:t>
    </dgm:pt>
    <dgm:pt modelId="{9451DAE1-1D8A-46CC-BA13-C76CDC0A50E9}" type="sibTrans" cxnId="{ED0B6733-7697-44F1-BB8F-1B82E09DD8EE}">
      <dgm:prSet/>
      <dgm:spPr/>
      <dgm:t>
        <a:bodyPr/>
        <a:lstStyle/>
        <a:p>
          <a:endParaRPr lang="en-US"/>
        </a:p>
      </dgm:t>
    </dgm:pt>
    <dgm:pt modelId="{1118F7F4-18C8-4B40-8400-E6E5B9669232}" type="pres">
      <dgm:prSet presAssocID="{A57F9B01-11FA-4C63-9FBA-E6CE760896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3168FD-991F-49AF-9794-DF7EF1F69778}" type="pres">
      <dgm:prSet presAssocID="{BCB95C1E-752C-4762-9E5A-1869423E6A59}" presName="vertOne" presStyleCnt="0"/>
      <dgm:spPr/>
    </dgm:pt>
    <dgm:pt modelId="{CCF77F0E-AC98-4B07-862D-98B0033D1E5B}" type="pres">
      <dgm:prSet presAssocID="{BCB95C1E-752C-4762-9E5A-1869423E6A5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69854-92F0-4F1E-B1FB-B6BD3B162471}" type="pres">
      <dgm:prSet presAssocID="{BCB95C1E-752C-4762-9E5A-1869423E6A59}" presName="parTransOne" presStyleCnt="0"/>
      <dgm:spPr/>
    </dgm:pt>
    <dgm:pt modelId="{279C97DC-D018-4C57-A612-8B54C704A904}" type="pres">
      <dgm:prSet presAssocID="{BCB95C1E-752C-4762-9E5A-1869423E6A59}" presName="horzOne" presStyleCnt="0"/>
      <dgm:spPr/>
    </dgm:pt>
    <dgm:pt modelId="{4231484C-63A9-441C-8940-09555FB21D15}" type="pres">
      <dgm:prSet presAssocID="{0919CB37-4152-4765-ABE3-DC23046E65BD}" presName="vertTwo" presStyleCnt="0"/>
      <dgm:spPr/>
    </dgm:pt>
    <dgm:pt modelId="{DDCD081A-6AC6-4EA7-85C2-2CBB6ACD26E5}" type="pres">
      <dgm:prSet presAssocID="{0919CB37-4152-4765-ABE3-DC23046E65BD}" presName="txTwo" presStyleLbl="node2" presStyleIdx="0" presStyleCnt="6">
        <dgm:presLayoutVars>
          <dgm:chPref val="3"/>
        </dgm:presLayoutVars>
      </dgm:prSet>
      <dgm:spPr/>
    </dgm:pt>
    <dgm:pt modelId="{01967554-ED26-4722-B2D4-40D7CDC429EC}" type="pres">
      <dgm:prSet presAssocID="{0919CB37-4152-4765-ABE3-DC23046E65BD}" presName="horzTwo" presStyleCnt="0"/>
      <dgm:spPr/>
    </dgm:pt>
    <dgm:pt modelId="{E8CC9AF4-0A0C-49F9-BF6E-48481067EB1F}" type="pres">
      <dgm:prSet presAssocID="{E9D0ADA9-543A-4DB7-A948-477DC020D10F}" presName="sibSpaceTwo" presStyleCnt="0"/>
      <dgm:spPr/>
    </dgm:pt>
    <dgm:pt modelId="{B731BE7D-A2CC-469B-AF41-FF3066029B1B}" type="pres">
      <dgm:prSet presAssocID="{4F67F5EC-AB06-423D-AB86-56058629937D}" presName="vertTwo" presStyleCnt="0"/>
      <dgm:spPr/>
    </dgm:pt>
    <dgm:pt modelId="{204864B0-CB67-4907-8F19-A5EC8786CB92}" type="pres">
      <dgm:prSet presAssocID="{4F67F5EC-AB06-423D-AB86-56058629937D}" presName="txTwo" presStyleLbl="node2" presStyleIdx="1" presStyleCnt="6">
        <dgm:presLayoutVars>
          <dgm:chPref val="3"/>
        </dgm:presLayoutVars>
      </dgm:prSet>
      <dgm:spPr/>
    </dgm:pt>
    <dgm:pt modelId="{C5E67E53-FFF2-4FDB-9889-1A84EF51450D}" type="pres">
      <dgm:prSet presAssocID="{4F67F5EC-AB06-423D-AB86-56058629937D}" presName="horzTwo" presStyleCnt="0"/>
      <dgm:spPr/>
    </dgm:pt>
    <dgm:pt modelId="{F92CA56F-2C06-480C-995F-9095207DA7A0}" type="pres">
      <dgm:prSet presAssocID="{D6A5685B-2B06-4AF1-A3FF-F2A8535F25A2}" presName="sibSpaceTwo" presStyleCnt="0"/>
      <dgm:spPr/>
    </dgm:pt>
    <dgm:pt modelId="{C7737406-BF1E-436B-ABB8-8878BCBE324A}" type="pres">
      <dgm:prSet presAssocID="{E6EAD457-E581-435A-93DB-F992C6A6BD6D}" presName="vertTwo" presStyleCnt="0"/>
      <dgm:spPr/>
    </dgm:pt>
    <dgm:pt modelId="{5679EE47-2B1C-431D-95B9-9C12162546D3}" type="pres">
      <dgm:prSet presAssocID="{E6EAD457-E581-435A-93DB-F992C6A6BD6D}" presName="txTwo" presStyleLbl="node2" presStyleIdx="2" presStyleCnt="6">
        <dgm:presLayoutVars>
          <dgm:chPref val="3"/>
        </dgm:presLayoutVars>
      </dgm:prSet>
      <dgm:spPr/>
    </dgm:pt>
    <dgm:pt modelId="{E3CC03AB-CDF4-403A-B8A4-079C22E397DC}" type="pres">
      <dgm:prSet presAssocID="{E6EAD457-E581-435A-93DB-F992C6A6BD6D}" presName="horzTwo" presStyleCnt="0"/>
      <dgm:spPr/>
    </dgm:pt>
    <dgm:pt modelId="{CF3A2695-49C4-409F-BA3B-74B6153593B6}" type="pres">
      <dgm:prSet presAssocID="{944112A2-0E5D-4BA5-8858-3501FBDA99BF}" presName="sibSpaceTwo" presStyleCnt="0"/>
      <dgm:spPr/>
    </dgm:pt>
    <dgm:pt modelId="{BBD79991-4D40-411C-A180-2814B1A32FFA}" type="pres">
      <dgm:prSet presAssocID="{CD00DFE4-3DE6-4512-A2E8-E1CA67C435D9}" presName="vertTwo" presStyleCnt="0"/>
      <dgm:spPr/>
    </dgm:pt>
    <dgm:pt modelId="{D6676E93-CC16-4A48-9743-891C4E0AEB10}" type="pres">
      <dgm:prSet presAssocID="{CD00DFE4-3DE6-4512-A2E8-E1CA67C435D9}" presName="txTwo" presStyleLbl="node2" presStyleIdx="3" presStyleCnt="6">
        <dgm:presLayoutVars>
          <dgm:chPref val="3"/>
        </dgm:presLayoutVars>
      </dgm:prSet>
      <dgm:spPr/>
    </dgm:pt>
    <dgm:pt modelId="{F3375B4F-67DF-44E3-960E-6C2823E3A3AF}" type="pres">
      <dgm:prSet presAssocID="{CD00DFE4-3DE6-4512-A2E8-E1CA67C435D9}" presName="horzTwo" presStyleCnt="0"/>
      <dgm:spPr/>
    </dgm:pt>
    <dgm:pt modelId="{0B6EBA29-7E0E-4823-88CE-A327CDDDFB6C}" type="pres">
      <dgm:prSet presAssocID="{852F9698-CFB6-484C-B259-1196C21B9722}" presName="sibSpaceTwo" presStyleCnt="0"/>
      <dgm:spPr/>
    </dgm:pt>
    <dgm:pt modelId="{05FF967B-5163-493A-B0E1-803165D731AA}" type="pres">
      <dgm:prSet presAssocID="{14E80155-D4D4-4B85-A02E-1266C09A8B5D}" presName="vertTwo" presStyleCnt="0"/>
      <dgm:spPr/>
    </dgm:pt>
    <dgm:pt modelId="{5CE82B4D-5D3F-485D-A0A3-6D432205E6D4}" type="pres">
      <dgm:prSet presAssocID="{14E80155-D4D4-4B85-A02E-1266C09A8B5D}" presName="txTwo" presStyleLbl="node2" presStyleIdx="4" presStyleCnt="6">
        <dgm:presLayoutVars>
          <dgm:chPref val="3"/>
        </dgm:presLayoutVars>
      </dgm:prSet>
      <dgm:spPr/>
    </dgm:pt>
    <dgm:pt modelId="{CE813A37-72D0-46E1-BF71-0442A9495026}" type="pres">
      <dgm:prSet presAssocID="{14E80155-D4D4-4B85-A02E-1266C09A8B5D}" presName="horzTwo" presStyleCnt="0"/>
      <dgm:spPr/>
    </dgm:pt>
    <dgm:pt modelId="{9AB01DCE-13B6-4244-BCA4-0C0291104BC7}" type="pres">
      <dgm:prSet presAssocID="{9451DAE1-1D8A-46CC-BA13-C76CDC0A50E9}" presName="sibSpaceTwo" presStyleCnt="0"/>
      <dgm:spPr/>
    </dgm:pt>
    <dgm:pt modelId="{4D9340D5-B5B9-42C8-8948-71D6114C0FAC}" type="pres">
      <dgm:prSet presAssocID="{A3A62DB0-183B-450A-B72B-2F516DF3F825}" presName="vertTwo" presStyleCnt="0"/>
      <dgm:spPr/>
    </dgm:pt>
    <dgm:pt modelId="{8E9322A5-B639-406C-9622-9B3F8705ACCA}" type="pres">
      <dgm:prSet presAssocID="{A3A62DB0-183B-450A-B72B-2F516DF3F825}" presName="txTwo" presStyleLbl="node2" presStyleIdx="5" presStyleCnt="6">
        <dgm:presLayoutVars>
          <dgm:chPref val="3"/>
        </dgm:presLayoutVars>
      </dgm:prSet>
      <dgm:spPr/>
    </dgm:pt>
    <dgm:pt modelId="{F9D9BA24-A6DB-4200-9BD6-F0509CCD7E32}" type="pres">
      <dgm:prSet presAssocID="{A3A62DB0-183B-450A-B72B-2F516DF3F825}" presName="horzTwo" presStyleCnt="0"/>
      <dgm:spPr/>
    </dgm:pt>
  </dgm:ptLst>
  <dgm:cxnLst>
    <dgm:cxn modelId="{BD0E8CBE-E71C-4953-A22A-A2CAC698EB63}" srcId="{BCB95C1E-752C-4762-9E5A-1869423E6A59}" destId="{E6EAD457-E581-435A-93DB-F992C6A6BD6D}" srcOrd="2" destOrd="0" parTransId="{A338F4C2-9E35-4D01-9A1C-5AD874C53454}" sibTransId="{944112A2-0E5D-4BA5-8858-3501FBDA99BF}"/>
    <dgm:cxn modelId="{139B6DBB-321A-4C04-9EE3-F817C6772E88}" srcId="{BCB95C1E-752C-4762-9E5A-1869423E6A59}" destId="{0919CB37-4152-4765-ABE3-DC23046E65BD}" srcOrd="0" destOrd="0" parTransId="{8D1D31F3-8E67-4108-B397-241D8BA9FB24}" sibTransId="{E9D0ADA9-543A-4DB7-A948-477DC020D10F}"/>
    <dgm:cxn modelId="{750A0DC6-B1E7-43A0-B171-31516912C9E3}" type="presOf" srcId="{BCB95C1E-752C-4762-9E5A-1869423E6A59}" destId="{CCF77F0E-AC98-4B07-862D-98B0033D1E5B}" srcOrd="0" destOrd="0" presId="urn:microsoft.com/office/officeart/2005/8/layout/architecture"/>
    <dgm:cxn modelId="{C8F4FCEC-F11B-43EC-8547-8E0783868AC4}" srcId="{A57F9B01-11FA-4C63-9FBA-E6CE760896A6}" destId="{BCB95C1E-752C-4762-9E5A-1869423E6A59}" srcOrd="0" destOrd="0" parTransId="{A3C66A00-FFA2-46EF-A78E-AB8F7F356B5E}" sibTransId="{58F8EF72-0BBB-4013-943B-5A0916A47C26}"/>
    <dgm:cxn modelId="{BE0207A3-9A37-49DB-AE73-A45711F668DA}" srcId="{BCB95C1E-752C-4762-9E5A-1869423E6A59}" destId="{A3A62DB0-183B-450A-B72B-2F516DF3F825}" srcOrd="5" destOrd="0" parTransId="{B44D7C81-D245-4A7A-8614-D22DA2C4876E}" sibTransId="{7716E262-A738-4673-9725-EB9322603E9B}"/>
    <dgm:cxn modelId="{ED0B6733-7697-44F1-BB8F-1B82E09DD8EE}" srcId="{BCB95C1E-752C-4762-9E5A-1869423E6A59}" destId="{14E80155-D4D4-4B85-A02E-1266C09A8B5D}" srcOrd="4" destOrd="0" parTransId="{C8E030DF-9616-41A7-8F9D-A22EF00DF04C}" sibTransId="{9451DAE1-1D8A-46CC-BA13-C76CDC0A50E9}"/>
    <dgm:cxn modelId="{B52F0C08-7A5F-42A1-AFB1-4DAC1FE0EF3C}" type="presOf" srcId="{CD00DFE4-3DE6-4512-A2E8-E1CA67C435D9}" destId="{D6676E93-CC16-4A48-9743-891C4E0AEB10}" srcOrd="0" destOrd="0" presId="urn:microsoft.com/office/officeart/2005/8/layout/architecture"/>
    <dgm:cxn modelId="{75FC13C6-C64B-4580-AD09-3491E292969D}" type="presOf" srcId="{0919CB37-4152-4765-ABE3-DC23046E65BD}" destId="{DDCD081A-6AC6-4EA7-85C2-2CBB6ACD26E5}" srcOrd="0" destOrd="0" presId="urn:microsoft.com/office/officeart/2005/8/layout/architecture"/>
    <dgm:cxn modelId="{0995DE48-F0BF-4E2C-B3CA-F6EDE38AA440}" type="presOf" srcId="{4F67F5EC-AB06-423D-AB86-56058629937D}" destId="{204864B0-CB67-4907-8F19-A5EC8786CB92}" srcOrd="0" destOrd="0" presId="urn:microsoft.com/office/officeart/2005/8/layout/architecture"/>
    <dgm:cxn modelId="{6FA3086A-1A02-4A3F-99E6-A05D32D4E928}" type="presOf" srcId="{14E80155-D4D4-4B85-A02E-1266C09A8B5D}" destId="{5CE82B4D-5D3F-485D-A0A3-6D432205E6D4}" srcOrd="0" destOrd="0" presId="urn:microsoft.com/office/officeart/2005/8/layout/architecture"/>
    <dgm:cxn modelId="{E160785F-2F9C-4D09-A9D9-1982388376F5}" srcId="{BCB95C1E-752C-4762-9E5A-1869423E6A59}" destId="{4F67F5EC-AB06-423D-AB86-56058629937D}" srcOrd="1" destOrd="0" parTransId="{8FB29F64-C7CE-4901-8684-A1FE58B5070C}" sibTransId="{D6A5685B-2B06-4AF1-A3FF-F2A8535F25A2}"/>
    <dgm:cxn modelId="{5687BF83-BEB2-413F-AF79-5050ADA3817D}" type="presOf" srcId="{A57F9B01-11FA-4C63-9FBA-E6CE760896A6}" destId="{1118F7F4-18C8-4B40-8400-E6E5B9669232}" srcOrd="0" destOrd="0" presId="urn:microsoft.com/office/officeart/2005/8/layout/architecture"/>
    <dgm:cxn modelId="{3CE06044-7A41-4FD5-96D4-CC187AB22C9D}" type="presOf" srcId="{A3A62DB0-183B-450A-B72B-2F516DF3F825}" destId="{8E9322A5-B639-406C-9622-9B3F8705ACCA}" srcOrd="0" destOrd="0" presId="urn:microsoft.com/office/officeart/2005/8/layout/architecture"/>
    <dgm:cxn modelId="{7C95CCC8-98B3-4A5F-9BD7-8BD6F723E154}" srcId="{BCB95C1E-752C-4762-9E5A-1869423E6A59}" destId="{CD00DFE4-3DE6-4512-A2E8-E1CA67C435D9}" srcOrd="3" destOrd="0" parTransId="{A2F33482-C503-4927-8EC3-69E8902C42B5}" sibTransId="{852F9698-CFB6-484C-B259-1196C21B9722}"/>
    <dgm:cxn modelId="{ECD9F2AA-D389-4C69-B083-1610D90DAA08}" type="presOf" srcId="{E6EAD457-E581-435A-93DB-F992C6A6BD6D}" destId="{5679EE47-2B1C-431D-95B9-9C12162546D3}" srcOrd="0" destOrd="0" presId="urn:microsoft.com/office/officeart/2005/8/layout/architecture"/>
    <dgm:cxn modelId="{8F977034-0BB9-420F-AEF6-FE559FFF2284}" type="presParOf" srcId="{1118F7F4-18C8-4B40-8400-E6E5B9669232}" destId="{1D3168FD-991F-49AF-9794-DF7EF1F69778}" srcOrd="0" destOrd="0" presId="urn:microsoft.com/office/officeart/2005/8/layout/architecture"/>
    <dgm:cxn modelId="{6000BAF0-A8DD-45C1-AB61-58E02DDAF6D3}" type="presParOf" srcId="{1D3168FD-991F-49AF-9794-DF7EF1F69778}" destId="{CCF77F0E-AC98-4B07-862D-98B0033D1E5B}" srcOrd="0" destOrd="0" presId="urn:microsoft.com/office/officeart/2005/8/layout/architecture"/>
    <dgm:cxn modelId="{8B1CC90C-49C5-4910-B116-29E06EFCBEE7}" type="presParOf" srcId="{1D3168FD-991F-49AF-9794-DF7EF1F69778}" destId="{22069854-92F0-4F1E-B1FB-B6BD3B162471}" srcOrd="1" destOrd="0" presId="urn:microsoft.com/office/officeart/2005/8/layout/architecture"/>
    <dgm:cxn modelId="{A73D5AEC-BA3D-4C28-A6D6-C9F52C7B9C69}" type="presParOf" srcId="{1D3168FD-991F-49AF-9794-DF7EF1F69778}" destId="{279C97DC-D018-4C57-A612-8B54C704A904}" srcOrd="2" destOrd="0" presId="urn:microsoft.com/office/officeart/2005/8/layout/architecture"/>
    <dgm:cxn modelId="{8EA324AB-7012-4543-8B28-0433E8948E18}" type="presParOf" srcId="{279C97DC-D018-4C57-A612-8B54C704A904}" destId="{4231484C-63A9-441C-8940-09555FB21D15}" srcOrd="0" destOrd="0" presId="urn:microsoft.com/office/officeart/2005/8/layout/architecture"/>
    <dgm:cxn modelId="{58775515-7D87-4DB5-81EF-9451E390E0B9}" type="presParOf" srcId="{4231484C-63A9-441C-8940-09555FB21D15}" destId="{DDCD081A-6AC6-4EA7-85C2-2CBB6ACD26E5}" srcOrd="0" destOrd="0" presId="urn:microsoft.com/office/officeart/2005/8/layout/architecture"/>
    <dgm:cxn modelId="{03D8E6D9-5436-4BAF-8F20-1D1692BAA18E}" type="presParOf" srcId="{4231484C-63A9-441C-8940-09555FB21D15}" destId="{01967554-ED26-4722-B2D4-40D7CDC429EC}" srcOrd="1" destOrd="0" presId="urn:microsoft.com/office/officeart/2005/8/layout/architecture"/>
    <dgm:cxn modelId="{6DB5301A-FCBE-406E-BDB6-D2F23172B47D}" type="presParOf" srcId="{279C97DC-D018-4C57-A612-8B54C704A904}" destId="{E8CC9AF4-0A0C-49F9-BF6E-48481067EB1F}" srcOrd="1" destOrd="0" presId="urn:microsoft.com/office/officeart/2005/8/layout/architecture"/>
    <dgm:cxn modelId="{3B67B30C-4EFC-4BFA-8604-456CF02F837A}" type="presParOf" srcId="{279C97DC-D018-4C57-A612-8B54C704A904}" destId="{B731BE7D-A2CC-469B-AF41-FF3066029B1B}" srcOrd="2" destOrd="0" presId="urn:microsoft.com/office/officeart/2005/8/layout/architecture"/>
    <dgm:cxn modelId="{09A5FD4D-7D82-4C8D-AEBB-9BCF85CC9A64}" type="presParOf" srcId="{B731BE7D-A2CC-469B-AF41-FF3066029B1B}" destId="{204864B0-CB67-4907-8F19-A5EC8786CB92}" srcOrd="0" destOrd="0" presId="urn:microsoft.com/office/officeart/2005/8/layout/architecture"/>
    <dgm:cxn modelId="{B47A4996-490B-4DAF-B0BD-CB8AB0718BD8}" type="presParOf" srcId="{B731BE7D-A2CC-469B-AF41-FF3066029B1B}" destId="{C5E67E53-FFF2-4FDB-9889-1A84EF51450D}" srcOrd="1" destOrd="0" presId="urn:microsoft.com/office/officeart/2005/8/layout/architecture"/>
    <dgm:cxn modelId="{6DBDDB23-0139-445F-937E-188BE1FF0D66}" type="presParOf" srcId="{279C97DC-D018-4C57-A612-8B54C704A904}" destId="{F92CA56F-2C06-480C-995F-9095207DA7A0}" srcOrd="3" destOrd="0" presId="urn:microsoft.com/office/officeart/2005/8/layout/architecture"/>
    <dgm:cxn modelId="{452EDDD2-2C91-4E95-A518-7471175D62A2}" type="presParOf" srcId="{279C97DC-D018-4C57-A612-8B54C704A904}" destId="{C7737406-BF1E-436B-ABB8-8878BCBE324A}" srcOrd="4" destOrd="0" presId="urn:microsoft.com/office/officeart/2005/8/layout/architecture"/>
    <dgm:cxn modelId="{1CAEBC65-BE0C-4EEE-85ED-7E519BCDBC97}" type="presParOf" srcId="{C7737406-BF1E-436B-ABB8-8878BCBE324A}" destId="{5679EE47-2B1C-431D-95B9-9C12162546D3}" srcOrd="0" destOrd="0" presId="urn:microsoft.com/office/officeart/2005/8/layout/architecture"/>
    <dgm:cxn modelId="{3928A549-E3E0-4EFA-A639-B3DEAAF1A160}" type="presParOf" srcId="{C7737406-BF1E-436B-ABB8-8878BCBE324A}" destId="{E3CC03AB-CDF4-403A-B8A4-079C22E397DC}" srcOrd="1" destOrd="0" presId="urn:microsoft.com/office/officeart/2005/8/layout/architecture"/>
    <dgm:cxn modelId="{F59E156A-FE02-4E68-8EA9-9927C5862D5B}" type="presParOf" srcId="{279C97DC-D018-4C57-A612-8B54C704A904}" destId="{CF3A2695-49C4-409F-BA3B-74B6153593B6}" srcOrd="5" destOrd="0" presId="urn:microsoft.com/office/officeart/2005/8/layout/architecture"/>
    <dgm:cxn modelId="{0F968B60-CF83-420C-B43A-E0EF3472FB4E}" type="presParOf" srcId="{279C97DC-D018-4C57-A612-8B54C704A904}" destId="{BBD79991-4D40-411C-A180-2814B1A32FFA}" srcOrd="6" destOrd="0" presId="urn:microsoft.com/office/officeart/2005/8/layout/architecture"/>
    <dgm:cxn modelId="{5C22F8EF-6B24-4364-86DA-1F16AD3FCDDE}" type="presParOf" srcId="{BBD79991-4D40-411C-A180-2814B1A32FFA}" destId="{D6676E93-CC16-4A48-9743-891C4E0AEB10}" srcOrd="0" destOrd="0" presId="urn:microsoft.com/office/officeart/2005/8/layout/architecture"/>
    <dgm:cxn modelId="{2DC56CAE-EF65-4B82-BA68-9B3847A0EDD9}" type="presParOf" srcId="{BBD79991-4D40-411C-A180-2814B1A32FFA}" destId="{F3375B4F-67DF-44E3-960E-6C2823E3A3AF}" srcOrd="1" destOrd="0" presId="urn:microsoft.com/office/officeart/2005/8/layout/architecture"/>
    <dgm:cxn modelId="{F238C88C-F313-4C53-80E0-BE8D570BEEAD}" type="presParOf" srcId="{279C97DC-D018-4C57-A612-8B54C704A904}" destId="{0B6EBA29-7E0E-4823-88CE-A327CDDDFB6C}" srcOrd="7" destOrd="0" presId="urn:microsoft.com/office/officeart/2005/8/layout/architecture"/>
    <dgm:cxn modelId="{A2BBEDAE-A5C2-499B-82AD-1259C5024B9E}" type="presParOf" srcId="{279C97DC-D018-4C57-A612-8B54C704A904}" destId="{05FF967B-5163-493A-B0E1-803165D731AA}" srcOrd="8" destOrd="0" presId="urn:microsoft.com/office/officeart/2005/8/layout/architecture"/>
    <dgm:cxn modelId="{C56711DD-6A08-4569-A8E5-BE13B19599DA}" type="presParOf" srcId="{05FF967B-5163-493A-B0E1-803165D731AA}" destId="{5CE82B4D-5D3F-485D-A0A3-6D432205E6D4}" srcOrd="0" destOrd="0" presId="urn:microsoft.com/office/officeart/2005/8/layout/architecture"/>
    <dgm:cxn modelId="{570575AD-82DC-46F5-8B6D-0A6EBC5B660F}" type="presParOf" srcId="{05FF967B-5163-493A-B0E1-803165D731AA}" destId="{CE813A37-72D0-46E1-BF71-0442A9495026}" srcOrd="1" destOrd="0" presId="urn:microsoft.com/office/officeart/2005/8/layout/architecture"/>
    <dgm:cxn modelId="{2544F158-F3A1-4796-AE2D-8F43822ADBF1}" type="presParOf" srcId="{279C97DC-D018-4C57-A612-8B54C704A904}" destId="{9AB01DCE-13B6-4244-BCA4-0C0291104BC7}" srcOrd="9" destOrd="0" presId="urn:microsoft.com/office/officeart/2005/8/layout/architecture"/>
    <dgm:cxn modelId="{1FC99DEF-F881-441D-A713-28A672117E98}" type="presParOf" srcId="{279C97DC-D018-4C57-A612-8B54C704A904}" destId="{4D9340D5-B5B9-42C8-8948-71D6114C0FAC}" srcOrd="10" destOrd="0" presId="urn:microsoft.com/office/officeart/2005/8/layout/architecture"/>
    <dgm:cxn modelId="{A1B5C835-8BEF-4ED8-B41D-C31DCBBFD289}" type="presParOf" srcId="{4D9340D5-B5B9-42C8-8948-71D6114C0FAC}" destId="{8E9322A5-B639-406C-9622-9B3F8705ACCA}" srcOrd="0" destOrd="0" presId="urn:microsoft.com/office/officeart/2005/8/layout/architecture"/>
    <dgm:cxn modelId="{5DE3A7D3-D233-48E7-B8EF-BC5137FCF626}" type="presParOf" srcId="{4D9340D5-B5B9-42C8-8948-71D6114C0FAC}" destId="{F9D9BA24-A6DB-4200-9BD6-F0509CCD7E3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smtClean="0"/>
            <a:t>Scalability</a:t>
          </a:r>
          <a:endParaRPr lang="en-US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smtClean="0"/>
            <a:t>Resiliency</a:t>
          </a:r>
          <a:endParaRPr lang="en-US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7F0E-AC98-4B07-862D-98B0033D1E5B}">
      <dsp:nvSpPr>
        <dsp:cNvPr id="0" name=""/>
        <dsp:cNvSpPr/>
      </dsp:nvSpPr>
      <dsp:spPr>
        <a:xfrm>
          <a:off x="39" y="680573"/>
          <a:ext cx="8129894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Transports</a:t>
          </a:r>
          <a:endParaRPr lang="en-US" sz="2100" kern="1200" dirty="0"/>
        </a:p>
      </dsp:txBody>
      <dsp:txXfrm>
        <a:off x="14386" y="694920"/>
        <a:ext cx="8101200" cy="461165"/>
      </dsp:txXfrm>
    </dsp:sp>
    <dsp:sp modelId="{DDCD081A-6AC6-4EA7-85C2-2CBB6ACD26E5}">
      <dsp:nvSpPr>
        <dsp:cNvPr id="0" name=""/>
        <dsp:cNvSpPr/>
      </dsp:nvSpPr>
      <dsp:spPr>
        <a:xfrm>
          <a:off x="39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Routing</a:t>
          </a:r>
          <a:endParaRPr lang="en-US" sz="1300" kern="1200" dirty="0"/>
        </a:p>
      </dsp:txBody>
      <dsp:txXfrm>
        <a:off x="14386" y="14546"/>
        <a:ext cx="1237644" cy="461165"/>
      </dsp:txXfrm>
    </dsp:sp>
    <dsp:sp modelId="{204864B0-CB67-4907-8F19-A5EC8786CB92}">
      <dsp:nvSpPr>
        <dsp:cNvPr id="0" name=""/>
        <dsp:cNvSpPr/>
      </dsp:nvSpPr>
      <dsp:spPr>
        <a:xfrm>
          <a:off x="1372750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Serialization</a:t>
          </a:r>
          <a:endParaRPr lang="en-US" sz="1300" kern="1200" dirty="0"/>
        </a:p>
      </dsp:txBody>
      <dsp:txXfrm>
        <a:off x="1387097" y="14546"/>
        <a:ext cx="1237644" cy="461165"/>
      </dsp:txXfrm>
    </dsp:sp>
    <dsp:sp modelId="{5679EE47-2B1C-431D-95B9-9C12162546D3}">
      <dsp:nvSpPr>
        <dsp:cNvPr id="0" name=""/>
        <dsp:cNvSpPr/>
      </dsp:nvSpPr>
      <dsp:spPr>
        <a:xfrm>
          <a:off x="2745462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Pipes and filters</a:t>
          </a:r>
          <a:endParaRPr lang="en-US" sz="1300" kern="1200" dirty="0"/>
        </a:p>
      </dsp:txBody>
      <dsp:txXfrm>
        <a:off x="2759809" y="14546"/>
        <a:ext cx="1237644" cy="461165"/>
      </dsp:txXfrm>
    </dsp:sp>
    <dsp:sp modelId="{D6676E93-CC16-4A48-9743-891C4E0AEB10}">
      <dsp:nvSpPr>
        <dsp:cNvPr id="0" name=""/>
        <dsp:cNvSpPr/>
      </dsp:nvSpPr>
      <dsp:spPr>
        <a:xfrm>
          <a:off x="4118173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Transforms</a:t>
          </a:r>
          <a:endParaRPr lang="en-US" sz="1300" kern="1200" dirty="0"/>
        </a:p>
      </dsp:txBody>
      <dsp:txXfrm>
        <a:off x="4132520" y="14546"/>
        <a:ext cx="1237644" cy="461165"/>
      </dsp:txXfrm>
    </dsp:sp>
    <dsp:sp modelId="{5CE82B4D-5D3F-485D-A0A3-6D432205E6D4}">
      <dsp:nvSpPr>
        <dsp:cNvPr id="0" name=""/>
        <dsp:cNvSpPr/>
      </dsp:nvSpPr>
      <dsp:spPr>
        <a:xfrm>
          <a:off x="5490884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Configuration</a:t>
          </a:r>
          <a:endParaRPr lang="en-US" sz="1300" kern="1200" dirty="0"/>
        </a:p>
      </dsp:txBody>
      <dsp:txXfrm>
        <a:off x="5505231" y="14546"/>
        <a:ext cx="1237644" cy="461165"/>
      </dsp:txXfrm>
    </dsp:sp>
    <dsp:sp modelId="{8E9322A5-B639-406C-9622-9B3F8705ACCA}">
      <dsp:nvSpPr>
        <dsp:cNvPr id="0" name=""/>
        <dsp:cNvSpPr/>
      </dsp:nvSpPr>
      <dsp:spPr>
        <a:xfrm>
          <a:off x="6863595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Encryption</a:t>
          </a:r>
          <a:endParaRPr lang="en-US" sz="1300" kern="1200" dirty="0"/>
        </a:p>
      </dsp:txBody>
      <dsp:txXfrm>
        <a:off x="6877942" y="14546"/>
        <a:ext cx="1237644" cy="461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7F0E-AC98-4B07-862D-98B0033D1E5B}">
      <dsp:nvSpPr>
        <dsp:cNvPr id="0" name=""/>
        <dsp:cNvSpPr/>
      </dsp:nvSpPr>
      <dsp:spPr>
        <a:xfrm>
          <a:off x="39" y="680573"/>
          <a:ext cx="8129894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Endpoints</a:t>
          </a:r>
          <a:endParaRPr lang="en-US" sz="2100" kern="1200" dirty="0"/>
        </a:p>
      </dsp:txBody>
      <dsp:txXfrm>
        <a:off x="14386" y="694920"/>
        <a:ext cx="8101200" cy="461165"/>
      </dsp:txXfrm>
    </dsp:sp>
    <dsp:sp modelId="{DDCD081A-6AC6-4EA7-85C2-2CBB6ACD26E5}">
      <dsp:nvSpPr>
        <dsp:cNvPr id="0" name=""/>
        <dsp:cNvSpPr/>
      </dsp:nvSpPr>
      <dsp:spPr>
        <a:xfrm>
          <a:off x="39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Routing</a:t>
          </a:r>
          <a:endParaRPr lang="en-US" sz="1300" kern="1200" dirty="0"/>
        </a:p>
      </dsp:txBody>
      <dsp:txXfrm>
        <a:off x="14386" y="14546"/>
        <a:ext cx="1237644" cy="461165"/>
      </dsp:txXfrm>
    </dsp:sp>
    <dsp:sp modelId="{204864B0-CB67-4907-8F19-A5EC8786CB92}">
      <dsp:nvSpPr>
        <dsp:cNvPr id="0" name=""/>
        <dsp:cNvSpPr/>
      </dsp:nvSpPr>
      <dsp:spPr>
        <a:xfrm>
          <a:off x="1372750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Serialization</a:t>
          </a:r>
          <a:endParaRPr lang="en-US" sz="1300" kern="1200" dirty="0"/>
        </a:p>
      </dsp:txBody>
      <dsp:txXfrm>
        <a:off x="1387097" y="14546"/>
        <a:ext cx="1237644" cy="461165"/>
      </dsp:txXfrm>
    </dsp:sp>
    <dsp:sp modelId="{5679EE47-2B1C-431D-95B9-9C12162546D3}">
      <dsp:nvSpPr>
        <dsp:cNvPr id="0" name=""/>
        <dsp:cNvSpPr/>
      </dsp:nvSpPr>
      <dsp:spPr>
        <a:xfrm>
          <a:off x="2745462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Pipes and filters</a:t>
          </a:r>
          <a:endParaRPr lang="en-US" sz="1300" kern="1200" dirty="0"/>
        </a:p>
      </dsp:txBody>
      <dsp:txXfrm>
        <a:off x="2759809" y="14546"/>
        <a:ext cx="1237644" cy="461165"/>
      </dsp:txXfrm>
    </dsp:sp>
    <dsp:sp modelId="{D6676E93-CC16-4A48-9743-891C4E0AEB10}">
      <dsp:nvSpPr>
        <dsp:cNvPr id="0" name=""/>
        <dsp:cNvSpPr/>
      </dsp:nvSpPr>
      <dsp:spPr>
        <a:xfrm>
          <a:off x="4118173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Transforms</a:t>
          </a:r>
          <a:endParaRPr lang="en-US" sz="1300" kern="1200" dirty="0"/>
        </a:p>
      </dsp:txBody>
      <dsp:txXfrm>
        <a:off x="4132520" y="14546"/>
        <a:ext cx="1237644" cy="461165"/>
      </dsp:txXfrm>
    </dsp:sp>
    <dsp:sp modelId="{5CE82B4D-5D3F-485D-A0A3-6D432205E6D4}">
      <dsp:nvSpPr>
        <dsp:cNvPr id="0" name=""/>
        <dsp:cNvSpPr/>
      </dsp:nvSpPr>
      <dsp:spPr>
        <a:xfrm>
          <a:off x="5490884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Configuration</a:t>
          </a:r>
          <a:endParaRPr lang="en-US" sz="1300" kern="1200" dirty="0"/>
        </a:p>
      </dsp:txBody>
      <dsp:txXfrm>
        <a:off x="5505231" y="14546"/>
        <a:ext cx="1237644" cy="461165"/>
      </dsp:txXfrm>
    </dsp:sp>
    <dsp:sp modelId="{8E9322A5-B639-406C-9622-9B3F8705ACCA}">
      <dsp:nvSpPr>
        <dsp:cNvPr id="0" name=""/>
        <dsp:cNvSpPr/>
      </dsp:nvSpPr>
      <dsp:spPr>
        <a:xfrm>
          <a:off x="6863595" y="199"/>
          <a:ext cx="1266338" cy="489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Encryption</a:t>
          </a:r>
          <a:endParaRPr lang="en-US" sz="1300" kern="1200" dirty="0"/>
        </a:p>
      </dsp:txBody>
      <dsp:txXfrm>
        <a:off x="6877942" y="14546"/>
        <a:ext cx="1237644" cy="461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Scalability</a:t>
          </a:r>
          <a:endParaRPr lang="en-US" sz="2800" kern="120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Resiliency</a:t>
          </a:r>
          <a:endParaRPr lang="en-US" sz="2800" kern="120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MassTransit" TargetMode="External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</a:t>
            </a:r>
            <a:r>
              <a:rPr lang="en-US" sz="2000" dirty="0" err="1" smtClean="0"/>
              <a:t>PubSub</a:t>
            </a:r>
            <a:endParaRPr lang="en-US" sz="2000" dirty="0" smtClean="0"/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Read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media.readthedocs.org/pdf/masstransit/latest/masstransit.pdf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msdn.microsoft.com/en-us/library/dn600223.aspx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934762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and flow control through explicit low-level thread scheduling and synchronization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Synchronous Requests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86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697" y="1252151"/>
            <a:ext cx="7971653" cy="700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MassTransit</a:t>
            </a:r>
            <a:r>
              <a:rPr lang="en-US" dirty="0"/>
              <a:t> is a free, open-source service bus and </a:t>
            </a:r>
            <a:r>
              <a:rPr lang="en-US" dirty="0" smtClean="0"/>
              <a:t>distributed </a:t>
            </a:r>
            <a:r>
              <a:rPr lang="en-US" dirty="0"/>
              <a:t>application framework for .</a:t>
            </a:r>
            <a:r>
              <a:rPr lang="en-US" dirty="0" smtClean="0"/>
              <a:t>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4452341"/>
              </p:ext>
            </p:extLst>
          </p:nvPr>
        </p:nvGraphicFramePr>
        <p:xfrm>
          <a:off x="628650" y="5074508"/>
          <a:ext cx="8129974" cy="117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12" name="Picture 1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16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217712"/>
              </p:ext>
            </p:extLst>
          </p:nvPr>
        </p:nvGraphicFramePr>
        <p:xfrm>
          <a:off x="628650" y="3792665"/>
          <a:ext cx="8129974" cy="117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3236</TotalTime>
  <Words>229</Words>
  <Application>Microsoft Office PowerPoint</Application>
  <PresentationFormat>On-screen Show (4:3)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Legacy System Architecture</vt:lpstr>
      <vt:lpstr>PowerPoint Presentation</vt:lpstr>
      <vt:lpstr>MassTransit</vt:lpstr>
      <vt:lpstr>PowerPoint Presentation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63</cp:revision>
  <dcterms:created xsi:type="dcterms:W3CDTF">2015-10-22T12:26:32Z</dcterms:created>
  <dcterms:modified xsi:type="dcterms:W3CDTF">2015-10-29T14:57:10Z</dcterms:modified>
</cp:coreProperties>
</file>