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71" r:id="rId13"/>
    <p:sldId id="272" r:id="rId14"/>
    <p:sldId id="273" r:id="rId15"/>
    <p:sldId id="270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/>
      <dgm:t>
        <a:bodyPr/>
        <a:lstStyle/>
        <a:p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/>
      <dgm:t>
        <a:bodyPr/>
        <a:lstStyle/>
        <a:p>
          <a:pPr algn="r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/>
      <dgm:t>
        <a:bodyPr anchor="t"/>
        <a:lstStyle/>
        <a:p>
          <a:pPr algn="r"/>
          <a:r>
            <a:rPr lang="en-US" sz="1100" dirty="0" smtClean="0"/>
            <a:t>Request/Respond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/>
      <dgm:t>
        <a:bodyPr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/>
      <dgm:t>
        <a:bodyPr/>
        <a:lstStyle/>
        <a:p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/>
      <dgm:t>
        <a:bodyPr/>
        <a:lstStyle/>
        <a:p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/>
      <dgm:t>
        <a:bodyPr/>
        <a:lstStyle/>
        <a:p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/>
      <dgm:t>
        <a:bodyPr/>
        <a:lstStyle/>
        <a:p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/>
      <dgm:t>
        <a:bodyPr/>
        <a:lstStyle/>
        <a:p>
          <a:pPr algn="r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/>
      <dgm:t>
        <a:bodyPr/>
        <a:lstStyle/>
        <a:p>
          <a:pPr algn="r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/>
      <dgm:t>
        <a:bodyPr/>
        <a:lstStyle/>
        <a:p>
          <a:pPr algn="r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/>
      <dgm:t>
        <a:bodyPr/>
        <a:lstStyle/>
        <a:p>
          <a:pPr algn="r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/>
      <dgm:t>
        <a:bodyPr/>
        <a:lstStyle/>
        <a:p>
          <a:pPr algn="r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/>
      <dgm:t>
        <a:bodyPr/>
        <a:lstStyle/>
        <a:p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/>
      <dgm:t>
        <a:bodyPr/>
        <a:lstStyle/>
        <a:p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/>
      <dgm:t>
        <a:bodyPr/>
        <a:lstStyle/>
        <a:p>
          <a:pPr algn="r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/>
      <dgm:t>
        <a:bodyPr anchor="t"/>
        <a:lstStyle/>
        <a:p>
          <a:pPr algn="r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/>
      <dgm:t>
        <a:bodyPr anchor="t"/>
        <a:lstStyle/>
        <a:p>
          <a:pPr algn="r"/>
          <a:r>
            <a:rPr lang="en-US" sz="1100" dirty="0" smtClean="0"/>
            <a:t>Saga and Saga State Machine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12CEFC82-130D-4334-8520-475EDE57E5DA}">
      <dgm:prSet phldrT="[Text]" custT="1"/>
      <dgm:spPr/>
      <dgm:t>
        <a:bodyPr anchor="t"/>
        <a:lstStyle/>
        <a:p>
          <a:pPr algn="r"/>
          <a:r>
            <a:rPr lang="en-US" sz="1100" dirty="0" smtClean="0"/>
            <a:t>Routing Slip</a:t>
          </a:r>
          <a:endParaRPr lang="en-US" sz="1100" dirty="0"/>
        </a:p>
      </dgm:t>
    </dgm:pt>
    <dgm:pt modelId="{D3965C26-931D-447D-8310-F6CFDA7E39B7}" type="parTrans" cxnId="{B7EE06F7-E064-479E-86C6-0E1239D2A18D}">
      <dgm:prSet/>
      <dgm:spPr/>
      <dgm:t>
        <a:bodyPr/>
        <a:lstStyle/>
        <a:p>
          <a:endParaRPr lang="en-US" sz="1100"/>
        </a:p>
      </dgm:t>
    </dgm:pt>
    <dgm:pt modelId="{0465163C-7C84-4484-B6C2-86DBCDEFD942}" type="sibTrans" cxnId="{B7EE06F7-E064-479E-86C6-0E1239D2A18D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/>
      <dgm:t>
        <a:bodyPr/>
        <a:lstStyle/>
        <a:p>
          <a:pPr algn="r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/>
      <dgm:t>
        <a:bodyPr anchor="t"/>
        <a:lstStyle/>
        <a:p>
          <a:pPr algn="r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/>
      <dgm:t>
        <a:bodyPr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/>
      <dgm:t>
        <a:bodyPr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550EAA0D-A91C-4EEB-96C3-7709F12F2935}">
      <dgm:prSet phldrT="[Text]" custT="1"/>
      <dgm:spPr/>
      <dgm:t>
        <a:bodyPr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48D0AE93-2B0A-4B1F-BE95-80759E5B5550}" type="parTrans" cxnId="{64478AA8-404C-49B8-9C22-F91D99C65B8A}">
      <dgm:prSet/>
      <dgm:spPr/>
      <dgm:t>
        <a:bodyPr/>
        <a:lstStyle/>
        <a:p>
          <a:endParaRPr lang="en-US"/>
        </a:p>
      </dgm:t>
    </dgm:pt>
    <dgm:pt modelId="{E126B19B-4D80-4654-B028-A637DD19CCD8}" type="sibTrans" cxnId="{64478AA8-404C-49B8-9C22-F91D99C65B8A}">
      <dgm:prSet/>
      <dgm:spPr/>
      <dgm:t>
        <a:bodyPr/>
        <a:lstStyle/>
        <a:p>
          <a:endParaRPr lang="en-US"/>
        </a:p>
      </dgm:t>
    </dgm:pt>
    <dgm:pt modelId="{1035A200-9935-4B25-B536-AED5C4DA8672}">
      <dgm:prSet phldrT="[Text]" custT="1"/>
      <dgm:spPr/>
      <dgm:t>
        <a:bodyPr anchor="t"/>
        <a:lstStyle/>
        <a:p>
          <a:pPr algn="r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</dgm:pt>
    <dgm:pt modelId="{F4B959AD-B54E-4284-BA51-42781B7FD144}" type="sibTrans" cxnId="{F91C7B9E-D22B-4CA8-98D7-80D9FAC742C1}">
      <dgm:prSet/>
      <dgm:spPr/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4DB6B14-42E0-4A59-8B04-3518A51116F6}" type="pres">
      <dgm:prSet presAssocID="{D9C3E7A9-7F86-4BF4-8C07-2951349EC479}" presName="children" presStyleCnt="0"/>
      <dgm:spPr/>
    </dgm:pt>
    <dgm:pt modelId="{B042AFEB-8328-4586-BB10-55D3E31437B8}" type="pres">
      <dgm:prSet presAssocID="{D9C3E7A9-7F86-4BF4-8C07-2951349EC479}" presName="child1group" presStyleCnt="0"/>
      <dgm:spPr/>
    </dgm:pt>
    <dgm:pt modelId="{74C15D2B-43BE-409A-99E1-4C7BEA41372F}" type="pres">
      <dgm:prSet presAssocID="{D9C3E7A9-7F86-4BF4-8C07-2951349EC479}" presName="child1" presStyleLbl="bgAcc1" presStyleIdx="0" presStyleCnt="4" custScaleX="134241" custScaleY="135741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</dgm:pt>
    <dgm:pt modelId="{516B9BFA-5E3B-40B6-98AD-BE837D1FBAD6}" type="pres">
      <dgm:prSet presAssocID="{D9C3E7A9-7F86-4BF4-8C07-2951349EC479}" presName="child2" presStyleLbl="bgAcc1" presStyleIdx="1" presStyleCnt="4" custScaleX="133959" custScaleY="130127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</dgm:pt>
    <dgm:pt modelId="{F75FBA98-67BE-4263-8A0A-0D314360C4A0}" type="pres">
      <dgm:prSet presAssocID="{D9C3E7A9-7F86-4BF4-8C07-2951349EC479}" presName="child3" presStyleLbl="bgAcc1" presStyleIdx="2" presStyleCnt="4" custScaleX="133187" custScaleY="120234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</dgm:pt>
    <dgm:pt modelId="{AD38EE7A-C685-41D3-9F5C-1AD994465E23}" type="pres">
      <dgm:prSet presAssocID="{D9C3E7A9-7F86-4BF4-8C07-2951349EC479}" presName="child4" presStyleLbl="bgAcc1" presStyleIdx="3" presStyleCnt="4" custScaleX="134605" custScaleY="129317" custLinFactNeighborX="-1457" custLinFactNeighborY="527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</dgm:pt>
    <dgm:pt modelId="{1912D3DD-C8BF-49FA-A475-7A4ECF455C50}" type="pres">
      <dgm:prSet presAssocID="{D9C3E7A9-7F86-4BF4-8C07-2951349EC479}" presName="circle" presStyleCnt="0"/>
      <dgm:spPr/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2C6EFE9-E2DC-44B4-8B0C-159BC9C1ADB6}" type="pres">
      <dgm:prSet presAssocID="{D9C3E7A9-7F86-4BF4-8C07-2951349EC479}" presName="quadrantPlaceholder" presStyleCnt="0"/>
      <dgm:spPr/>
    </dgm:pt>
    <dgm:pt modelId="{6E259363-866B-467D-9A9E-4BF3D9F93193}" type="pres">
      <dgm:prSet presAssocID="{D9C3E7A9-7F86-4BF4-8C07-2951349EC479}" presName="center1" presStyleLbl="fgShp" presStyleIdx="0" presStyleCnt="2"/>
      <dgm:spPr/>
    </dgm:pt>
    <dgm:pt modelId="{58318B0E-53CD-492E-B093-42E8637A30F2}" type="pres">
      <dgm:prSet presAssocID="{D9C3E7A9-7F86-4BF4-8C07-2951349EC479}" presName="center2" presStyleLbl="fgShp" presStyleIdx="1" presStyleCnt="2"/>
      <dgm:spPr/>
    </dgm:pt>
  </dgm:ptLst>
  <dgm:cxnLst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902AB7F-153F-4E21-BBAA-EAB035F9017F}" srcId="{229CC658-17F7-485B-81E6-84C5CB64CE56}" destId="{D198EF0E-3CF7-4B4F-BDB9-3AB7051FFB66}" srcOrd="4" destOrd="0" parTransId="{0BE4D4C2-203C-4E40-AAE4-4ACDA568B7F9}" sibTransId="{55FD516A-40EA-4BE5-AC48-D95C76AD26C6}"/>
    <dgm:cxn modelId="{CA9D2AEB-B32A-4E49-9A3C-55151282A204}" type="presOf" srcId="{80022D65-0DCA-4F7B-8BD9-E6BCCD73228A}" destId="{74C15D2B-43BE-409A-99E1-4C7BEA41372F}" srcOrd="0" destOrd="7" presId="urn:microsoft.com/office/officeart/2005/8/layout/cycle4"/>
    <dgm:cxn modelId="{DED88F09-7815-404B-A50F-63B698882E39}" srcId="{229CC658-17F7-485B-81E6-84C5CB64CE56}" destId="{9689A84C-BDA3-4774-8EB3-7EF22590FCE2}" srcOrd="7" destOrd="0" parTransId="{0B68BB9D-4DB3-4652-A3D2-A873B7C14530}" sibTransId="{5E755F08-B40D-44A7-9A12-FEA1E6BBF71F}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57AB4779-EDC9-4C69-91A8-6CFBA1600D9C}" type="presOf" srcId="{59CDB8F9-340E-4420-A169-C50DA754611D}" destId="{74C15D2B-43BE-409A-99E1-4C7BEA41372F}" srcOrd="0" destOrd="6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F4471316-DBB4-4AD8-8781-8257CA393836}" type="presOf" srcId="{FF530DEB-F94C-4450-94CD-ABAE1A73C6E0}" destId="{516B9BFA-5E3B-40B6-98AD-BE837D1FBAD6}" srcOrd="0" destOrd="6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CB3C452-B6B2-4A0A-94A1-37AC4E48045C}" type="presOf" srcId="{C188AC6A-D555-4C98-A6B2-82002D1E5D97}" destId="{AD38EE7A-C685-41D3-9F5C-1AD994465E23}" srcOrd="0" destOrd="2" presId="urn:microsoft.com/office/officeart/2005/8/layout/cycle4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6151EA3D-1164-482F-A7F7-E82F5E53EDA3}" type="presOf" srcId="{80022D65-0DCA-4F7B-8BD9-E6BCCD73228A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AF54E96B-1184-465E-879A-2776600CB17B}" type="presOf" srcId="{9689A84C-BDA3-4774-8EB3-7EF22590FCE2}" destId="{516B9BFA-5E3B-40B6-98AD-BE837D1FBAD6}" srcOrd="0" destOrd="7" presId="urn:microsoft.com/office/officeart/2005/8/layout/cycle4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0B448980-5FA5-4E0A-B7FD-9AF38798058E}" type="presOf" srcId="{12CEFC82-130D-4334-8520-475EDE57E5DA}" destId="{F75FBA98-67BE-4263-8A0A-0D314360C4A0}" srcOrd="0" destOrd="3" presId="urn:microsoft.com/office/officeart/2005/8/layout/cycle4"/>
    <dgm:cxn modelId="{A16A0485-D183-4E72-A835-426546960057}" srcId="{FBCE19A3-D721-4B98-A277-3D19566594AA}" destId="{C188AC6A-D555-4C98-A6B2-82002D1E5D97}" srcOrd="2" destOrd="0" parTransId="{35379D12-FE00-49CF-B79B-2D9068AD872B}" sibTransId="{4F554B4B-E2B7-4441-9DE5-FC206D280D80}"/>
    <dgm:cxn modelId="{ED20A277-C23B-42D3-A730-AEB4D1985E76}" type="presOf" srcId="{550EAA0D-A91C-4EEB-96C3-7709F12F2935}" destId="{D6F62F48-A955-4BD3-9DA6-0F478957AD9F}" srcOrd="1" destOrd="5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BF86B2F6-8F56-401F-BFF2-F2483E0B3AD2}" type="presOf" srcId="{D198EF0E-3CF7-4B4F-BDB9-3AB7051FFB66}" destId="{F3D78921-DB83-4087-84BF-CA064380971F}" srcOrd="1" destOrd="4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64478AA8-404C-49B8-9C22-F91D99C65B8A}" srcId="{5B70F174-ADD8-4DEE-99BE-5DC989B830BF}" destId="{550EAA0D-A91C-4EEB-96C3-7709F12F2935}" srcOrd="5" destOrd="0" parTransId="{48D0AE93-2B0A-4B1F-BE95-80759E5B5550}" sibTransId="{E126B19B-4D80-4654-B028-A637DD19CCD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6D904414-526B-45B7-9892-75DCFDA17A1A}" type="presOf" srcId="{590800F9-C1B5-4675-A3AB-D811E378AF05}" destId="{516B9BFA-5E3B-40B6-98AD-BE837D1FBAD6}" srcOrd="0" destOrd="5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7B317A10-AA1A-4705-BFE8-E98D5DF0E9B4}" type="presOf" srcId="{C188AC6A-D555-4C98-A6B2-82002D1E5D97}" destId="{C77DE765-A400-44CD-87F0-68D93169804C}" srcOrd="1" destOrd="2" presId="urn:microsoft.com/office/officeart/2005/8/layout/cycle4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68563AEC-F4C4-4483-82E8-4051AAB0F6ED}" type="presOf" srcId="{9689A84C-BDA3-4774-8EB3-7EF22590FCE2}" destId="{F3D78921-DB83-4087-84BF-CA064380971F}" srcOrd="1" destOrd="7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3EF90842-27A3-4AAB-BDB4-CD6F7D687FF0}" srcId="{229CC658-17F7-485B-81E6-84C5CB64CE56}" destId="{590800F9-C1B5-4675-A3AB-D811E378AF05}" srcOrd="5" destOrd="0" parTransId="{6FC8296F-9C36-4858-A38A-FDCA4AB7324D}" sibTransId="{1E991C9A-5816-4263-B847-1C62E1EC2BC1}"/>
    <dgm:cxn modelId="{5A6D3E64-9EF3-48E1-A60A-466B5CF5A531}" type="presOf" srcId="{550EAA0D-A91C-4EEB-96C3-7709F12F2935}" destId="{74C15D2B-43BE-409A-99E1-4C7BEA41372F}" srcOrd="0" destOrd="5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E45A873-4F1C-468B-92C3-7A652D19035A}" type="presOf" srcId="{D198EF0E-3CF7-4B4F-BDB9-3AB7051FFB66}" destId="{516B9BFA-5E3B-40B6-98AD-BE837D1FBAD6}" srcOrd="0" destOrd="4" presId="urn:microsoft.com/office/officeart/2005/8/layout/cycle4"/>
    <dgm:cxn modelId="{2F1FDE87-B967-4164-A09C-5FEF9E9D5FE1}" type="presOf" srcId="{FF530DEB-F94C-4450-94CD-ABAE1A73C6E0}" destId="{F3D78921-DB83-4087-84BF-CA064380971F}" srcOrd="1" destOrd="6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5CDB0996-7166-49CB-8D1D-4A34A83672B3}" srcId="{229CC658-17F7-485B-81E6-84C5CB64CE56}" destId="{FF530DEB-F94C-4450-94CD-ABAE1A73C6E0}" srcOrd="6" destOrd="0" parTransId="{D5794C1B-E87D-4F24-B354-71C1E5733589}" sibTransId="{C4A235A8-166B-4FB6-AF03-FD5C27F28E2A}"/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499E44CC-2CB2-4528-97F0-F8BBA4D674B6}" srcId="{5B70F174-ADD8-4DEE-99BE-5DC989B830BF}" destId="{59CDB8F9-340E-4420-A169-C50DA754611D}" srcOrd="6" destOrd="0" parTransId="{748233B8-7A51-454A-8FF0-22FF75ABDD05}" sibTransId="{18721ECF-F419-40E0-91F1-7E29C124253E}"/>
    <dgm:cxn modelId="{B348D484-452E-4483-B6CB-6FD5D0ACC3CF}" type="presOf" srcId="{12CEFC82-130D-4334-8520-475EDE57E5DA}" destId="{605F24D5-A60D-4553-8923-B595404D4D94}" srcOrd="1" destOrd="3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B7EE06F7-E064-479E-86C6-0E1239D2A18D}" srcId="{2D031A4E-6057-48B1-8E38-36E548142570}" destId="{12CEFC82-130D-4334-8520-475EDE57E5DA}" srcOrd="3" destOrd="0" parTransId="{D3965C26-931D-447D-8310-F6CFDA7E39B7}" sibTransId="{0465163C-7C84-4484-B6C2-86DBCDEFD942}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F4B34777-0F3E-4FFC-ABF9-359A29C415E1}" srcId="{5B70F174-ADD8-4DEE-99BE-5DC989B830BF}" destId="{80022D65-0DCA-4F7B-8BD9-E6BCCD73228A}" srcOrd="7" destOrd="0" parTransId="{158FFDB6-F48A-4205-B53E-59F0598B292E}" sibTransId="{04C046E4-FDA9-4076-9724-915853037DA0}"/>
    <dgm:cxn modelId="{69C62545-8E25-421C-A8A0-9EC2C83CFB0D}" type="presOf" srcId="{590800F9-C1B5-4675-A3AB-D811E378AF05}" destId="{F3D78921-DB83-4087-84BF-CA064380971F}" srcOrd="1" destOrd="5" presId="urn:microsoft.com/office/officeart/2005/8/layout/cycle4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3E71458E-543A-48BD-BC22-20679DF5886E}" type="presOf" srcId="{59CDB8F9-340E-4420-A169-C50DA754611D}" destId="{D6F62F48-A955-4BD3-9DA6-0F478957AD9F}" srcOrd="1" destOrd="6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smtClean="0"/>
            <a:t>Resiliency</a:t>
          </a:r>
          <a:endParaRPr lang="en-US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3922858" y="2618929"/>
          <a:ext cx="2629357" cy="1537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Request/Respond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 and Saga State Machine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4745442" y="3037101"/>
        <a:ext cx="1772998" cy="1085634"/>
      </dsp:txXfrm>
    </dsp:sp>
    <dsp:sp modelId="{AD38EE7A-C685-41D3-9F5C-1AD994465E23}">
      <dsp:nvSpPr>
        <dsp:cNvPr id="0" name=""/>
        <dsp:cNvSpPr/>
      </dsp:nvSpPr>
      <dsp:spPr>
        <a:xfrm>
          <a:off x="659059" y="2560852"/>
          <a:ext cx="2657351" cy="1653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</dsp:txBody>
      <dsp:txXfrm>
        <a:off x="695386" y="3010613"/>
        <a:ext cx="1787492" cy="1167648"/>
      </dsp:txXfrm>
    </dsp:sp>
    <dsp:sp modelId="{516B9BFA-5E3B-40B6-98AD-BE837D1FBAD6}">
      <dsp:nvSpPr>
        <dsp:cNvPr id="0" name=""/>
        <dsp:cNvSpPr/>
      </dsp:nvSpPr>
      <dsp:spPr>
        <a:xfrm>
          <a:off x="3915238" y="-161828"/>
          <a:ext cx="2644598" cy="1664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4745173" y="-125273"/>
        <a:ext cx="1778109" cy="1174961"/>
      </dsp:txXfrm>
    </dsp:sp>
    <dsp:sp modelId="{74C15D2B-43BE-409A-99E1-4C7BEA41372F}">
      <dsp:nvSpPr>
        <dsp:cNvPr id="0" name=""/>
        <dsp:cNvSpPr/>
      </dsp:nvSpPr>
      <dsp:spPr>
        <a:xfrm>
          <a:off x="691415" y="-197725"/>
          <a:ext cx="2650165" cy="1735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</dsp:txBody>
      <dsp:txXfrm>
        <a:off x="729547" y="-159593"/>
        <a:ext cx="1778852" cy="1225652"/>
      </dsp:txXfrm>
    </dsp:sp>
    <dsp:sp modelId="{BAE0A4B9-FAE5-408A-9164-19C9A218F095}">
      <dsp:nvSpPr>
        <dsp:cNvPr id="0" name=""/>
        <dsp:cNvSpPr/>
      </dsp:nvSpPr>
      <dsp:spPr>
        <a:xfrm>
          <a:off x="1853457" y="238059"/>
          <a:ext cx="1730409" cy="173040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360282" y="744884"/>
        <a:ext cx="1223584" cy="1223584"/>
      </dsp:txXfrm>
    </dsp:sp>
    <dsp:sp modelId="{E7D18CCD-34F1-4E56-9739-0BAD073A51D3}">
      <dsp:nvSpPr>
        <dsp:cNvPr id="0" name=""/>
        <dsp:cNvSpPr/>
      </dsp:nvSpPr>
      <dsp:spPr>
        <a:xfrm rot="5400000">
          <a:off x="3663793" y="238059"/>
          <a:ext cx="1730409" cy="1730409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Control</a:t>
          </a:r>
          <a:endParaRPr lang="en-US" sz="1100" kern="1200" dirty="0"/>
        </a:p>
      </dsp:txBody>
      <dsp:txXfrm rot="-5400000">
        <a:off x="3663793" y="744884"/>
        <a:ext cx="1223584" cy="1223584"/>
      </dsp:txXfrm>
    </dsp:sp>
    <dsp:sp modelId="{CE6366C0-1569-4A15-B9CE-069B03284478}">
      <dsp:nvSpPr>
        <dsp:cNvPr id="0" name=""/>
        <dsp:cNvSpPr/>
      </dsp:nvSpPr>
      <dsp:spPr>
        <a:xfrm rot="10800000">
          <a:off x="3663793" y="2048395"/>
          <a:ext cx="1730409" cy="1730409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3663793" y="2048395"/>
        <a:ext cx="1223584" cy="1223584"/>
      </dsp:txXfrm>
    </dsp:sp>
    <dsp:sp modelId="{E5EC745D-1674-4010-B81B-6433AC14FEEF}">
      <dsp:nvSpPr>
        <dsp:cNvPr id="0" name=""/>
        <dsp:cNvSpPr/>
      </dsp:nvSpPr>
      <dsp:spPr>
        <a:xfrm rot="16200000">
          <a:off x="1853457" y="2048395"/>
          <a:ext cx="1730409" cy="1730409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360282" y="2048395"/>
        <a:ext cx="1223584" cy="1223584"/>
      </dsp:txXfrm>
    </dsp:sp>
    <dsp:sp modelId="{6E259363-866B-467D-9A9E-4BF3D9F93193}">
      <dsp:nvSpPr>
        <dsp:cNvPr id="0" name=""/>
        <dsp:cNvSpPr/>
      </dsp:nvSpPr>
      <dsp:spPr>
        <a:xfrm>
          <a:off x="3325104" y="1648762"/>
          <a:ext cx="597450" cy="51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325104" y="1848578"/>
          <a:ext cx="597450" cy="51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Scalability</a:t>
          </a:r>
          <a:endParaRPr lang="en-US" sz="2800" kern="120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Resiliency</a:t>
          </a:r>
          <a:endParaRPr lang="en-US" sz="2800" kern="120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hyperlink" Target="https://github.com/MassTransi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</a:t>
            </a:r>
            <a:r>
              <a:rPr lang="en-US" sz="2000" dirty="0" err="1" smtClean="0"/>
              <a:t>PubSub</a:t>
            </a:r>
            <a:endParaRPr lang="en-US" sz="2000" dirty="0" smtClean="0"/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media.readthedocs.org/pdf/masstransit/latest/masstransit.pdf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msdn.microsoft.com/en-us/library/dn600223.aspx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and flow control through explicit low-level thread scheduling and synchronization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Synchronous Requests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8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697" y="1252151"/>
            <a:ext cx="7971653" cy="70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MassTransit</a:t>
            </a:r>
            <a:r>
              <a:rPr lang="en-US" sz="2200" dirty="0"/>
              <a:t>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3505086"/>
              </p:ext>
            </p:extLst>
          </p:nvPr>
        </p:nvGraphicFramePr>
        <p:xfrm>
          <a:off x="628649" y="2103383"/>
          <a:ext cx="7247660" cy="401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3282</TotalTime>
  <Words>255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PowerPoint Presentation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86</cp:revision>
  <dcterms:created xsi:type="dcterms:W3CDTF">2015-10-22T12:26:32Z</dcterms:created>
  <dcterms:modified xsi:type="dcterms:W3CDTF">2015-10-30T20:55:14Z</dcterms:modified>
</cp:coreProperties>
</file>