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E2ED7-DAC0-475E-B7F4-31BD7A5B9166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C62F493-CDC1-4D34-9615-782F8A2EC453}">
      <dgm:prSet phldrT="[Text]" custT="1"/>
      <dgm:spPr/>
      <dgm:t>
        <a:bodyPr/>
        <a:lstStyle/>
        <a:p>
          <a:r>
            <a:rPr lang="en-US" sz="1200" b="1" dirty="0" smtClean="0"/>
            <a:t>Solution</a:t>
          </a:r>
          <a:endParaRPr lang="en-US" sz="1200" b="1" dirty="0"/>
        </a:p>
      </dgm:t>
    </dgm:pt>
    <dgm:pt modelId="{34AD31BE-5FB2-4D11-AA64-1D0D7647C0A3}" type="parTrans" cxnId="{15854B30-8AE7-468A-A4F9-0BD7B64E0B5F}">
      <dgm:prSet/>
      <dgm:spPr/>
      <dgm:t>
        <a:bodyPr/>
        <a:lstStyle/>
        <a:p>
          <a:endParaRPr lang="en-US" sz="1200"/>
        </a:p>
      </dgm:t>
    </dgm:pt>
    <dgm:pt modelId="{B2AF5689-8D5E-4357-BB39-A0DC8FC6B568}" type="sibTrans" cxnId="{15854B30-8AE7-468A-A4F9-0BD7B64E0B5F}">
      <dgm:prSet/>
      <dgm:spPr/>
      <dgm:t>
        <a:bodyPr/>
        <a:lstStyle/>
        <a:p>
          <a:endParaRPr lang="en-US" sz="1200"/>
        </a:p>
      </dgm:t>
    </dgm:pt>
    <dgm:pt modelId="{5155967F-FA0A-4587-9DF5-C229C7C1341C}">
      <dgm:prSet phldrT="[Text]" custT="1"/>
      <dgm:spPr/>
      <dgm:t>
        <a:bodyPr/>
        <a:lstStyle/>
        <a:p>
          <a:r>
            <a:rPr lang="en-US" sz="1200" dirty="0" smtClean="0"/>
            <a:t>Code</a:t>
          </a:r>
          <a:endParaRPr lang="en-US" sz="1200" dirty="0"/>
        </a:p>
      </dgm:t>
    </dgm:pt>
    <dgm:pt modelId="{73AB8B54-034E-4BC5-8111-248E92063304}" type="parTrans" cxnId="{84E9938B-3CA2-47EC-865D-AB3EB24F5CEF}">
      <dgm:prSet/>
      <dgm:spPr/>
      <dgm:t>
        <a:bodyPr/>
        <a:lstStyle/>
        <a:p>
          <a:endParaRPr lang="en-US" sz="1200"/>
        </a:p>
      </dgm:t>
    </dgm:pt>
    <dgm:pt modelId="{01368EB3-46CD-4698-96C7-5F60B9A29451}" type="sibTrans" cxnId="{84E9938B-3CA2-47EC-865D-AB3EB24F5CEF}">
      <dgm:prSet/>
      <dgm:spPr/>
      <dgm:t>
        <a:bodyPr/>
        <a:lstStyle/>
        <a:p>
          <a:endParaRPr lang="en-US" sz="1200"/>
        </a:p>
      </dgm:t>
    </dgm:pt>
    <dgm:pt modelId="{82A2100F-ACB1-4FB2-B588-2162CCE0A7EC}">
      <dgm:prSet phldrT="[Text]" custT="1"/>
      <dgm:spPr/>
      <dgm:t>
        <a:bodyPr/>
        <a:lstStyle/>
        <a:p>
          <a:r>
            <a:rPr lang="en-US" sz="1200" b="1" dirty="0" smtClean="0"/>
            <a:t>Mass Transit</a:t>
          </a:r>
          <a:endParaRPr lang="en-US" sz="1200" b="1" dirty="0"/>
        </a:p>
      </dgm:t>
    </dgm:pt>
    <dgm:pt modelId="{D4ED4BAD-3900-46F1-AF51-98F72F7DCE07}" type="parTrans" cxnId="{7984A512-A146-4663-A47E-6ADCB4FA6DF7}">
      <dgm:prSet/>
      <dgm:spPr/>
      <dgm:t>
        <a:bodyPr/>
        <a:lstStyle/>
        <a:p>
          <a:endParaRPr lang="en-US" sz="1200"/>
        </a:p>
      </dgm:t>
    </dgm:pt>
    <dgm:pt modelId="{7D54EAF5-9F72-4894-A745-4C7830259640}" type="sibTrans" cxnId="{7984A512-A146-4663-A47E-6ADCB4FA6DF7}">
      <dgm:prSet/>
      <dgm:spPr/>
      <dgm:t>
        <a:bodyPr/>
        <a:lstStyle/>
        <a:p>
          <a:endParaRPr lang="en-US" sz="1200"/>
        </a:p>
      </dgm:t>
    </dgm:pt>
    <dgm:pt modelId="{F62940DA-37A4-4D07-ACF2-0CEA7AC91757}">
      <dgm:prSet phldrT="[Text]" custT="1"/>
      <dgm:spPr/>
      <dgm:t>
        <a:bodyPr/>
        <a:lstStyle/>
        <a:p>
          <a:r>
            <a:rPr lang="en-US" sz="1200" dirty="0" smtClean="0"/>
            <a:t>ESB Concepts</a:t>
          </a:r>
          <a:endParaRPr lang="en-US" sz="1200" dirty="0"/>
        </a:p>
      </dgm:t>
    </dgm:pt>
    <dgm:pt modelId="{4125334E-F82D-4AB7-9A28-90E8DCDE2637}" type="parTrans" cxnId="{2EE161C4-F368-49DA-9263-5565E17AC390}">
      <dgm:prSet/>
      <dgm:spPr/>
      <dgm:t>
        <a:bodyPr/>
        <a:lstStyle/>
        <a:p>
          <a:endParaRPr lang="en-US" sz="1200"/>
        </a:p>
      </dgm:t>
    </dgm:pt>
    <dgm:pt modelId="{62D9652E-9BE8-4476-A4C5-58D32663BA67}" type="sibTrans" cxnId="{2EE161C4-F368-49DA-9263-5565E17AC390}">
      <dgm:prSet/>
      <dgm:spPr/>
      <dgm:t>
        <a:bodyPr/>
        <a:lstStyle/>
        <a:p>
          <a:endParaRPr lang="en-US" sz="1200"/>
        </a:p>
      </dgm:t>
    </dgm:pt>
    <dgm:pt modelId="{6745F2E8-67DC-4335-8E1C-679A2BFBCEFE}">
      <dgm:prSet phldrT="[Text]" custT="1"/>
      <dgm:spPr/>
      <dgm:t>
        <a:bodyPr/>
        <a:lstStyle/>
        <a:p>
          <a:r>
            <a:rPr lang="en-US" sz="1200" dirty="0" smtClean="0"/>
            <a:t>Patterns</a:t>
          </a:r>
          <a:endParaRPr lang="en-US" sz="1200" dirty="0"/>
        </a:p>
      </dgm:t>
    </dgm:pt>
    <dgm:pt modelId="{94CEB101-BF41-42F2-B6D5-387205ED63AB}" type="parTrans" cxnId="{937E19B7-67CE-431E-AD3C-02EC700B10A8}">
      <dgm:prSet/>
      <dgm:spPr/>
      <dgm:t>
        <a:bodyPr/>
        <a:lstStyle/>
        <a:p>
          <a:endParaRPr lang="en-US" sz="1200"/>
        </a:p>
      </dgm:t>
    </dgm:pt>
    <dgm:pt modelId="{90453888-4146-41D3-A757-3D9733F25949}" type="sibTrans" cxnId="{937E19B7-67CE-431E-AD3C-02EC700B10A8}">
      <dgm:prSet/>
      <dgm:spPr/>
      <dgm:t>
        <a:bodyPr/>
        <a:lstStyle/>
        <a:p>
          <a:endParaRPr lang="en-US" sz="1200"/>
        </a:p>
      </dgm:t>
    </dgm:pt>
    <dgm:pt modelId="{08471830-FB56-47BF-8120-388DF827F600}">
      <dgm:prSet phldrT="[Text]" custT="1"/>
      <dgm:spPr/>
      <dgm:t>
        <a:bodyPr/>
        <a:lstStyle/>
        <a:p>
          <a:r>
            <a:rPr lang="en-US" sz="1200" dirty="0" smtClean="0"/>
            <a:t>Transports</a:t>
          </a:r>
          <a:endParaRPr lang="en-US" sz="1200" dirty="0"/>
        </a:p>
      </dgm:t>
    </dgm:pt>
    <dgm:pt modelId="{81E2EC31-99EB-46A4-96E2-0EAFE8119909}" type="parTrans" cxnId="{4EF8FF02-E84E-4A2A-BE64-590744BB1ECC}">
      <dgm:prSet/>
      <dgm:spPr/>
      <dgm:t>
        <a:bodyPr/>
        <a:lstStyle/>
        <a:p>
          <a:endParaRPr lang="en-US" sz="1200"/>
        </a:p>
      </dgm:t>
    </dgm:pt>
    <dgm:pt modelId="{30669AC3-1C30-4302-8714-BAE75147CD7B}" type="sibTrans" cxnId="{4EF8FF02-E84E-4A2A-BE64-590744BB1ECC}">
      <dgm:prSet/>
      <dgm:spPr/>
      <dgm:t>
        <a:bodyPr/>
        <a:lstStyle/>
        <a:p>
          <a:endParaRPr lang="en-US" sz="1200"/>
        </a:p>
      </dgm:t>
    </dgm:pt>
    <dgm:pt modelId="{C50BEBBB-54F1-4503-8F3F-372EE468F041}">
      <dgm:prSet phldrT="[Text]" custT="1"/>
      <dgm:spPr/>
      <dgm:t>
        <a:bodyPr/>
        <a:lstStyle/>
        <a:p>
          <a:r>
            <a:rPr lang="en-US" sz="1200" dirty="0" smtClean="0"/>
            <a:t>Scale-Out</a:t>
          </a:r>
          <a:endParaRPr lang="en-US" sz="1200" dirty="0"/>
        </a:p>
      </dgm:t>
    </dgm:pt>
    <dgm:pt modelId="{DF3E6CEC-D113-4C00-B57E-38DB41CA9A70}" type="parTrans" cxnId="{A3BC6206-2066-4E27-BD72-A0F5854040D6}">
      <dgm:prSet/>
      <dgm:spPr/>
      <dgm:t>
        <a:bodyPr/>
        <a:lstStyle/>
        <a:p>
          <a:endParaRPr lang="en-US" sz="1200"/>
        </a:p>
      </dgm:t>
    </dgm:pt>
    <dgm:pt modelId="{A80EE40A-C922-4480-97CC-43A959177CB1}" type="sibTrans" cxnId="{A3BC6206-2066-4E27-BD72-A0F5854040D6}">
      <dgm:prSet/>
      <dgm:spPr/>
      <dgm:t>
        <a:bodyPr/>
        <a:lstStyle/>
        <a:p>
          <a:endParaRPr lang="en-US" sz="1200"/>
        </a:p>
      </dgm:t>
    </dgm:pt>
    <dgm:pt modelId="{32CD013A-BBDE-4991-A603-032E134C152E}">
      <dgm:prSet phldrT="[Text]" custT="1"/>
      <dgm:spPr/>
      <dgm:t>
        <a:bodyPr/>
        <a:lstStyle/>
        <a:p>
          <a:r>
            <a:rPr lang="en-US" sz="1200" dirty="0" smtClean="0"/>
            <a:t>Mass Transit Stack</a:t>
          </a:r>
          <a:endParaRPr lang="en-US" sz="1200" dirty="0"/>
        </a:p>
      </dgm:t>
    </dgm:pt>
    <dgm:pt modelId="{75E62211-6286-4AEB-8221-9E0AE1E31A07}" type="parTrans" cxnId="{88B93222-D1A0-4DF9-8D43-B8869B4B75CF}">
      <dgm:prSet/>
      <dgm:spPr/>
      <dgm:t>
        <a:bodyPr/>
        <a:lstStyle/>
        <a:p>
          <a:endParaRPr lang="en-US" sz="1200"/>
        </a:p>
      </dgm:t>
    </dgm:pt>
    <dgm:pt modelId="{39BB5B61-3306-4EBD-94B4-66D494B31834}" type="sibTrans" cxnId="{88B93222-D1A0-4DF9-8D43-B8869B4B75CF}">
      <dgm:prSet/>
      <dgm:spPr/>
      <dgm:t>
        <a:bodyPr/>
        <a:lstStyle/>
        <a:p>
          <a:endParaRPr lang="en-US" sz="1200"/>
        </a:p>
      </dgm:t>
    </dgm:pt>
    <dgm:pt modelId="{0D6B2243-C5F0-467E-BB31-43E53B0E003D}">
      <dgm:prSet phldrT="[Text]" custT="1"/>
      <dgm:spPr/>
      <dgm:t>
        <a:bodyPr/>
        <a:lstStyle/>
        <a:p>
          <a:r>
            <a:rPr lang="en-US" sz="1200" dirty="0" smtClean="0"/>
            <a:t>Integrations</a:t>
          </a:r>
          <a:endParaRPr lang="en-US" sz="1200" dirty="0"/>
        </a:p>
      </dgm:t>
    </dgm:pt>
    <dgm:pt modelId="{0208BA7B-5939-4D0E-B6E6-60EF2975A18F}" type="parTrans" cxnId="{464377FE-4471-4F2F-9693-2AB3DFDA8917}">
      <dgm:prSet/>
      <dgm:spPr/>
      <dgm:t>
        <a:bodyPr/>
        <a:lstStyle/>
        <a:p>
          <a:endParaRPr lang="en-US" sz="1200"/>
        </a:p>
      </dgm:t>
    </dgm:pt>
    <dgm:pt modelId="{D623DC6C-F002-4F00-8DB9-27224B886B3D}" type="sibTrans" cxnId="{464377FE-4471-4F2F-9693-2AB3DFDA8917}">
      <dgm:prSet/>
      <dgm:spPr/>
      <dgm:t>
        <a:bodyPr/>
        <a:lstStyle/>
        <a:p>
          <a:endParaRPr lang="en-US" sz="1200"/>
        </a:p>
      </dgm:t>
    </dgm:pt>
    <dgm:pt modelId="{D3B228FB-1135-4D34-B378-4E75EFDAC51D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C2B3747A-EF36-4A3B-A5F2-72991B72834B}" type="parTrans" cxnId="{19D9697A-0A0E-4C75-8A31-FDD5D1FA04E0}">
      <dgm:prSet/>
      <dgm:spPr/>
      <dgm:t>
        <a:bodyPr/>
        <a:lstStyle/>
        <a:p>
          <a:endParaRPr lang="en-US" sz="1200"/>
        </a:p>
      </dgm:t>
    </dgm:pt>
    <dgm:pt modelId="{8F929D1B-961A-46AF-9542-68CA108D7D54}" type="sibTrans" cxnId="{19D9697A-0A0E-4C75-8A31-FDD5D1FA04E0}">
      <dgm:prSet/>
      <dgm:spPr/>
      <dgm:t>
        <a:bodyPr/>
        <a:lstStyle/>
        <a:p>
          <a:endParaRPr lang="en-US" sz="1200"/>
        </a:p>
      </dgm:t>
    </dgm:pt>
    <dgm:pt modelId="{AEF24AE9-0AB3-4763-A5DA-3018061F5588}">
      <dgm:prSet phldrT="[Text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7FADB0DA-D63D-45EB-BBFF-8EE9D5BAF632}" type="parTrans" cxnId="{9AACCA81-1E4D-4D70-B868-C4798071B132}">
      <dgm:prSet/>
      <dgm:spPr/>
      <dgm:t>
        <a:bodyPr/>
        <a:lstStyle/>
        <a:p>
          <a:endParaRPr lang="en-US" sz="1200"/>
        </a:p>
      </dgm:t>
    </dgm:pt>
    <dgm:pt modelId="{6F723BFF-936F-4352-BB40-FDEDCC497E6D}" type="sibTrans" cxnId="{9AACCA81-1E4D-4D70-B868-C4798071B132}">
      <dgm:prSet/>
      <dgm:spPr/>
      <dgm:t>
        <a:bodyPr/>
        <a:lstStyle/>
        <a:p>
          <a:endParaRPr lang="en-US" sz="1200"/>
        </a:p>
      </dgm:t>
    </dgm:pt>
    <dgm:pt modelId="{D957C335-3589-4AA0-920B-00DB91C683BF}">
      <dgm:prSet phldrT="[Text]" custT="1"/>
      <dgm:spPr/>
      <dgm:t>
        <a:bodyPr/>
        <a:lstStyle/>
        <a:p>
          <a:r>
            <a:rPr lang="en-US" sz="1200" b="1" dirty="0" smtClean="0"/>
            <a:t>Legacy System</a:t>
          </a:r>
          <a:endParaRPr lang="en-US" sz="1200" b="1" dirty="0"/>
        </a:p>
      </dgm:t>
    </dgm:pt>
    <dgm:pt modelId="{C09C0A58-B08D-4AD8-92AE-2C0B81B850CB}" type="parTrans" cxnId="{5B94BBC2-A917-4F14-BBAF-71CDA57D6E46}">
      <dgm:prSet/>
      <dgm:spPr/>
      <dgm:t>
        <a:bodyPr/>
        <a:lstStyle/>
        <a:p>
          <a:endParaRPr lang="en-US" sz="1200"/>
        </a:p>
      </dgm:t>
    </dgm:pt>
    <dgm:pt modelId="{BED980AE-90CC-4293-8282-401B45C67475}" type="sibTrans" cxnId="{5B94BBC2-A917-4F14-BBAF-71CDA57D6E46}">
      <dgm:prSet/>
      <dgm:spPr/>
      <dgm:t>
        <a:bodyPr/>
        <a:lstStyle/>
        <a:p>
          <a:endParaRPr lang="en-US" sz="1200"/>
        </a:p>
      </dgm:t>
    </dgm:pt>
    <dgm:pt modelId="{75A8AF5E-E077-421B-9B83-1D16FC13CC3E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6DC162DF-BB4B-4EED-8F82-97B9EA69275B}" type="parTrans" cxnId="{81DA24D7-97CE-438F-B852-BF9BF348C0B3}">
      <dgm:prSet/>
      <dgm:spPr/>
      <dgm:t>
        <a:bodyPr/>
        <a:lstStyle/>
        <a:p>
          <a:endParaRPr lang="en-US" sz="1200"/>
        </a:p>
      </dgm:t>
    </dgm:pt>
    <dgm:pt modelId="{99D8C5BF-696F-4C46-B987-D4C950E716F2}" type="sibTrans" cxnId="{81DA24D7-97CE-438F-B852-BF9BF348C0B3}">
      <dgm:prSet/>
      <dgm:spPr/>
      <dgm:t>
        <a:bodyPr/>
        <a:lstStyle/>
        <a:p>
          <a:endParaRPr lang="en-US" sz="1200"/>
        </a:p>
      </dgm:t>
    </dgm:pt>
    <dgm:pt modelId="{82B52429-3E42-43BB-8391-EEA5D69683A3}">
      <dgm:prSet phldrT="[Text]" custT="1"/>
      <dgm:spPr/>
      <dgm:t>
        <a:bodyPr/>
        <a:lstStyle/>
        <a:p>
          <a:r>
            <a:rPr lang="en-US" sz="1200" dirty="0" smtClean="0"/>
            <a:t>Problems</a:t>
          </a:r>
          <a:endParaRPr lang="en-US" sz="1200" dirty="0"/>
        </a:p>
      </dgm:t>
    </dgm:pt>
    <dgm:pt modelId="{F1DE50FC-DC8F-4E5C-9D47-D6BA187B7FD3}" type="parTrans" cxnId="{B73A275F-7945-483C-8FE0-7D9EA16D1BBA}">
      <dgm:prSet/>
      <dgm:spPr/>
      <dgm:t>
        <a:bodyPr/>
        <a:lstStyle/>
        <a:p>
          <a:endParaRPr lang="en-US" sz="1200"/>
        </a:p>
      </dgm:t>
    </dgm:pt>
    <dgm:pt modelId="{9C83342E-B54D-4BD5-A4BD-29FC60D70700}" type="sibTrans" cxnId="{B73A275F-7945-483C-8FE0-7D9EA16D1BBA}">
      <dgm:prSet/>
      <dgm:spPr/>
      <dgm:t>
        <a:bodyPr/>
        <a:lstStyle/>
        <a:p>
          <a:endParaRPr lang="en-US" sz="1200"/>
        </a:p>
      </dgm:t>
    </dgm:pt>
    <dgm:pt modelId="{839CC9F4-E7D6-485F-85CD-EC9B7273AD54}" type="pres">
      <dgm:prSet presAssocID="{319E2ED7-DAC0-475E-B7F4-31BD7A5B9166}" presName="linearFlow" presStyleCnt="0">
        <dgm:presLayoutVars>
          <dgm:dir/>
          <dgm:animLvl val="lvl"/>
          <dgm:resizeHandles val="exact"/>
        </dgm:presLayoutVars>
      </dgm:prSet>
      <dgm:spPr/>
    </dgm:pt>
    <dgm:pt modelId="{77F424D6-A675-4ED7-BDAE-10ED3676A257}" type="pres">
      <dgm:prSet presAssocID="{D957C335-3589-4AA0-920B-00DB91C683BF}" presName="composite" presStyleCnt="0"/>
      <dgm:spPr/>
    </dgm:pt>
    <dgm:pt modelId="{30D1CCFE-B9E2-495C-A14E-C264FE155CBE}" type="pres">
      <dgm:prSet presAssocID="{D957C335-3589-4AA0-920B-00DB91C683B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35548-2E21-4AAA-AE63-C60FCAEA2D26}" type="pres">
      <dgm:prSet presAssocID="{D957C335-3589-4AA0-920B-00DB91C683BF}" presName="descendantText" presStyleLbl="alignAcc1" presStyleIdx="0" presStyleCnt="3">
        <dgm:presLayoutVars>
          <dgm:bulletEnabled val="1"/>
        </dgm:presLayoutVars>
      </dgm:prSet>
      <dgm:spPr/>
    </dgm:pt>
    <dgm:pt modelId="{791462D4-EFB4-4AF1-8803-0830A2D8F84A}" type="pres">
      <dgm:prSet presAssocID="{BED980AE-90CC-4293-8282-401B45C67475}" presName="sp" presStyleCnt="0"/>
      <dgm:spPr/>
    </dgm:pt>
    <dgm:pt modelId="{5F24B2DB-06D6-4D24-AEBD-1EEDA5E2BDD2}" type="pres">
      <dgm:prSet presAssocID="{82A2100F-ACB1-4FB2-B588-2162CCE0A7EC}" presName="composite" presStyleCnt="0"/>
      <dgm:spPr/>
    </dgm:pt>
    <dgm:pt modelId="{8674861C-641D-4B44-BD65-87448F1A2F8A}" type="pres">
      <dgm:prSet presAssocID="{82A2100F-ACB1-4FB2-B588-2162CCE0A7E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1D3D0C1-943C-4F07-851A-449A1ADF9B3C}" type="pres">
      <dgm:prSet presAssocID="{82A2100F-ACB1-4FB2-B588-2162CCE0A7E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71740-8FAE-4FB8-AC1A-BCCED934E7C9}" type="pres">
      <dgm:prSet presAssocID="{7D54EAF5-9F72-4894-A745-4C7830259640}" presName="sp" presStyleCnt="0"/>
      <dgm:spPr/>
    </dgm:pt>
    <dgm:pt modelId="{7C660FAE-A321-4367-856C-817AC7C5CC80}" type="pres">
      <dgm:prSet presAssocID="{AC62F493-CDC1-4D34-9615-782F8A2EC453}" presName="composite" presStyleCnt="0"/>
      <dgm:spPr/>
    </dgm:pt>
    <dgm:pt modelId="{1EF1D0A2-CEB4-4E60-AB0F-BCD66F169E2A}" type="pres">
      <dgm:prSet presAssocID="{AC62F493-CDC1-4D34-9615-782F8A2EC45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34C5D-362C-4F86-88A4-FBF87B2C7427}" type="pres">
      <dgm:prSet presAssocID="{AC62F493-CDC1-4D34-9615-782F8A2EC45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5E0BA9-CF6C-4340-A554-6D094D4B6F20}" type="presOf" srcId="{AC62F493-CDC1-4D34-9615-782F8A2EC453}" destId="{1EF1D0A2-CEB4-4E60-AB0F-BCD66F169E2A}" srcOrd="0" destOrd="0" presId="urn:microsoft.com/office/officeart/2005/8/layout/chevron2"/>
    <dgm:cxn modelId="{236F0FB2-695E-473F-8749-D2910A11D1DE}" type="presOf" srcId="{319E2ED7-DAC0-475E-B7F4-31BD7A5B9166}" destId="{839CC9F4-E7D6-485F-85CD-EC9B7273AD54}" srcOrd="0" destOrd="0" presId="urn:microsoft.com/office/officeart/2005/8/layout/chevron2"/>
    <dgm:cxn modelId="{84E9938B-3CA2-47EC-865D-AB3EB24F5CEF}" srcId="{AC62F493-CDC1-4D34-9615-782F8A2EC453}" destId="{5155967F-FA0A-4587-9DF5-C229C7C1341C}" srcOrd="1" destOrd="0" parTransId="{73AB8B54-034E-4BC5-8111-248E92063304}" sibTransId="{01368EB3-46CD-4698-96C7-5F60B9A29451}"/>
    <dgm:cxn modelId="{464377FE-4471-4F2F-9693-2AB3DFDA8917}" srcId="{82A2100F-ACB1-4FB2-B588-2162CCE0A7EC}" destId="{0D6B2243-C5F0-467E-BB31-43E53B0E003D}" srcOrd="3" destOrd="0" parTransId="{0208BA7B-5939-4D0E-B6E6-60EF2975A18F}" sibTransId="{D623DC6C-F002-4F00-8DB9-27224B886B3D}"/>
    <dgm:cxn modelId="{D3ABFCD0-354F-4D9A-9F0C-4B9AAB7DD4B8}" type="presOf" srcId="{75A8AF5E-E077-421B-9B83-1D16FC13CC3E}" destId="{C4A35548-2E21-4AAA-AE63-C60FCAEA2D26}" srcOrd="0" destOrd="0" presId="urn:microsoft.com/office/officeart/2005/8/layout/chevron2"/>
    <dgm:cxn modelId="{88B93222-D1A0-4DF9-8D43-B8869B4B75CF}" srcId="{82A2100F-ACB1-4FB2-B588-2162CCE0A7EC}" destId="{32CD013A-BBDE-4991-A603-032E134C152E}" srcOrd="1" destOrd="0" parTransId="{75E62211-6286-4AEB-8221-9E0AE1E31A07}" sibTransId="{39BB5B61-3306-4EBD-94B4-66D494B31834}"/>
    <dgm:cxn modelId="{19D9697A-0A0E-4C75-8A31-FDD5D1FA04E0}" srcId="{AC62F493-CDC1-4D34-9615-782F8A2EC453}" destId="{D3B228FB-1135-4D34-B378-4E75EFDAC51D}" srcOrd="0" destOrd="0" parTransId="{C2B3747A-EF36-4A3B-A5F2-72991B72834B}" sibTransId="{8F929D1B-961A-46AF-9542-68CA108D7D54}"/>
    <dgm:cxn modelId="{19DF7B0B-DAB6-469D-AF09-E2BBF4267F49}" type="presOf" srcId="{AEF24AE9-0AB3-4763-A5DA-3018061F5588}" destId="{CFC34C5D-362C-4F86-88A4-FBF87B2C7427}" srcOrd="0" destOrd="3" presId="urn:microsoft.com/office/officeart/2005/8/layout/chevron2"/>
    <dgm:cxn modelId="{C1F94BDE-4A9C-4F43-8E28-AA89E109CBB5}" type="presOf" srcId="{08471830-FB56-47BF-8120-388DF827F600}" destId="{71D3D0C1-943C-4F07-851A-449A1ADF9B3C}" srcOrd="0" destOrd="2" presId="urn:microsoft.com/office/officeart/2005/8/layout/chevron2"/>
    <dgm:cxn modelId="{00EB73C6-3193-4443-851A-936E32877ADD}" type="presOf" srcId="{C50BEBBB-54F1-4503-8F3F-372EE468F041}" destId="{CFC34C5D-362C-4F86-88A4-FBF87B2C7427}" srcOrd="0" destOrd="2" presId="urn:microsoft.com/office/officeart/2005/8/layout/chevron2"/>
    <dgm:cxn modelId="{2EE161C4-F368-49DA-9263-5565E17AC390}" srcId="{82A2100F-ACB1-4FB2-B588-2162CCE0A7EC}" destId="{F62940DA-37A4-4D07-ACF2-0CEA7AC91757}" srcOrd="0" destOrd="0" parTransId="{4125334E-F82D-4AB7-9A28-90E8DCDE2637}" sibTransId="{62D9652E-9BE8-4476-A4C5-58D32663BA67}"/>
    <dgm:cxn modelId="{5B94BBC2-A917-4F14-BBAF-71CDA57D6E46}" srcId="{319E2ED7-DAC0-475E-B7F4-31BD7A5B9166}" destId="{D957C335-3589-4AA0-920B-00DB91C683BF}" srcOrd="0" destOrd="0" parTransId="{C09C0A58-B08D-4AD8-92AE-2C0B81B850CB}" sibTransId="{BED980AE-90CC-4293-8282-401B45C67475}"/>
    <dgm:cxn modelId="{986B3B8B-DE94-4ECB-8BEB-53DE5AD5C2FF}" type="presOf" srcId="{82B52429-3E42-43BB-8391-EEA5D69683A3}" destId="{C4A35548-2E21-4AAA-AE63-C60FCAEA2D26}" srcOrd="0" destOrd="1" presId="urn:microsoft.com/office/officeart/2005/8/layout/chevron2"/>
    <dgm:cxn modelId="{5A3CCCB0-5C1A-40F0-81AD-EAF17766D25C}" type="presOf" srcId="{82A2100F-ACB1-4FB2-B588-2162CCE0A7EC}" destId="{8674861C-641D-4B44-BD65-87448F1A2F8A}" srcOrd="0" destOrd="0" presId="urn:microsoft.com/office/officeart/2005/8/layout/chevron2"/>
    <dgm:cxn modelId="{47B03B05-419C-4EC6-96AF-A7685A8981D5}" type="presOf" srcId="{F62940DA-37A4-4D07-ACF2-0CEA7AC91757}" destId="{71D3D0C1-943C-4F07-851A-449A1ADF9B3C}" srcOrd="0" destOrd="0" presId="urn:microsoft.com/office/officeart/2005/8/layout/chevron2"/>
    <dgm:cxn modelId="{F5F196BB-E062-4666-ADBF-28AB8EB88591}" type="presOf" srcId="{D957C335-3589-4AA0-920B-00DB91C683BF}" destId="{30D1CCFE-B9E2-495C-A14E-C264FE155CBE}" srcOrd="0" destOrd="0" presId="urn:microsoft.com/office/officeart/2005/8/layout/chevron2"/>
    <dgm:cxn modelId="{15854B30-8AE7-468A-A4F9-0BD7B64E0B5F}" srcId="{319E2ED7-DAC0-475E-B7F4-31BD7A5B9166}" destId="{AC62F493-CDC1-4D34-9615-782F8A2EC453}" srcOrd="2" destOrd="0" parTransId="{34AD31BE-5FB2-4D11-AA64-1D0D7647C0A3}" sibTransId="{B2AF5689-8D5E-4357-BB39-A0DC8FC6B568}"/>
    <dgm:cxn modelId="{AB9DB3A5-5590-4E9C-9842-5405E6CF13F0}" type="presOf" srcId="{6745F2E8-67DC-4335-8E1C-679A2BFBCEFE}" destId="{71D3D0C1-943C-4F07-851A-449A1ADF9B3C}" srcOrd="0" destOrd="4" presId="urn:microsoft.com/office/officeart/2005/8/layout/chevron2"/>
    <dgm:cxn modelId="{7DEDA27B-8691-40F9-A0E3-7054F1FF0C3E}" type="presOf" srcId="{32CD013A-BBDE-4991-A603-032E134C152E}" destId="{71D3D0C1-943C-4F07-851A-449A1ADF9B3C}" srcOrd="0" destOrd="1" presId="urn:microsoft.com/office/officeart/2005/8/layout/chevron2"/>
    <dgm:cxn modelId="{424AEB46-983D-42EE-BDAC-A0B59FF39508}" type="presOf" srcId="{5155967F-FA0A-4587-9DF5-C229C7C1341C}" destId="{CFC34C5D-362C-4F86-88A4-FBF87B2C7427}" srcOrd="0" destOrd="1" presId="urn:microsoft.com/office/officeart/2005/8/layout/chevron2"/>
    <dgm:cxn modelId="{B73A275F-7945-483C-8FE0-7D9EA16D1BBA}" srcId="{D957C335-3589-4AA0-920B-00DB91C683BF}" destId="{82B52429-3E42-43BB-8391-EEA5D69683A3}" srcOrd="1" destOrd="0" parTransId="{F1DE50FC-DC8F-4E5C-9D47-D6BA187B7FD3}" sibTransId="{9C83342E-B54D-4BD5-A4BD-29FC60D70700}"/>
    <dgm:cxn modelId="{7984A512-A146-4663-A47E-6ADCB4FA6DF7}" srcId="{319E2ED7-DAC0-475E-B7F4-31BD7A5B9166}" destId="{82A2100F-ACB1-4FB2-B588-2162CCE0A7EC}" srcOrd="1" destOrd="0" parTransId="{D4ED4BAD-3900-46F1-AF51-98F72F7DCE07}" sibTransId="{7D54EAF5-9F72-4894-A745-4C7830259640}"/>
    <dgm:cxn modelId="{81DA24D7-97CE-438F-B852-BF9BF348C0B3}" srcId="{D957C335-3589-4AA0-920B-00DB91C683BF}" destId="{75A8AF5E-E077-421B-9B83-1D16FC13CC3E}" srcOrd="0" destOrd="0" parTransId="{6DC162DF-BB4B-4EED-8F82-97B9EA69275B}" sibTransId="{99D8C5BF-696F-4C46-B987-D4C950E716F2}"/>
    <dgm:cxn modelId="{A3BC6206-2066-4E27-BD72-A0F5854040D6}" srcId="{AC62F493-CDC1-4D34-9615-782F8A2EC453}" destId="{C50BEBBB-54F1-4503-8F3F-372EE468F041}" srcOrd="2" destOrd="0" parTransId="{DF3E6CEC-D113-4C00-B57E-38DB41CA9A70}" sibTransId="{A80EE40A-C922-4480-97CC-43A959177CB1}"/>
    <dgm:cxn modelId="{9AACCA81-1E4D-4D70-B868-C4798071B132}" srcId="{AC62F493-CDC1-4D34-9615-782F8A2EC453}" destId="{AEF24AE9-0AB3-4763-A5DA-3018061F5588}" srcOrd="3" destOrd="0" parTransId="{7FADB0DA-D63D-45EB-BBFF-8EE9D5BAF632}" sibTransId="{6F723BFF-936F-4352-BB40-FDEDCC497E6D}"/>
    <dgm:cxn modelId="{937E19B7-67CE-431E-AD3C-02EC700B10A8}" srcId="{82A2100F-ACB1-4FB2-B588-2162CCE0A7EC}" destId="{6745F2E8-67DC-4335-8E1C-679A2BFBCEFE}" srcOrd="4" destOrd="0" parTransId="{94CEB101-BF41-42F2-B6D5-387205ED63AB}" sibTransId="{90453888-4146-41D3-A757-3D9733F25949}"/>
    <dgm:cxn modelId="{4EF8FF02-E84E-4A2A-BE64-590744BB1ECC}" srcId="{82A2100F-ACB1-4FB2-B588-2162CCE0A7EC}" destId="{08471830-FB56-47BF-8120-388DF827F600}" srcOrd="2" destOrd="0" parTransId="{81E2EC31-99EB-46A4-96E2-0EAFE8119909}" sibTransId="{30669AC3-1C30-4302-8714-BAE75147CD7B}"/>
    <dgm:cxn modelId="{CEBFAF0A-185F-452E-BD3A-98AB58E15D2D}" type="presOf" srcId="{0D6B2243-C5F0-467E-BB31-43E53B0E003D}" destId="{71D3D0C1-943C-4F07-851A-449A1ADF9B3C}" srcOrd="0" destOrd="3" presId="urn:microsoft.com/office/officeart/2005/8/layout/chevron2"/>
    <dgm:cxn modelId="{7D0235AC-8540-44A3-BCFB-96307951F434}" type="presOf" srcId="{D3B228FB-1135-4D34-B378-4E75EFDAC51D}" destId="{CFC34C5D-362C-4F86-88A4-FBF87B2C7427}" srcOrd="0" destOrd="0" presId="urn:microsoft.com/office/officeart/2005/8/layout/chevron2"/>
    <dgm:cxn modelId="{0BC5C6DE-C656-4E47-BA61-591C575E6077}" type="presParOf" srcId="{839CC9F4-E7D6-485F-85CD-EC9B7273AD54}" destId="{77F424D6-A675-4ED7-BDAE-10ED3676A257}" srcOrd="0" destOrd="0" presId="urn:microsoft.com/office/officeart/2005/8/layout/chevron2"/>
    <dgm:cxn modelId="{9101EB04-1918-4C7A-85FD-8E7CA447E70D}" type="presParOf" srcId="{77F424D6-A675-4ED7-BDAE-10ED3676A257}" destId="{30D1CCFE-B9E2-495C-A14E-C264FE155CBE}" srcOrd="0" destOrd="0" presId="urn:microsoft.com/office/officeart/2005/8/layout/chevron2"/>
    <dgm:cxn modelId="{69A24B12-64A0-4D47-B49B-A6AA6EB7AB85}" type="presParOf" srcId="{77F424D6-A675-4ED7-BDAE-10ED3676A257}" destId="{C4A35548-2E21-4AAA-AE63-C60FCAEA2D26}" srcOrd="1" destOrd="0" presId="urn:microsoft.com/office/officeart/2005/8/layout/chevron2"/>
    <dgm:cxn modelId="{6EB71CE1-E573-43A6-AAC9-21BE06950F3E}" type="presParOf" srcId="{839CC9F4-E7D6-485F-85CD-EC9B7273AD54}" destId="{791462D4-EFB4-4AF1-8803-0830A2D8F84A}" srcOrd="1" destOrd="0" presId="urn:microsoft.com/office/officeart/2005/8/layout/chevron2"/>
    <dgm:cxn modelId="{45EF8EA7-EBB6-4523-9CAC-BAE460C863C4}" type="presParOf" srcId="{839CC9F4-E7D6-485F-85CD-EC9B7273AD54}" destId="{5F24B2DB-06D6-4D24-AEBD-1EEDA5E2BDD2}" srcOrd="2" destOrd="0" presId="urn:microsoft.com/office/officeart/2005/8/layout/chevron2"/>
    <dgm:cxn modelId="{DD227752-0056-4E21-8080-B678BAFB5982}" type="presParOf" srcId="{5F24B2DB-06D6-4D24-AEBD-1EEDA5E2BDD2}" destId="{8674861C-641D-4B44-BD65-87448F1A2F8A}" srcOrd="0" destOrd="0" presId="urn:microsoft.com/office/officeart/2005/8/layout/chevron2"/>
    <dgm:cxn modelId="{734D835C-C8B6-4B6E-87BD-85CB154C2FF7}" type="presParOf" srcId="{5F24B2DB-06D6-4D24-AEBD-1EEDA5E2BDD2}" destId="{71D3D0C1-943C-4F07-851A-449A1ADF9B3C}" srcOrd="1" destOrd="0" presId="urn:microsoft.com/office/officeart/2005/8/layout/chevron2"/>
    <dgm:cxn modelId="{3954B36C-873E-4F80-9AFB-09E56A509F53}" type="presParOf" srcId="{839CC9F4-E7D6-485F-85CD-EC9B7273AD54}" destId="{BBF71740-8FAE-4FB8-AC1A-BCCED934E7C9}" srcOrd="3" destOrd="0" presId="urn:microsoft.com/office/officeart/2005/8/layout/chevron2"/>
    <dgm:cxn modelId="{A8A54203-99CB-480A-9E67-D0F9131AF887}" type="presParOf" srcId="{839CC9F4-E7D6-485F-85CD-EC9B7273AD54}" destId="{7C660FAE-A321-4367-856C-817AC7C5CC80}" srcOrd="4" destOrd="0" presId="urn:microsoft.com/office/officeart/2005/8/layout/chevron2"/>
    <dgm:cxn modelId="{69225D48-7B87-4ADF-90AD-9A4BD9F68B48}" type="presParOf" srcId="{7C660FAE-A321-4367-856C-817AC7C5CC80}" destId="{1EF1D0A2-CEB4-4E60-AB0F-BCD66F169E2A}" srcOrd="0" destOrd="0" presId="urn:microsoft.com/office/officeart/2005/8/layout/chevron2"/>
    <dgm:cxn modelId="{6F844F5F-6293-4EB3-9718-6BF78B10A32A}" type="presParOf" srcId="{7C660FAE-A321-4367-856C-817AC7C5CC80}" destId="{CFC34C5D-362C-4F86-88A4-FBF87B2C742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CCFE-B9E2-495C-A14E-C264FE155CBE}">
      <dsp:nvSpPr>
        <dsp:cNvPr id="0" name=""/>
        <dsp:cNvSpPr/>
      </dsp:nvSpPr>
      <dsp:spPr>
        <a:xfrm rot="5400000">
          <a:off x="-249693" y="252648"/>
          <a:ext cx="1664622" cy="11652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Legacy System</a:t>
          </a:r>
          <a:endParaRPr lang="en-US" sz="1200" b="1" kern="1200" dirty="0"/>
        </a:p>
      </dsp:txBody>
      <dsp:txXfrm rot="-5400000">
        <a:off x="1" y="585573"/>
        <a:ext cx="1165235" cy="499387"/>
      </dsp:txXfrm>
    </dsp:sp>
    <dsp:sp modelId="{C4A35548-2E21-4AAA-AE63-C60FCAEA2D26}">
      <dsp:nvSpPr>
        <dsp:cNvPr id="0" name=""/>
        <dsp:cNvSpPr/>
      </dsp:nvSpPr>
      <dsp:spPr>
        <a:xfrm rot="5400000">
          <a:off x="2315259" y="-1147067"/>
          <a:ext cx="1082004" cy="33820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Problems</a:t>
          </a:r>
          <a:endParaRPr lang="en-US" sz="1200" kern="1200" dirty="0"/>
        </a:p>
      </dsp:txBody>
      <dsp:txXfrm rot="-5400000">
        <a:off x="1165236" y="55775"/>
        <a:ext cx="3329232" cy="976366"/>
      </dsp:txXfrm>
    </dsp:sp>
    <dsp:sp modelId="{8674861C-641D-4B44-BD65-87448F1A2F8A}">
      <dsp:nvSpPr>
        <dsp:cNvPr id="0" name=""/>
        <dsp:cNvSpPr/>
      </dsp:nvSpPr>
      <dsp:spPr>
        <a:xfrm rot="5400000">
          <a:off x="-249693" y="1723977"/>
          <a:ext cx="1664622" cy="11652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Mass Transit</a:t>
          </a:r>
          <a:endParaRPr lang="en-US" sz="1200" b="1" kern="1200" dirty="0"/>
        </a:p>
      </dsp:txBody>
      <dsp:txXfrm rot="-5400000">
        <a:off x="1" y="2056902"/>
        <a:ext cx="1165235" cy="499387"/>
      </dsp:txXfrm>
    </dsp:sp>
    <dsp:sp modelId="{71D3D0C1-943C-4F07-851A-449A1ADF9B3C}">
      <dsp:nvSpPr>
        <dsp:cNvPr id="0" name=""/>
        <dsp:cNvSpPr/>
      </dsp:nvSpPr>
      <dsp:spPr>
        <a:xfrm rot="5400000">
          <a:off x="2315259" y="324260"/>
          <a:ext cx="1082004" cy="33820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ESB Concepts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Mass Transit Stack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Transports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Integrations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Patterns</a:t>
          </a:r>
          <a:endParaRPr lang="en-US" sz="1200" kern="1200" dirty="0"/>
        </a:p>
      </dsp:txBody>
      <dsp:txXfrm rot="-5400000">
        <a:off x="1165236" y="1527103"/>
        <a:ext cx="3329232" cy="976366"/>
      </dsp:txXfrm>
    </dsp:sp>
    <dsp:sp modelId="{1EF1D0A2-CEB4-4E60-AB0F-BCD66F169E2A}">
      <dsp:nvSpPr>
        <dsp:cNvPr id="0" name=""/>
        <dsp:cNvSpPr/>
      </dsp:nvSpPr>
      <dsp:spPr>
        <a:xfrm rot="5400000">
          <a:off x="-249693" y="3195305"/>
          <a:ext cx="1664622" cy="11652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Solution</a:t>
          </a:r>
          <a:endParaRPr lang="en-US" sz="1200" b="1" kern="1200" dirty="0"/>
        </a:p>
      </dsp:txBody>
      <dsp:txXfrm rot="-5400000">
        <a:off x="1" y="3528230"/>
        <a:ext cx="1165235" cy="499387"/>
      </dsp:txXfrm>
    </dsp:sp>
    <dsp:sp modelId="{CFC34C5D-362C-4F86-88A4-FBF87B2C7427}">
      <dsp:nvSpPr>
        <dsp:cNvPr id="0" name=""/>
        <dsp:cNvSpPr/>
      </dsp:nvSpPr>
      <dsp:spPr>
        <a:xfrm rot="5400000">
          <a:off x="2315259" y="1795588"/>
          <a:ext cx="1082004" cy="338205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Code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Scale-Out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Availability</a:t>
          </a:r>
          <a:endParaRPr lang="en-US" sz="1200" kern="1200" dirty="0"/>
        </a:p>
      </dsp:txBody>
      <dsp:txXfrm rot="-5400000">
        <a:off x="1165236" y="2998431"/>
        <a:ext cx="3329232" cy="976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ECC7-4684-4B1D-A9E4-C1CABE848CA3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ECED-4A1D-43FB-B449-04CF0817A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8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51A0-6BDA-4C61-94E2-4A05776C8C41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788B-17C6-4432-AE26-BE836522A606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FCA-C735-450D-BCA4-DB50B38ECD50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2ED5-CD2A-4B3B-A81F-BE7A26036022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F17C-2319-45BC-B339-E7F83AB38139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633-0327-407C-B754-C6DC287DA074}" type="datetime1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0105-B802-41CD-BB85-298F26006685}" type="datetime1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92B-9A44-474F-9138-A07C93ABC7FA}" type="datetime1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444-E933-4D80-86C4-BADA1A19B898}" type="datetime1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3545-A360-469D-AF72-EC598B36A1A0}" type="datetime1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081C-AF44-4D3A-9989-1BD7F6EBBAB7}" type="datetime1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7880-5397-45FB-B1C0-5FB7CBED16B5}" type="datetime1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78-8897-4B1C-8CC9-F674D03C0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617" y="5634681"/>
            <a:ext cx="127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Alex Michel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iFOREX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4163" y="5634680"/>
            <a:ext cx="116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Silviu Eigel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2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86349745"/>
              </p:ext>
            </p:extLst>
          </p:nvPr>
        </p:nvGraphicFramePr>
        <p:xfrm>
          <a:off x="724929" y="1037967"/>
          <a:ext cx="4547287" cy="461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71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Legacy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sz="3200" dirty="0" smtClean="0"/>
              <a:t>Legacy System Problems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5719"/>
            <a:ext cx="7886700" cy="48012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Not Scalable</a:t>
            </a:r>
          </a:p>
          <a:p>
            <a:pPr lvl="1"/>
            <a:r>
              <a:rPr lang="en-US" dirty="0"/>
              <a:t>Hard to split into independent functional parts</a:t>
            </a:r>
          </a:p>
          <a:p>
            <a:pPr lvl="1"/>
            <a:r>
              <a:rPr lang="en-US" dirty="0"/>
              <a:t>Impossible to scale out core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Parallelism through explicit low-level thread management</a:t>
            </a:r>
            <a:endParaRPr lang="en-US" dirty="0"/>
          </a:p>
          <a:p>
            <a:r>
              <a:rPr lang="en-US" dirty="0" smtClean="0"/>
              <a:t>No Redundancy</a:t>
            </a:r>
          </a:p>
          <a:p>
            <a:pPr lvl="1"/>
            <a:r>
              <a:rPr lang="en-US" dirty="0" smtClean="0"/>
              <a:t>Single point of failure</a:t>
            </a:r>
          </a:p>
          <a:p>
            <a:pPr lvl="1"/>
            <a:r>
              <a:rPr lang="en-US" dirty="0" smtClean="0"/>
              <a:t>No means of automatic failover</a:t>
            </a:r>
          </a:p>
          <a:p>
            <a:r>
              <a:rPr lang="en-US" dirty="0" smtClean="0"/>
              <a:t>Waste of Resources</a:t>
            </a:r>
          </a:p>
          <a:p>
            <a:pPr lvl="1"/>
            <a:r>
              <a:rPr lang="en-US" dirty="0" smtClean="0"/>
              <a:t>Active Connections</a:t>
            </a:r>
          </a:p>
          <a:p>
            <a:pPr lvl="1"/>
            <a:r>
              <a:rPr lang="en-US" dirty="0" smtClean="0"/>
              <a:t>Busy Waiting</a:t>
            </a:r>
          </a:p>
          <a:p>
            <a:pPr lvl="1"/>
            <a:r>
              <a:rPr lang="en-US" dirty="0" smtClean="0"/>
              <a:t>Background Threads</a:t>
            </a:r>
          </a:p>
          <a:p>
            <a:r>
              <a:rPr lang="en-US" dirty="0" smtClean="0"/>
              <a:t>Tight Coupling</a:t>
            </a:r>
          </a:p>
          <a:p>
            <a:pPr lvl="1"/>
            <a:r>
              <a:rPr lang="en-US" dirty="0" smtClean="0"/>
              <a:t>Strict Imperative Flow Control Code</a:t>
            </a:r>
          </a:p>
          <a:p>
            <a:pPr lvl="1"/>
            <a:r>
              <a:rPr lang="en-US" dirty="0" smtClean="0"/>
              <a:t>Components interact via interfaces/abstract classes signatures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5565" y="6438731"/>
            <a:ext cx="2057400" cy="365125"/>
          </a:xfrm>
        </p:spPr>
        <p:txBody>
          <a:bodyPr/>
          <a:lstStyle/>
          <a:p>
            <a:pPr algn="l"/>
            <a:fld id="{3BF2E178-8897-4B1C-8CC9-F674D03C0FD1}" type="slidenum">
              <a:rPr lang="en-US" smtClean="0"/>
              <a:pPr algn="l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8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85</Words>
  <Application>Microsoft Office PowerPoint</Application>
  <PresentationFormat>On-screen Show (4:3)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 Legacy System</vt:lpstr>
      <vt:lpstr>  Legacy System Problems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Bus Integration Patterns</dc:title>
  <dc:creator>Alex Michel, iFOREX</dc:creator>
  <cp:keywords>Service Bus;Distributed Computing;iFOREX;CodeCamp</cp:keywords>
  <cp:lastModifiedBy>Alex Michel, iFOREX</cp:lastModifiedBy>
  <cp:revision>20</cp:revision>
  <dcterms:created xsi:type="dcterms:W3CDTF">2015-10-22T12:26:32Z</dcterms:created>
  <dcterms:modified xsi:type="dcterms:W3CDTF">2015-10-27T15:34:44Z</dcterms:modified>
</cp:coreProperties>
</file>