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71" r:id="rId13"/>
    <p:sldId id="272" r:id="rId14"/>
    <p:sldId id="273" r:id="rId15"/>
    <p:sldId id="270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1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smtClean="0"/>
            <a:t>Scalability</a:t>
          </a:r>
          <a:endParaRPr lang="en-US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smtClean="0"/>
            <a:t>Resiliency</a:t>
          </a:r>
          <a:endParaRPr lang="en-US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Scalability</a:t>
          </a:r>
          <a:endParaRPr lang="en-US" sz="2800" kern="120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Resiliency</a:t>
          </a:r>
          <a:endParaRPr lang="en-US" sz="2800" kern="120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600223.aspx" TargetMode="External"/><Relationship Id="rId2" Type="http://schemas.openxmlformats.org/officeDocument/2006/relationships/hyperlink" Target="https://media.readthedocs.org/pdf/masstransit/latest/masstrans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Covered in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11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Cloud Deployment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</a:t>
            </a:r>
            <a:r>
              <a:rPr lang="en-US" sz="2000" dirty="0" err="1" smtClean="0"/>
              <a:t>PubSub</a:t>
            </a:r>
            <a:endParaRPr lang="en-US" sz="2000" dirty="0" smtClean="0"/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9301" y="876301"/>
            <a:ext cx="3563538" cy="53006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Read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media.readthedocs.org/pdf/masstransit/latest/masstransit.pdf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msdn.microsoft.com/en-us/library/dn600223.aspx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Legacy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and flow control through explicit low-level thread scheduling and synchronization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Synchronous Requests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79401"/>
            <a:ext cx="7886700" cy="5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Legacy System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752" y="-79717"/>
            <a:ext cx="7886700" cy="1325563"/>
          </a:xfrm>
        </p:spPr>
        <p:txBody>
          <a:bodyPr/>
          <a:lstStyle/>
          <a:p>
            <a:r>
              <a:rPr lang="en-US" sz="3200" dirty="0" err="1" smtClean="0"/>
              <a:t>MassTransit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58" y="1245846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9401"/>
            <a:ext cx="7886700" cy="596899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Solution </a:t>
            </a:r>
            <a:r>
              <a:rPr lang="en-US" sz="3200" dirty="0">
                <a:solidFill>
                  <a:prstClr val="black"/>
                </a:solidFill>
              </a:rPr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</TotalTime>
  <Words>196</Words>
  <Application>Microsoft Office PowerPoint</Application>
  <PresentationFormat>On-screen Show (4:3)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Legacy System Architecture</vt:lpstr>
      <vt:lpstr>PowerPoint Presentation</vt:lpstr>
      <vt:lpstr>MassTransit</vt:lpstr>
      <vt:lpstr>PowerPoint Presentation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PowerPoint Presentation</vt:lpstr>
      <vt:lpstr>   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57</cp:revision>
  <dcterms:created xsi:type="dcterms:W3CDTF">2015-10-22T12:26:32Z</dcterms:created>
  <dcterms:modified xsi:type="dcterms:W3CDTF">2015-10-29T12:27:41Z</dcterms:modified>
</cp:coreProperties>
</file>