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76" r:id="rId2"/>
    <p:sldId id="266" r:id="rId3"/>
    <p:sldId id="261" r:id="rId4"/>
    <p:sldId id="257" r:id="rId5"/>
    <p:sldId id="274" r:id="rId6"/>
    <p:sldId id="275" r:id="rId7"/>
    <p:sldId id="259" r:id="rId8"/>
    <p:sldId id="260" r:id="rId9"/>
    <p:sldId id="262" r:id="rId10"/>
    <p:sldId id="263" r:id="rId11"/>
    <p:sldId id="267" r:id="rId12"/>
    <p:sldId id="268" r:id="rId13"/>
    <p:sldId id="269" r:id="rId14"/>
    <p:sldId id="271" r:id="rId15"/>
    <p:sldId id="272" r:id="rId16"/>
    <p:sldId id="273" r:id="rId17"/>
    <p:sldId id="270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E2ED7-DAC0-475E-B7F4-31BD7A5B9166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C62F493-CDC1-4D34-9615-782F8A2EC453}">
      <dgm:prSet phldrT="[Text]" custT="1"/>
      <dgm:spPr/>
      <dgm:t>
        <a:bodyPr/>
        <a:lstStyle/>
        <a:p>
          <a:r>
            <a:rPr lang="en-US" sz="1200" b="1" dirty="0" smtClean="0"/>
            <a:t>Solution</a:t>
          </a:r>
          <a:endParaRPr lang="en-US" sz="1200" b="1" dirty="0"/>
        </a:p>
      </dgm:t>
    </dgm:pt>
    <dgm:pt modelId="{34AD31BE-5FB2-4D11-AA64-1D0D7647C0A3}" type="parTrans" cxnId="{15854B30-8AE7-468A-A4F9-0BD7B64E0B5F}">
      <dgm:prSet/>
      <dgm:spPr/>
      <dgm:t>
        <a:bodyPr/>
        <a:lstStyle/>
        <a:p>
          <a:endParaRPr lang="en-US" sz="1200"/>
        </a:p>
      </dgm:t>
    </dgm:pt>
    <dgm:pt modelId="{B2AF5689-8D5E-4357-BB39-A0DC8FC6B568}" type="sibTrans" cxnId="{15854B30-8AE7-468A-A4F9-0BD7B64E0B5F}">
      <dgm:prSet/>
      <dgm:spPr/>
      <dgm:t>
        <a:bodyPr/>
        <a:lstStyle/>
        <a:p>
          <a:endParaRPr lang="en-US" sz="1200"/>
        </a:p>
      </dgm:t>
    </dgm:pt>
    <dgm:pt modelId="{5155967F-FA0A-4587-9DF5-C229C7C1341C}">
      <dgm:prSet phldrT="[Text]"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73AB8B54-034E-4BC5-8111-248E92063304}" type="parTrans" cxnId="{84E9938B-3CA2-47EC-865D-AB3EB24F5CEF}">
      <dgm:prSet/>
      <dgm:spPr/>
      <dgm:t>
        <a:bodyPr/>
        <a:lstStyle/>
        <a:p>
          <a:endParaRPr lang="en-US" sz="1200"/>
        </a:p>
      </dgm:t>
    </dgm:pt>
    <dgm:pt modelId="{01368EB3-46CD-4698-96C7-5F60B9A29451}" type="sibTrans" cxnId="{84E9938B-3CA2-47EC-865D-AB3EB24F5CEF}">
      <dgm:prSet/>
      <dgm:spPr/>
      <dgm:t>
        <a:bodyPr/>
        <a:lstStyle/>
        <a:p>
          <a:endParaRPr lang="en-US" sz="1200"/>
        </a:p>
      </dgm:t>
    </dgm:pt>
    <dgm:pt modelId="{82A2100F-ACB1-4FB2-B588-2162CCE0A7EC}">
      <dgm:prSet phldrT="[Text]" custT="1"/>
      <dgm:spPr/>
      <dgm:t>
        <a:bodyPr/>
        <a:lstStyle/>
        <a:p>
          <a:r>
            <a:rPr lang="en-US" sz="1200" b="1" dirty="0" smtClean="0"/>
            <a:t>Mass Transit</a:t>
          </a:r>
          <a:endParaRPr lang="en-US" sz="1200" b="1" dirty="0"/>
        </a:p>
      </dgm:t>
    </dgm:pt>
    <dgm:pt modelId="{D4ED4BAD-3900-46F1-AF51-98F72F7DCE07}" type="parTrans" cxnId="{7984A512-A146-4663-A47E-6ADCB4FA6DF7}">
      <dgm:prSet/>
      <dgm:spPr/>
      <dgm:t>
        <a:bodyPr/>
        <a:lstStyle/>
        <a:p>
          <a:endParaRPr lang="en-US" sz="1200"/>
        </a:p>
      </dgm:t>
    </dgm:pt>
    <dgm:pt modelId="{7D54EAF5-9F72-4894-A745-4C7830259640}" type="sibTrans" cxnId="{7984A512-A146-4663-A47E-6ADCB4FA6DF7}">
      <dgm:prSet/>
      <dgm:spPr/>
      <dgm:t>
        <a:bodyPr/>
        <a:lstStyle/>
        <a:p>
          <a:endParaRPr lang="en-US" sz="1200"/>
        </a:p>
      </dgm:t>
    </dgm:pt>
    <dgm:pt modelId="{F62940DA-37A4-4D07-ACF2-0CEA7AC91757}">
      <dgm:prSet phldrT="[Text]" custT="1"/>
      <dgm:spPr/>
      <dgm:t>
        <a:bodyPr/>
        <a:lstStyle/>
        <a:p>
          <a:r>
            <a:rPr lang="en-US" sz="1200" dirty="0" smtClean="0"/>
            <a:t>Mass Transit Stack</a:t>
          </a:r>
          <a:endParaRPr lang="en-US" sz="1200" dirty="0"/>
        </a:p>
      </dgm:t>
    </dgm:pt>
    <dgm:pt modelId="{4125334E-F82D-4AB7-9A28-90E8DCDE2637}" type="parTrans" cxnId="{2EE161C4-F368-49DA-9263-5565E17AC390}">
      <dgm:prSet/>
      <dgm:spPr/>
      <dgm:t>
        <a:bodyPr/>
        <a:lstStyle/>
        <a:p>
          <a:endParaRPr lang="en-US" sz="1200"/>
        </a:p>
      </dgm:t>
    </dgm:pt>
    <dgm:pt modelId="{62D9652E-9BE8-4476-A4C5-58D32663BA67}" type="sibTrans" cxnId="{2EE161C4-F368-49DA-9263-5565E17AC390}">
      <dgm:prSet/>
      <dgm:spPr/>
      <dgm:t>
        <a:bodyPr/>
        <a:lstStyle/>
        <a:p>
          <a:endParaRPr lang="en-US" sz="1200"/>
        </a:p>
      </dgm:t>
    </dgm:pt>
    <dgm:pt modelId="{6745F2E8-67DC-4335-8E1C-679A2BFBCEFE}">
      <dgm:prSet phldrT="[Text]" custT="1"/>
      <dgm:spPr/>
      <dgm:t>
        <a:bodyPr/>
        <a:lstStyle/>
        <a:p>
          <a:r>
            <a:rPr lang="en-US" sz="1200" dirty="0" smtClean="0"/>
            <a:t>Patterns</a:t>
          </a:r>
          <a:endParaRPr lang="en-US" sz="1200" dirty="0"/>
        </a:p>
      </dgm:t>
    </dgm:pt>
    <dgm:pt modelId="{94CEB101-BF41-42F2-B6D5-387205ED63AB}" type="parTrans" cxnId="{937E19B7-67CE-431E-AD3C-02EC700B10A8}">
      <dgm:prSet/>
      <dgm:spPr/>
      <dgm:t>
        <a:bodyPr/>
        <a:lstStyle/>
        <a:p>
          <a:endParaRPr lang="en-US" sz="1200"/>
        </a:p>
      </dgm:t>
    </dgm:pt>
    <dgm:pt modelId="{90453888-4146-41D3-A757-3D9733F25949}" type="sibTrans" cxnId="{937E19B7-67CE-431E-AD3C-02EC700B10A8}">
      <dgm:prSet/>
      <dgm:spPr/>
      <dgm:t>
        <a:bodyPr/>
        <a:lstStyle/>
        <a:p>
          <a:endParaRPr lang="en-US" sz="1200"/>
        </a:p>
      </dgm:t>
    </dgm:pt>
    <dgm:pt modelId="{08471830-FB56-47BF-8120-388DF827F600}">
      <dgm:prSet phldrT="[Text]" custT="1"/>
      <dgm:spPr/>
      <dgm:t>
        <a:bodyPr/>
        <a:lstStyle/>
        <a:p>
          <a:r>
            <a:rPr lang="en-US" sz="1200" dirty="0" smtClean="0"/>
            <a:t>Transports</a:t>
          </a:r>
          <a:endParaRPr lang="en-US" sz="1200" dirty="0"/>
        </a:p>
      </dgm:t>
    </dgm:pt>
    <dgm:pt modelId="{81E2EC31-99EB-46A4-96E2-0EAFE8119909}" type="parTrans" cxnId="{4EF8FF02-E84E-4A2A-BE64-590744BB1ECC}">
      <dgm:prSet/>
      <dgm:spPr/>
      <dgm:t>
        <a:bodyPr/>
        <a:lstStyle/>
        <a:p>
          <a:endParaRPr lang="en-US" sz="1200"/>
        </a:p>
      </dgm:t>
    </dgm:pt>
    <dgm:pt modelId="{30669AC3-1C30-4302-8714-BAE75147CD7B}" type="sibTrans" cxnId="{4EF8FF02-E84E-4A2A-BE64-590744BB1ECC}">
      <dgm:prSet/>
      <dgm:spPr/>
      <dgm:t>
        <a:bodyPr/>
        <a:lstStyle/>
        <a:p>
          <a:endParaRPr lang="en-US" sz="1200"/>
        </a:p>
      </dgm:t>
    </dgm:pt>
    <dgm:pt modelId="{C50BEBBB-54F1-4503-8F3F-372EE468F041}">
      <dgm:prSet phldrT="[Text]" custT="1"/>
      <dgm:spPr/>
      <dgm:t>
        <a:bodyPr/>
        <a:lstStyle/>
        <a:p>
          <a:r>
            <a:rPr lang="en-US" sz="1200" dirty="0" smtClean="0"/>
            <a:t>Scale-Out</a:t>
          </a:r>
          <a:endParaRPr lang="en-US" sz="1200" dirty="0"/>
        </a:p>
      </dgm:t>
    </dgm:pt>
    <dgm:pt modelId="{DF3E6CEC-D113-4C00-B57E-38DB41CA9A70}" type="parTrans" cxnId="{A3BC6206-2066-4E27-BD72-A0F5854040D6}">
      <dgm:prSet/>
      <dgm:spPr/>
      <dgm:t>
        <a:bodyPr/>
        <a:lstStyle/>
        <a:p>
          <a:endParaRPr lang="en-US" sz="1200"/>
        </a:p>
      </dgm:t>
    </dgm:pt>
    <dgm:pt modelId="{A80EE40A-C922-4480-97CC-43A959177CB1}" type="sibTrans" cxnId="{A3BC6206-2066-4E27-BD72-A0F5854040D6}">
      <dgm:prSet/>
      <dgm:spPr/>
      <dgm:t>
        <a:bodyPr/>
        <a:lstStyle/>
        <a:p>
          <a:endParaRPr lang="en-US" sz="1200"/>
        </a:p>
      </dgm:t>
    </dgm:pt>
    <dgm:pt modelId="{0D6B2243-C5F0-467E-BB31-43E53B0E003D}">
      <dgm:prSet phldrT="[Text]" custT="1"/>
      <dgm:spPr/>
      <dgm:t>
        <a:bodyPr/>
        <a:lstStyle/>
        <a:p>
          <a:r>
            <a:rPr lang="en-US" sz="1200" dirty="0" smtClean="0"/>
            <a:t>Integrations</a:t>
          </a:r>
          <a:endParaRPr lang="en-US" sz="1200" dirty="0"/>
        </a:p>
      </dgm:t>
    </dgm:pt>
    <dgm:pt modelId="{0208BA7B-5939-4D0E-B6E6-60EF2975A18F}" type="parTrans" cxnId="{464377FE-4471-4F2F-9693-2AB3DFDA8917}">
      <dgm:prSet/>
      <dgm:spPr/>
      <dgm:t>
        <a:bodyPr/>
        <a:lstStyle/>
        <a:p>
          <a:endParaRPr lang="en-US" sz="1200"/>
        </a:p>
      </dgm:t>
    </dgm:pt>
    <dgm:pt modelId="{D623DC6C-F002-4F00-8DB9-27224B886B3D}" type="sibTrans" cxnId="{464377FE-4471-4F2F-9693-2AB3DFDA8917}">
      <dgm:prSet/>
      <dgm:spPr/>
      <dgm:t>
        <a:bodyPr/>
        <a:lstStyle/>
        <a:p>
          <a:endParaRPr lang="en-US" sz="1200"/>
        </a:p>
      </dgm:t>
    </dgm:pt>
    <dgm:pt modelId="{D3B228FB-1135-4D34-B378-4E75EFDAC51D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C2B3747A-EF36-4A3B-A5F2-72991B72834B}" type="parTrans" cxnId="{19D9697A-0A0E-4C75-8A31-FDD5D1FA04E0}">
      <dgm:prSet/>
      <dgm:spPr/>
      <dgm:t>
        <a:bodyPr/>
        <a:lstStyle/>
        <a:p>
          <a:endParaRPr lang="en-US" sz="1200"/>
        </a:p>
      </dgm:t>
    </dgm:pt>
    <dgm:pt modelId="{8F929D1B-961A-46AF-9542-68CA108D7D54}" type="sibTrans" cxnId="{19D9697A-0A0E-4C75-8A31-FDD5D1FA04E0}">
      <dgm:prSet/>
      <dgm:spPr/>
      <dgm:t>
        <a:bodyPr/>
        <a:lstStyle/>
        <a:p>
          <a:endParaRPr lang="en-US" sz="1200"/>
        </a:p>
      </dgm:t>
    </dgm:pt>
    <dgm:pt modelId="{AEF24AE9-0AB3-4763-A5DA-3018061F5588}">
      <dgm:prSet phldrT="[Text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7FADB0DA-D63D-45EB-BBFF-8EE9D5BAF632}" type="parTrans" cxnId="{9AACCA81-1E4D-4D70-B868-C4798071B132}">
      <dgm:prSet/>
      <dgm:spPr/>
      <dgm:t>
        <a:bodyPr/>
        <a:lstStyle/>
        <a:p>
          <a:endParaRPr lang="en-US" sz="1200"/>
        </a:p>
      </dgm:t>
    </dgm:pt>
    <dgm:pt modelId="{6F723BFF-936F-4352-BB40-FDEDCC497E6D}" type="sibTrans" cxnId="{9AACCA81-1E4D-4D70-B868-C4798071B132}">
      <dgm:prSet/>
      <dgm:spPr/>
      <dgm:t>
        <a:bodyPr/>
        <a:lstStyle/>
        <a:p>
          <a:endParaRPr lang="en-US" sz="1200"/>
        </a:p>
      </dgm:t>
    </dgm:pt>
    <dgm:pt modelId="{D957C335-3589-4AA0-920B-00DB91C683BF}">
      <dgm:prSet phldrT="[Text]" custT="1"/>
      <dgm:spPr/>
      <dgm:t>
        <a:bodyPr/>
        <a:lstStyle/>
        <a:p>
          <a:r>
            <a:rPr lang="en-US" sz="1200" b="1" dirty="0" smtClean="0"/>
            <a:t>Legacy System</a:t>
          </a:r>
          <a:endParaRPr lang="en-US" sz="1200" b="1" dirty="0"/>
        </a:p>
      </dgm:t>
    </dgm:pt>
    <dgm:pt modelId="{C09C0A58-B08D-4AD8-92AE-2C0B81B850CB}" type="parTrans" cxnId="{5B94BBC2-A917-4F14-BBAF-71CDA57D6E46}">
      <dgm:prSet/>
      <dgm:spPr/>
      <dgm:t>
        <a:bodyPr/>
        <a:lstStyle/>
        <a:p>
          <a:endParaRPr lang="en-US" sz="1200"/>
        </a:p>
      </dgm:t>
    </dgm:pt>
    <dgm:pt modelId="{BED980AE-90CC-4293-8282-401B45C67475}" type="sibTrans" cxnId="{5B94BBC2-A917-4F14-BBAF-71CDA57D6E46}">
      <dgm:prSet/>
      <dgm:spPr/>
      <dgm:t>
        <a:bodyPr/>
        <a:lstStyle/>
        <a:p>
          <a:endParaRPr lang="en-US" sz="1200"/>
        </a:p>
      </dgm:t>
    </dgm:pt>
    <dgm:pt modelId="{75A8AF5E-E077-421B-9B83-1D16FC13CC3E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6DC162DF-BB4B-4EED-8F82-97B9EA69275B}" type="parTrans" cxnId="{81DA24D7-97CE-438F-B852-BF9BF348C0B3}">
      <dgm:prSet/>
      <dgm:spPr/>
      <dgm:t>
        <a:bodyPr/>
        <a:lstStyle/>
        <a:p>
          <a:endParaRPr lang="en-US" sz="1200"/>
        </a:p>
      </dgm:t>
    </dgm:pt>
    <dgm:pt modelId="{99D8C5BF-696F-4C46-B987-D4C950E716F2}" type="sibTrans" cxnId="{81DA24D7-97CE-438F-B852-BF9BF348C0B3}">
      <dgm:prSet/>
      <dgm:spPr/>
      <dgm:t>
        <a:bodyPr/>
        <a:lstStyle/>
        <a:p>
          <a:endParaRPr lang="en-US" sz="1200"/>
        </a:p>
      </dgm:t>
    </dgm:pt>
    <dgm:pt modelId="{82B52429-3E42-43BB-8391-EEA5D69683A3}">
      <dgm:prSet phldrT="[Text]" custT="1"/>
      <dgm:spPr/>
      <dgm:t>
        <a:bodyPr/>
        <a:lstStyle/>
        <a:p>
          <a:r>
            <a:rPr lang="en-US" sz="1200" dirty="0" smtClean="0"/>
            <a:t>Problems</a:t>
          </a:r>
          <a:endParaRPr lang="en-US" sz="1200" dirty="0"/>
        </a:p>
      </dgm:t>
    </dgm:pt>
    <dgm:pt modelId="{F1DE50FC-DC8F-4E5C-9D47-D6BA187B7FD3}" type="parTrans" cxnId="{B73A275F-7945-483C-8FE0-7D9EA16D1BBA}">
      <dgm:prSet/>
      <dgm:spPr/>
      <dgm:t>
        <a:bodyPr/>
        <a:lstStyle/>
        <a:p>
          <a:endParaRPr lang="en-US" sz="1200"/>
        </a:p>
      </dgm:t>
    </dgm:pt>
    <dgm:pt modelId="{9C83342E-B54D-4BD5-A4BD-29FC60D70700}" type="sibTrans" cxnId="{B73A275F-7945-483C-8FE0-7D9EA16D1BBA}">
      <dgm:prSet/>
      <dgm:spPr/>
      <dgm:t>
        <a:bodyPr/>
        <a:lstStyle/>
        <a:p>
          <a:endParaRPr lang="en-US" sz="1200"/>
        </a:p>
      </dgm:t>
    </dgm:pt>
    <dgm:pt modelId="{6FB126C9-4DE9-466A-B25B-AC57AA36B4A8}">
      <dgm:prSet phldrT="[Text]" custT="1"/>
      <dgm:spPr/>
      <dgm:t>
        <a:bodyPr/>
        <a:lstStyle/>
        <a:p>
          <a:r>
            <a:rPr lang="en-US" sz="1200" b="1" dirty="0" smtClean="0"/>
            <a:t>More</a:t>
          </a:r>
          <a:endParaRPr lang="en-US" sz="1200" b="1" dirty="0"/>
        </a:p>
      </dgm:t>
    </dgm:pt>
    <dgm:pt modelId="{C899445F-DA4D-4276-9976-650356A15FAE}" type="parTrans" cxnId="{5BB7F946-2644-4866-993F-D37B265F39A2}">
      <dgm:prSet/>
      <dgm:spPr/>
      <dgm:t>
        <a:bodyPr/>
        <a:lstStyle/>
        <a:p>
          <a:endParaRPr lang="en-US"/>
        </a:p>
      </dgm:t>
    </dgm:pt>
    <dgm:pt modelId="{6B59BCFD-82F5-4EE5-BBA3-7C0C82963889}" type="sibTrans" cxnId="{5BB7F946-2644-4866-993F-D37B265F39A2}">
      <dgm:prSet/>
      <dgm:spPr/>
      <dgm:t>
        <a:bodyPr/>
        <a:lstStyle/>
        <a:p>
          <a:endParaRPr lang="en-US"/>
        </a:p>
      </dgm:t>
    </dgm:pt>
    <dgm:pt modelId="{BBBFE2C6-6943-42DD-A5DD-D6818DA7D418}">
      <dgm:prSet phldrT="[Text]" custT="1"/>
      <dgm:spPr/>
      <dgm:t>
        <a:bodyPr/>
        <a:lstStyle/>
        <a:p>
          <a:r>
            <a:rPr lang="en-US" sz="1200" dirty="0" smtClean="0"/>
            <a:t>Explore</a:t>
          </a:r>
          <a:endParaRPr lang="en-US" sz="1200" dirty="0"/>
        </a:p>
      </dgm:t>
    </dgm:pt>
    <dgm:pt modelId="{F777CEEA-C19F-453B-8807-1F928AEC03EC}" type="parTrans" cxnId="{BCE2E609-F5FD-4D47-8044-B2D3C24E44D5}">
      <dgm:prSet/>
      <dgm:spPr/>
      <dgm:t>
        <a:bodyPr/>
        <a:lstStyle/>
        <a:p>
          <a:endParaRPr lang="en-US"/>
        </a:p>
      </dgm:t>
    </dgm:pt>
    <dgm:pt modelId="{18226821-D713-4B27-947C-0725DE36937B}" type="sibTrans" cxnId="{BCE2E609-F5FD-4D47-8044-B2D3C24E44D5}">
      <dgm:prSet/>
      <dgm:spPr/>
      <dgm:t>
        <a:bodyPr/>
        <a:lstStyle/>
        <a:p>
          <a:endParaRPr lang="en-US"/>
        </a:p>
      </dgm:t>
    </dgm:pt>
    <dgm:pt modelId="{9CB56806-528A-44C1-B476-9B43D6E887C0}">
      <dgm:prSet phldrT="[Text]" custT="1"/>
      <dgm:spPr/>
      <dgm:t>
        <a:bodyPr/>
        <a:lstStyle/>
        <a:p>
          <a:r>
            <a:rPr lang="en-US" sz="1200" dirty="0" smtClean="0"/>
            <a:t>Read</a:t>
          </a:r>
          <a:endParaRPr lang="en-US" sz="1200" dirty="0"/>
        </a:p>
      </dgm:t>
    </dgm:pt>
    <dgm:pt modelId="{DFF6BF32-45C2-4942-B6C7-2656E49203DD}" type="parTrans" cxnId="{C79B078C-D58A-47CF-94B0-7E387B47895B}">
      <dgm:prSet/>
      <dgm:spPr/>
      <dgm:t>
        <a:bodyPr/>
        <a:lstStyle/>
        <a:p>
          <a:endParaRPr lang="en-US"/>
        </a:p>
      </dgm:t>
    </dgm:pt>
    <dgm:pt modelId="{74CBDB70-6C77-4F6B-8303-DE1F7A3314B4}" type="sibTrans" cxnId="{C79B078C-D58A-47CF-94B0-7E387B47895B}">
      <dgm:prSet/>
      <dgm:spPr/>
      <dgm:t>
        <a:bodyPr/>
        <a:lstStyle/>
        <a:p>
          <a:endParaRPr lang="en-US"/>
        </a:p>
      </dgm:t>
    </dgm:pt>
    <dgm:pt modelId="{A65BB76B-6769-4336-B9A5-2CC4F1A9DF53}">
      <dgm:prSet phldrT="[Text]" custT="1"/>
      <dgm:spPr/>
      <dgm:t>
        <a:bodyPr/>
        <a:lstStyle/>
        <a:p>
          <a:r>
            <a:rPr lang="en-US" sz="1200" dirty="0" smtClean="0"/>
            <a:t>Hack</a:t>
          </a:r>
          <a:endParaRPr lang="en-US" sz="1200" dirty="0"/>
        </a:p>
      </dgm:t>
    </dgm:pt>
    <dgm:pt modelId="{8149FB2C-C327-43F1-A0EF-E84067A22E2B}" type="parTrans" cxnId="{60F36FC5-56E2-4EBB-89A6-7FBC4B31009C}">
      <dgm:prSet/>
      <dgm:spPr/>
      <dgm:t>
        <a:bodyPr/>
        <a:lstStyle/>
        <a:p>
          <a:endParaRPr lang="en-US"/>
        </a:p>
      </dgm:t>
    </dgm:pt>
    <dgm:pt modelId="{46D0B279-62B2-49C7-A4EC-E7C64778DCBB}" type="sibTrans" cxnId="{60F36FC5-56E2-4EBB-89A6-7FBC4B31009C}">
      <dgm:prSet/>
      <dgm:spPr/>
      <dgm:t>
        <a:bodyPr/>
        <a:lstStyle/>
        <a:p>
          <a:endParaRPr lang="en-US"/>
        </a:p>
      </dgm:t>
    </dgm:pt>
    <dgm:pt modelId="{839CC9F4-E7D6-485F-85CD-EC9B7273AD54}" type="pres">
      <dgm:prSet presAssocID="{319E2ED7-DAC0-475E-B7F4-31BD7A5B91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424D6-A675-4ED7-BDAE-10ED3676A257}" type="pres">
      <dgm:prSet presAssocID="{D957C335-3589-4AA0-920B-00DB91C683BF}" presName="composite" presStyleCnt="0"/>
      <dgm:spPr/>
    </dgm:pt>
    <dgm:pt modelId="{30D1CCFE-B9E2-495C-A14E-C264FE155CBE}" type="pres">
      <dgm:prSet presAssocID="{D957C335-3589-4AA0-920B-00DB91C683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35548-2E21-4AAA-AE63-C60FCAEA2D26}" type="pres">
      <dgm:prSet presAssocID="{D957C335-3589-4AA0-920B-00DB91C683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462D4-EFB4-4AF1-8803-0830A2D8F84A}" type="pres">
      <dgm:prSet presAssocID="{BED980AE-90CC-4293-8282-401B45C67475}" presName="sp" presStyleCnt="0"/>
      <dgm:spPr/>
    </dgm:pt>
    <dgm:pt modelId="{5F24B2DB-06D6-4D24-AEBD-1EEDA5E2BDD2}" type="pres">
      <dgm:prSet presAssocID="{82A2100F-ACB1-4FB2-B588-2162CCE0A7EC}" presName="composite" presStyleCnt="0"/>
      <dgm:spPr/>
    </dgm:pt>
    <dgm:pt modelId="{8674861C-641D-4B44-BD65-87448F1A2F8A}" type="pres">
      <dgm:prSet presAssocID="{82A2100F-ACB1-4FB2-B588-2162CCE0A7E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3D0C1-943C-4F07-851A-449A1ADF9B3C}" type="pres">
      <dgm:prSet presAssocID="{82A2100F-ACB1-4FB2-B588-2162CCE0A7E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71740-8FAE-4FB8-AC1A-BCCED934E7C9}" type="pres">
      <dgm:prSet presAssocID="{7D54EAF5-9F72-4894-A745-4C7830259640}" presName="sp" presStyleCnt="0"/>
      <dgm:spPr/>
    </dgm:pt>
    <dgm:pt modelId="{7C660FAE-A321-4367-856C-817AC7C5CC80}" type="pres">
      <dgm:prSet presAssocID="{AC62F493-CDC1-4D34-9615-782F8A2EC453}" presName="composite" presStyleCnt="0"/>
      <dgm:spPr/>
    </dgm:pt>
    <dgm:pt modelId="{1EF1D0A2-CEB4-4E60-AB0F-BCD66F169E2A}" type="pres">
      <dgm:prSet presAssocID="{AC62F493-CDC1-4D34-9615-782F8A2EC45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4C5D-362C-4F86-88A4-FBF87B2C7427}" type="pres">
      <dgm:prSet presAssocID="{AC62F493-CDC1-4D34-9615-782F8A2EC45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07D0F-69D0-4907-90DE-321E64EECDC7}" type="pres">
      <dgm:prSet presAssocID="{B2AF5689-8D5E-4357-BB39-A0DC8FC6B568}" presName="sp" presStyleCnt="0"/>
      <dgm:spPr/>
    </dgm:pt>
    <dgm:pt modelId="{819C4513-EF8F-46D1-ADCC-A470DC7D0E88}" type="pres">
      <dgm:prSet presAssocID="{6FB126C9-4DE9-466A-B25B-AC57AA36B4A8}" presName="composite" presStyleCnt="0"/>
      <dgm:spPr/>
    </dgm:pt>
    <dgm:pt modelId="{C6191146-B27E-4576-889C-63715DA6B13F}" type="pres">
      <dgm:prSet presAssocID="{6FB126C9-4DE9-466A-B25B-AC57AA36B4A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E652E-FF37-4DFF-95CD-8CA4BA2A8607}" type="pres">
      <dgm:prSet presAssocID="{6FB126C9-4DE9-466A-B25B-AC57AA36B4A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9DB3A5-5590-4E9C-9842-5405E6CF13F0}" type="presOf" srcId="{6745F2E8-67DC-4335-8E1C-679A2BFBCEFE}" destId="{71D3D0C1-943C-4F07-851A-449A1ADF9B3C}" srcOrd="0" destOrd="3" presId="urn:microsoft.com/office/officeart/2005/8/layout/chevron2"/>
    <dgm:cxn modelId="{5A3CCCB0-5C1A-40F0-81AD-EAF17766D25C}" type="presOf" srcId="{82A2100F-ACB1-4FB2-B588-2162CCE0A7EC}" destId="{8674861C-641D-4B44-BD65-87448F1A2F8A}" srcOrd="0" destOrd="0" presId="urn:microsoft.com/office/officeart/2005/8/layout/chevron2"/>
    <dgm:cxn modelId="{937E19B7-67CE-431E-AD3C-02EC700B10A8}" srcId="{82A2100F-ACB1-4FB2-B588-2162CCE0A7EC}" destId="{6745F2E8-67DC-4335-8E1C-679A2BFBCEFE}" srcOrd="3" destOrd="0" parTransId="{94CEB101-BF41-42F2-B6D5-387205ED63AB}" sibTransId="{90453888-4146-41D3-A757-3D9733F25949}"/>
    <dgm:cxn modelId="{D3ABFCD0-354F-4D9A-9F0C-4B9AAB7DD4B8}" type="presOf" srcId="{75A8AF5E-E077-421B-9B83-1D16FC13CC3E}" destId="{C4A35548-2E21-4AAA-AE63-C60FCAEA2D26}" srcOrd="0" destOrd="0" presId="urn:microsoft.com/office/officeart/2005/8/layout/chevron2"/>
    <dgm:cxn modelId="{0F152CF0-FE4F-41C3-AD79-1103EE14CB26}" type="presOf" srcId="{BBBFE2C6-6943-42DD-A5DD-D6818DA7D418}" destId="{635E652E-FF37-4DFF-95CD-8CA4BA2A8607}" srcOrd="0" destOrd="0" presId="urn:microsoft.com/office/officeart/2005/8/layout/chevron2"/>
    <dgm:cxn modelId="{9AACCA81-1E4D-4D70-B868-C4798071B132}" srcId="{AC62F493-CDC1-4D34-9615-782F8A2EC453}" destId="{AEF24AE9-0AB3-4763-A5DA-3018061F5588}" srcOrd="3" destOrd="0" parTransId="{7FADB0DA-D63D-45EB-BBFF-8EE9D5BAF632}" sibTransId="{6F723BFF-936F-4352-BB40-FDEDCC497E6D}"/>
    <dgm:cxn modelId="{47B03B05-419C-4EC6-96AF-A7685A8981D5}" type="presOf" srcId="{F62940DA-37A4-4D07-ACF2-0CEA7AC91757}" destId="{71D3D0C1-943C-4F07-851A-449A1ADF9B3C}" srcOrd="0" destOrd="0" presId="urn:microsoft.com/office/officeart/2005/8/layout/chevron2"/>
    <dgm:cxn modelId="{C79B078C-D58A-47CF-94B0-7E387B47895B}" srcId="{6FB126C9-4DE9-466A-B25B-AC57AA36B4A8}" destId="{9CB56806-528A-44C1-B476-9B43D6E887C0}" srcOrd="1" destOrd="0" parTransId="{DFF6BF32-45C2-4942-B6C7-2656E49203DD}" sibTransId="{74CBDB70-6C77-4F6B-8303-DE1F7A3314B4}"/>
    <dgm:cxn modelId="{424AEB46-983D-42EE-BDAC-A0B59FF39508}" type="presOf" srcId="{5155967F-FA0A-4587-9DF5-C229C7C1341C}" destId="{CFC34C5D-362C-4F86-88A4-FBF87B2C7427}" srcOrd="0" destOrd="1" presId="urn:microsoft.com/office/officeart/2005/8/layout/chevron2"/>
    <dgm:cxn modelId="{00EB73C6-3193-4443-851A-936E32877ADD}" type="presOf" srcId="{C50BEBBB-54F1-4503-8F3F-372EE468F041}" destId="{CFC34C5D-362C-4F86-88A4-FBF87B2C7427}" srcOrd="0" destOrd="2" presId="urn:microsoft.com/office/officeart/2005/8/layout/chevron2"/>
    <dgm:cxn modelId="{986B3B8B-DE94-4ECB-8BEB-53DE5AD5C2FF}" type="presOf" srcId="{82B52429-3E42-43BB-8391-EEA5D69683A3}" destId="{C4A35548-2E21-4AAA-AE63-C60FCAEA2D26}" srcOrd="0" destOrd="1" presId="urn:microsoft.com/office/officeart/2005/8/layout/chevron2"/>
    <dgm:cxn modelId="{81DA24D7-97CE-438F-B852-BF9BF348C0B3}" srcId="{D957C335-3589-4AA0-920B-00DB91C683BF}" destId="{75A8AF5E-E077-421B-9B83-1D16FC13CC3E}" srcOrd="0" destOrd="0" parTransId="{6DC162DF-BB4B-4EED-8F82-97B9EA69275B}" sibTransId="{99D8C5BF-696F-4C46-B987-D4C950E716F2}"/>
    <dgm:cxn modelId="{CEBFAF0A-185F-452E-BD3A-98AB58E15D2D}" type="presOf" srcId="{0D6B2243-C5F0-467E-BB31-43E53B0E003D}" destId="{71D3D0C1-943C-4F07-851A-449A1ADF9B3C}" srcOrd="0" destOrd="2" presId="urn:microsoft.com/office/officeart/2005/8/layout/chevron2"/>
    <dgm:cxn modelId="{19DF7B0B-DAB6-469D-AF09-E2BBF4267F49}" type="presOf" srcId="{AEF24AE9-0AB3-4763-A5DA-3018061F5588}" destId="{CFC34C5D-362C-4F86-88A4-FBF87B2C7427}" srcOrd="0" destOrd="3" presId="urn:microsoft.com/office/officeart/2005/8/layout/chevron2"/>
    <dgm:cxn modelId="{A3BC6206-2066-4E27-BD72-A0F5854040D6}" srcId="{AC62F493-CDC1-4D34-9615-782F8A2EC453}" destId="{C50BEBBB-54F1-4503-8F3F-372EE468F041}" srcOrd="2" destOrd="0" parTransId="{DF3E6CEC-D113-4C00-B57E-38DB41CA9A70}" sibTransId="{A80EE40A-C922-4480-97CC-43A959177CB1}"/>
    <dgm:cxn modelId="{BCE2E609-F5FD-4D47-8044-B2D3C24E44D5}" srcId="{6FB126C9-4DE9-466A-B25B-AC57AA36B4A8}" destId="{BBBFE2C6-6943-42DD-A5DD-D6818DA7D418}" srcOrd="0" destOrd="0" parTransId="{F777CEEA-C19F-453B-8807-1F928AEC03EC}" sibTransId="{18226821-D713-4B27-947C-0725DE36937B}"/>
    <dgm:cxn modelId="{5B94BBC2-A917-4F14-BBAF-71CDA57D6E46}" srcId="{319E2ED7-DAC0-475E-B7F4-31BD7A5B9166}" destId="{D957C335-3589-4AA0-920B-00DB91C683BF}" srcOrd="0" destOrd="0" parTransId="{C09C0A58-B08D-4AD8-92AE-2C0B81B850CB}" sibTransId="{BED980AE-90CC-4293-8282-401B45C67475}"/>
    <dgm:cxn modelId="{2EE161C4-F368-49DA-9263-5565E17AC390}" srcId="{82A2100F-ACB1-4FB2-B588-2162CCE0A7EC}" destId="{F62940DA-37A4-4D07-ACF2-0CEA7AC91757}" srcOrd="0" destOrd="0" parTransId="{4125334E-F82D-4AB7-9A28-90E8DCDE2637}" sibTransId="{62D9652E-9BE8-4476-A4C5-58D32663BA67}"/>
    <dgm:cxn modelId="{7984A512-A146-4663-A47E-6ADCB4FA6DF7}" srcId="{319E2ED7-DAC0-475E-B7F4-31BD7A5B9166}" destId="{82A2100F-ACB1-4FB2-B588-2162CCE0A7EC}" srcOrd="1" destOrd="0" parTransId="{D4ED4BAD-3900-46F1-AF51-98F72F7DCE07}" sibTransId="{7D54EAF5-9F72-4894-A745-4C7830259640}"/>
    <dgm:cxn modelId="{063EB3C0-7438-4879-9E2E-E0F41B7FB189}" type="presOf" srcId="{9CB56806-528A-44C1-B476-9B43D6E887C0}" destId="{635E652E-FF37-4DFF-95CD-8CA4BA2A8607}" srcOrd="0" destOrd="1" presId="urn:microsoft.com/office/officeart/2005/8/layout/chevron2"/>
    <dgm:cxn modelId="{B23F0335-5FA2-4792-9D39-CC7C8715EB40}" type="presOf" srcId="{6FB126C9-4DE9-466A-B25B-AC57AA36B4A8}" destId="{C6191146-B27E-4576-889C-63715DA6B13F}" srcOrd="0" destOrd="0" presId="urn:microsoft.com/office/officeart/2005/8/layout/chevron2"/>
    <dgm:cxn modelId="{84E9938B-3CA2-47EC-865D-AB3EB24F5CEF}" srcId="{AC62F493-CDC1-4D34-9615-782F8A2EC453}" destId="{5155967F-FA0A-4587-9DF5-C229C7C1341C}" srcOrd="1" destOrd="0" parTransId="{73AB8B54-034E-4BC5-8111-248E92063304}" sibTransId="{01368EB3-46CD-4698-96C7-5F60B9A29451}"/>
    <dgm:cxn modelId="{4EF8FF02-E84E-4A2A-BE64-590744BB1ECC}" srcId="{82A2100F-ACB1-4FB2-B588-2162CCE0A7EC}" destId="{08471830-FB56-47BF-8120-388DF827F600}" srcOrd="1" destOrd="0" parTransId="{81E2EC31-99EB-46A4-96E2-0EAFE8119909}" sibTransId="{30669AC3-1C30-4302-8714-BAE75147CD7B}"/>
    <dgm:cxn modelId="{464377FE-4471-4F2F-9693-2AB3DFDA8917}" srcId="{82A2100F-ACB1-4FB2-B588-2162CCE0A7EC}" destId="{0D6B2243-C5F0-467E-BB31-43E53B0E003D}" srcOrd="2" destOrd="0" parTransId="{0208BA7B-5939-4D0E-B6E6-60EF2975A18F}" sibTransId="{D623DC6C-F002-4F00-8DB9-27224B886B3D}"/>
    <dgm:cxn modelId="{60F36FC5-56E2-4EBB-89A6-7FBC4B31009C}" srcId="{6FB126C9-4DE9-466A-B25B-AC57AA36B4A8}" destId="{A65BB76B-6769-4336-B9A5-2CC4F1A9DF53}" srcOrd="2" destOrd="0" parTransId="{8149FB2C-C327-43F1-A0EF-E84067A22E2B}" sibTransId="{46D0B279-62B2-49C7-A4EC-E7C64778DCBB}"/>
    <dgm:cxn modelId="{7D0235AC-8540-44A3-BCFB-96307951F434}" type="presOf" srcId="{D3B228FB-1135-4D34-B378-4E75EFDAC51D}" destId="{CFC34C5D-362C-4F86-88A4-FBF87B2C7427}" srcOrd="0" destOrd="0" presId="urn:microsoft.com/office/officeart/2005/8/layout/chevron2"/>
    <dgm:cxn modelId="{C1F94BDE-4A9C-4F43-8E28-AA89E109CBB5}" type="presOf" srcId="{08471830-FB56-47BF-8120-388DF827F600}" destId="{71D3D0C1-943C-4F07-851A-449A1ADF9B3C}" srcOrd="0" destOrd="1" presId="urn:microsoft.com/office/officeart/2005/8/layout/chevron2"/>
    <dgm:cxn modelId="{D5C16949-916C-47D2-B666-403C11A53BDC}" type="presOf" srcId="{A65BB76B-6769-4336-B9A5-2CC4F1A9DF53}" destId="{635E652E-FF37-4DFF-95CD-8CA4BA2A8607}" srcOrd="0" destOrd="2" presId="urn:microsoft.com/office/officeart/2005/8/layout/chevron2"/>
    <dgm:cxn modelId="{2D5E0BA9-CF6C-4340-A554-6D094D4B6F20}" type="presOf" srcId="{AC62F493-CDC1-4D34-9615-782F8A2EC453}" destId="{1EF1D0A2-CEB4-4E60-AB0F-BCD66F169E2A}" srcOrd="0" destOrd="0" presId="urn:microsoft.com/office/officeart/2005/8/layout/chevron2"/>
    <dgm:cxn modelId="{F5F196BB-E062-4666-ADBF-28AB8EB88591}" type="presOf" srcId="{D957C335-3589-4AA0-920B-00DB91C683BF}" destId="{30D1CCFE-B9E2-495C-A14E-C264FE155CBE}" srcOrd="0" destOrd="0" presId="urn:microsoft.com/office/officeart/2005/8/layout/chevron2"/>
    <dgm:cxn modelId="{5BB7F946-2644-4866-993F-D37B265F39A2}" srcId="{319E2ED7-DAC0-475E-B7F4-31BD7A5B9166}" destId="{6FB126C9-4DE9-466A-B25B-AC57AA36B4A8}" srcOrd="3" destOrd="0" parTransId="{C899445F-DA4D-4276-9976-650356A15FAE}" sibTransId="{6B59BCFD-82F5-4EE5-BBA3-7C0C82963889}"/>
    <dgm:cxn modelId="{15854B30-8AE7-468A-A4F9-0BD7B64E0B5F}" srcId="{319E2ED7-DAC0-475E-B7F4-31BD7A5B9166}" destId="{AC62F493-CDC1-4D34-9615-782F8A2EC453}" srcOrd="2" destOrd="0" parTransId="{34AD31BE-5FB2-4D11-AA64-1D0D7647C0A3}" sibTransId="{B2AF5689-8D5E-4357-BB39-A0DC8FC6B568}"/>
    <dgm:cxn modelId="{236F0FB2-695E-473F-8749-D2910A11D1DE}" type="presOf" srcId="{319E2ED7-DAC0-475E-B7F4-31BD7A5B9166}" destId="{839CC9F4-E7D6-485F-85CD-EC9B7273AD54}" srcOrd="0" destOrd="0" presId="urn:microsoft.com/office/officeart/2005/8/layout/chevron2"/>
    <dgm:cxn modelId="{19D9697A-0A0E-4C75-8A31-FDD5D1FA04E0}" srcId="{AC62F493-CDC1-4D34-9615-782F8A2EC453}" destId="{D3B228FB-1135-4D34-B378-4E75EFDAC51D}" srcOrd="0" destOrd="0" parTransId="{C2B3747A-EF36-4A3B-A5F2-72991B72834B}" sibTransId="{8F929D1B-961A-46AF-9542-68CA108D7D54}"/>
    <dgm:cxn modelId="{B73A275F-7945-483C-8FE0-7D9EA16D1BBA}" srcId="{D957C335-3589-4AA0-920B-00DB91C683BF}" destId="{82B52429-3E42-43BB-8391-EEA5D69683A3}" srcOrd="1" destOrd="0" parTransId="{F1DE50FC-DC8F-4E5C-9D47-D6BA187B7FD3}" sibTransId="{9C83342E-B54D-4BD5-A4BD-29FC60D70700}"/>
    <dgm:cxn modelId="{0BC5C6DE-C656-4E47-BA61-591C575E6077}" type="presParOf" srcId="{839CC9F4-E7D6-485F-85CD-EC9B7273AD54}" destId="{77F424D6-A675-4ED7-BDAE-10ED3676A257}" srcOrd="0" destOrd="0" presId="urn:microsoft.com/office/officeart/2005/8/layout/chevron2"/>
    <dgm:cxn modelId="{9101EB04-1918-4C7A-85FD-8E7CA447E70D}" type="presParOf" srcId="{77F424D6-A675-4ED7-BDAE-10ED3676A257}" destId="{30D1CCFE-B9E2-495C-A14E-C264FE155CBE}" srcOrd="0" destOrd="0" presId="urn:microsoft.com/office/officeart/2005/8/layout/chevron2"/>
    <dgm:cxn modelId="{69A24B12-64A0-4D47-B49B-A6AA6EB7AB85}" type="presParOf" srcId="{77F424D6-A675-4ED7-BDAE-10ED3676A257}" destId="{C4A35548-2E21-4AAA-AE63-C60FCAEA2D26}" srcOrd="1" destOrd="0" presId="urn:microsoft.com/office/officeart/2005/8/layout/chevron2"/>
    <dgm:cxn modelId="{6EB71CE1-E573-43A6-AAC9-21BE06950F3E}" type="presParOf" srcId="{839CC9F4-E7D6-485F-85CD-EC9B7273AD54}" destId="{791462D4-EFB4-4AF1-8803-0830A2D8F84A}" srcOrd="1" destOrd="0" presId="urn:microsoft.com/office/officeart/2005/8/layout/chevron2"/>
    <dgm:cxn modelId="{45EF8EA7-EBB6-4523-9CAC-BAE460C863C4}" type="presParOf" srcId="{839CC9F4-E7D6-485F-85CD-EC9B7273AD54}" destId="{5F24B2DB-06D6-4D24-AEBD-1EEDA5E2BDD2}" srcOrd="2" destOrd="0" presId="urn:microsoft.com/office/officeart/2005/8/layout/chevron2"/>
    <dgm:cxn modelId="{DD227752-0056-4E21-8080-B678BAFB5982}" type="presParOf" srcId="{5F24B2DB-06D6-4D24-AEBD-1EEDA5E2BDD2}" destId="{8674861C-641D-4B44-BD65-87448F1A2F8A}" srcOrd="0" destOrd="0" presId="urn:microsoft.com/office/officeart/2005/8/layout/chevron2"/>
    <dgm:cxn modelId="{734D835C-C8B6-4B6E-87BD-85CB154C2FF7}" type="presParOf" srcId="{5F24B2DB-06D6-4D24-AEBD-1EEDA5E2BDD2}" destId="{71D3D0C1-943C-4F07-851A-449A1ADF9B3C}" srcOrd="1" destOrd="0" presId="urn:microsoft.com/office/officeart/2005/8/layout/chevron2"/>
    <dgm:cxn modelId="{3954B36C-873E-4F80-9AFB-09E56A509F53}" type="presParOf" srcId="{839CC9F4-E7D6-485F-85CD-EC9B7273AD54}" destId="{BBF71740-8FAE-4FB8-AC1A-BCCED934E7C9}" srcOrd="3" destOrd="0" presId="urn:microsoft.com/office/officeart/2005/8/layout/chevron2"/>
    <dgm:cxn modelId="{A8A54203-99CB-480A-9E67-D0F9131AF887}" type="presParOf" srcId="{839CC9F4-E7D6-485F-85CD-EC9B7273AD54}" destId="{7C660FAE-A321-4367-856C-817AC7C5CC80}" srcOrd="4" destOrd="0" presId="urn:microsoft.com/office/officeart/2005/8/layout/chevron2"/>
    <dgm:cxn modelId="{69225D48-7B87-4ADF-90AD-9A4BD9F68B48}" type="presParOf" srcId="{7C660FAE-A321-4367-856C-817AC7C5CC80}" destId="{1EF1D0A2-CEB4-4E60-AB0F-BCD66F169E2A}" srcOrd="0" destOrd="0" presId="urn:microsoft.com/office/officeart/2005/8/layout/chevron2"/>
    <dgm:cxn modelId="{6F844F5F-6293-4EB3-9718-6BF78B10A32A}" type="presParOf" srcId="{7C660FAE-A321-4367-856C-817AC7C5CC80}" destId="{CFC34C5D-362C-4F86-88A4-FBF87B2C7427}" srcOrd="1" destOrd="0" presId="urn:microsoft.com/office/officeart/2005/8/layout/chevron2"/>
    <dgm:cxn modelId="{4C47A0F1-B402-476E-84C6-33F5C7E42FCF}" type="presParOf" srcId="{839CC9F4-E7D6-485F-85CD-EC9B7273AD54}" destId="{8A407D0F-69D0-4907-90DE-321E64EECDC7}" srcOrd="5" destOrd="0" presId="urn:microsoft.com/office/officeart/2005/8/layout/chevron2"/>
    <dgm:cxn modelId="{66538C3E-61BA-4BE8-B557-E45BC8762EB4}" type="presParOf" srcId="{839CC9F4-E7D6-485F-85CD-EC9B7273AD54}" destId="{819C4513-EF8F-46D1-ADCC-A470DC7D0E88}" srcOrd="6" destOrd="0" presId="urn:microsoft.com/office/officeart/2005/8/layout/chevron2"/>
    <dgm:cxn modelId="{AB8CF3AD-0548-4882-8BF2-4CB4A321A3BA}" type="presParOf" srcId="{819C4513-EF8F-46D1-ADCC-A470DC7D0E88}" destId="{C6191146-B27E-4576-889C-63715DA6B13F}" srcOrd="0" destOrd="0" presId="urn:microsoft.com/office/officeart/2005/8/layout/chevron2"/>
    <dgm:cxn modelId="{391F5A27-38D7-4790-860A-CA0F89E78744}" type="presParOf" srcId="{819C4513-EF8F-46D1-ADCC-A470DC7D0E88}" destId="{635E652E-FF37-4DFF-95CD-8CA4BA2A86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9BF942-A207-4E7C-99B3-7698E004D5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3D05CC-F468-4C65-91EC-074C756494D4}">
      <dgm:prSet/>
      <dgm:spPr/>
      <dgm:t>
        <a:bodyPr/>
        <a:lstStyle/>
        <a:p>
          <a:pPr rtl="0"/>
          <a:r>
            <a:rPr lang="en-US" smtClean="0"/>
            <a:t>Scalability</a:t>
          </a:r>
          <a:endParaRPr lang="en-US"/>
        </a:p>
      </dgm:t>
    </dgm:pt>
    <dgm:pt modelId="{DBC36DEE-DED6-4BA6-8671-26A2BAF05968}" type="parTrans" cxnId="{CF8D7F4B-1763-44AA-99F8-94281C15C99E}">
      <dgm:prSet/>
      <dgm:spPr/>
      <dgm:t>
        <a:bodyPr/>
        <a:lstStyle/>
        <a:p>
          <a:endParaRPr lang="en-US"/>
        </a:p>
      </dgm:t>
    </dgm:pt>
    <dgm:pt modelId="{3333C61F-3E72-4E94-AEC1-3B292C56C446}" type="sibTrans" cxnId="{CF8D7F4B-1763-44AA-99F8-94281C15C99E}">
      <dgm:prSet/>
      <dgm:spPr/>
      <dgm:t>
        <a:bodyPr/>
        <a:lstStyle/>
        <a:p>
          <a:endParaRPr lang="en-US"/>
        </a:p>
      </dgm:t>
    </dgm:pt>
    <dgm:pt modelId="{5744C49E-8F23-495C-A67B-5FC9532640ED}">
      <dgm:prSet/>
      <dgm:spPr/>
      <dgm:t>
        <a:bodyPr/>
        <a:lstStyle/>
        <a:p>
          <a:pPr rtl="0"/>
          <a:r>
            <a:rPr lang="en-US" smtClean="0"/>
            <a:t>Resiliency</a:t>
          </a:r>
          <a:endParaRPr lang="en-US"/>
        </a:p>
      </dgm:t>
    </dgm:pt>
    <dgm:pt modelId="{BDA510B9-F636-45B7-A934-6FFDAA653E29}" type="parTrans" cxnId="{B16B019A-7EF4-4809-90A6-D02347DCF56B}">
      <dgm:prSet/>
      <dgm:spPr/>
      <dgm:t>
        <a:bodyPr/>
        <a:lstStyle/>
        <a:p>
          <a:endParaRPr lang="en-US"/>
        </a:p>
      </dgm:t>
    </dgm:pt>
    <dgm:pt modelId="{EACE0BA4-C3D2-44AF-AD6B-F8E839237173}" type="sibTrans" cxnId="{B16B019A-7EF4-4809-90A6-D02347DCF56B}">
      <dgm:prSet/>
      <dgm:spPr/>
      <dgm:t>
        <a:bodyPr/>
        <a:lstStyle/>
        <a:p>
          <a:endParaRPr lang="en-US"/>
        </a:p>
      </dgm:t>
    </dgm:pt>
    <dgm:pt modelId="{2A48A4BA-89B3-4A76-96EE-8F2973A94679}">
      <dgm:prSet/>
      <dgm:spPr/>
      <dgm:t>
        <a:bodyPr/>
        <a:lstStyle/>
        <a:p>
          <a:pPr rtl="0"/>
          <a:r>
            <a:rPr lang="en-US" dirty="0" smtClean="0"/>
            <a:t>Cloud Support</a:t>
          </a:r>
          <a:endParaRPr lang="en-US" dirty="0"/>
        </a:p>
      </dgm:t>
    </dgm:pt>
    <dgm:pt modelId="{D09B4A5E-B30C-45B0-B03C-352E7F3D8F19}" type="parTrans" cxnId="{B6330095-981A-4AC1-B62C-74D551C54BDA}">
      <dgm:prSet/>
      <dgm:spPr/>
      <dgm:t>
        <a:bodyPr/>
        <a:lstStyle/>
        <a:p>
          <a:endParaRPr lang="en-US"/>
        </a:p>
      </dgm:t>
    </dgm:pt>
    <dgm:pt modelId="{800FB88E-6D78-4D27-BE86-69B9B6B19055}" type="sibTrans" cxnId="{B6330095-981A-4AC1-B62C-74D551C54BDA}">
      <dgm:prSet/>
      <dgm:spPr/>
      <dgm:t>
        <a:bodyPr/>
        <a:lstStyle/>
        <a:p>
          <a:endParaRPr lang="en-US"/>
        </a:p>
      </dgm:t>
    </dgm:pt>
    <dgm:pt modelId="{50CFE2FC-FE14-44F8-88A9-2ECFD617E7B2}" type="pres">
      <dgm:prSet presAssocID="{539BF942-A207-4E7C-99B3-7698E004D5E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F3E842-599A-4864-92CF-F6ECE341B0DB}" type="pres">
      <dgm:prSet presAssocID="{539BF942-A207-4E7C-99B3-7698E004D5E5}" presName="arrow" presStyleLbl="bgShp" presStyleIdx="0" presStyleCnt="1"/>
      <dgm:spPr/>
    </dgm:pt>
    <dgm:pt modelId="{4B7C592F-4EAB-488A-BC75-26DB5B3D2D56}" type="pres">
      <dgm:prSet presAssocID="{539BF942-A207-4E7C-99B3-7698E004D5E5}" presName="linearProcess" presStyleCnt="0"/>
      <dgm:spPr/>
    </dgm:pt>
    <dgm:pt modelId="{342866CA-F0D8-44E7-8258-E3DA2E7AA6A8}" type="pres">
      <dgm:prSet presAssocID="{143D05CC-F468-4C65-91EC-074C756494D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285A0-BCD3-4467-8EB2-D8A6EFE4CFD7}" type="pres">
      <dgm:prSet presAssocID="{3333C61F-3E72-4E94-AEC1-3B292C56C446}" presName="sibTrans" presStyleCnt="0"/>
      <dgm:spPr/>
    </dgm:pt>
    <dgm:pt modelId="{83367548-E729-4911-80A0-FD21DD26C45D}" type="pres">
      <dgm:prSet presAssocID="{5744C49E-8F23-495C-A67B-5FC9532640E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0BE23-426C-4568-ABA8-4E46A9BE666A}" type="pres">
      <dgm:prSet presAssocID="{EACE0BA4-C3D2-44AF-AD6B-F8E839237173}" presName="sibTrans" presStyleCnt="0"/>
      <dgm:spPr/>
    </dgm:pt>
    <dgm:pt modelId="{2A3CF1CC-0D4F-41A5-B4D4-65597869A177}" type="pres">
      <dgm:prSet presAssocID="{2A48A4BA-89B3-4A76-96EE-8F2973A9467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E58AEF-D0F4-4C3A-8C4D-EF8F75A29B91}" type="presOf" srcId="{539BF942-A207-4E7C-99B3-7698E004D5E5}" destId="{50CFE2FC-FE14-44F8-88A9-2ECFD617E7B2}" srcOrd="0" destOrd="0" presId="urn:microsoft.com/office/officeart/2005/8/layout/hProcess9"/>
    <dgm:cxn modelId="{CF8D7F4B-1763-44AA-99F8-94281C15C99E}" srcId="{539BF942-A207-4E7C-99B3-7698E004D5E5}" destId="{143D05CC-F468-4C65-91EC-074C756494D4}" srcOrd="0" destOrd="0" parTransId="{DBC36DEE-DED6-4BA6-8671-26A2BAF05968}" sibTransId="{3333C61F-3E72-4E94-AEC1-3B292C56C446}"/>
    <dgm:cxn modelId="{DE700136-A12F-46AF-A98B-281F14BF88FD}" type="presOf" srcId="{5744C49E-8F23-495C-A67B-5FC9532640ED}" destId="{83367548-E729-4911-80A0-FD21DD26C45D}" srcOrd="0" destOrd="0" presId="urn:microsoft.com/office/officeart/2005/8/layout/hProcess9"/>
    <dgm:cxn modelId="{B16B019A-7EF4-4809-90A6-D02347DCF56B}" srcId="{539BF942-A207-4E7C-99B3-7698E004D5E5}" destId="{5744C49E-8F23-495C-A67B-5FC9532640ED}" srcOrd="1" destOrd="0" parTransId="{BDA510B9-F636-45B7-A934-6FFDAA653E29}" sibTransId="{EACE0BA4-C3D2-44AF-AD6B-F8E839237173}"/>
    <dgm:cxn modelId="{B6330095-981A-4AC1-B62C-74D551C54BDA}" srcId="{539BF942-A207-4E7C-99B3-7698E004D5E5}" destId="{2A48A4BA-89B3-4A76-96EE-8F2973A94679}" srcOrd="2" destOrd="0" parTransId="{D09B4A5E-B30C-45B0-B03C-352E7F3D8F19}" sibTransId="{800FB88E-6D78-4D27-BE86-69B9B6B19055}"/>
    <dgm:cxn modelId="{011679A9-6C69-4CAF-9349-B4C644129BA2}" type="presOf" srcId="{143D05CC-F468-4C65-91EC-074C756494D4}" destId="{342866CA-F0D8-44E7-8258-E3DA2E7AA6A8}" srcOrd="0" destOrd="0" presId="urn:microsoft.com/office/officeart/2005/8/layout/hProcess9"/>
    <dgm:cxn modelId="{3EB62BDA-ACE8-4951-83C2-90C2626D6ABB}" type="presOf" srcId="{2A48A4BA-89B3-4A76-96EE-8F2973A94679}" destId="{2A3CF1CC-0D4F-41A5-B4D4-65597869A177}" srcOrd="0" destOrd="0" presId="urn:microsoft.com/office/officeart/2005/8/layout/hProcess9"/>
    <dgm:cxn modelId="{10D63CF2-2127-47D2-AA9B-682892FD86EE}" type="presParOf" srcId="{50CFE2FC-FE14-44F8-88A9-2ECFD617E7B2}" destId="{A0F3E842-599A-4864-92CF-F6ECE341B0DB}" srcOrd="0" destOrd="0" presId="urn:microsoft.com/office/officeart/2005/8/layout/hProcess9"/>
    <dgm:cxn modelId="{4AA365A6-B7DB-4E5B-A834-2250E5525A1C}" type="presParOf" srcId="{50CFE2FC-FE14-44F8-88A9-2ECFD617E7B2}" destId="{4B7C592F-4EAB-488A-BC75-26DB5B3D2D56}" srcOrd="1" destOrd="0" presId="urn:microsoft.com/office/officeart/2005/8/layout/hProcess9"/>
    <dgm:cxn modelId="{DDF3D18A-1C86-4436-9379-BB9ACBC3197E}" type="presParOf" srcId="{4B7C592F-4EAB-488A-BC75-26DB5B3D2D56}" destId="{342866CA-F0D8-44E7-8258-E3DA2E7AA6A8}" srcOrd="0" destOrd="0" presId="urn:microsoft.com/office/officeart/2005/8/layout/hProcess9"/>
    <dgm:cxn modelId="{07769E6E-499C-4A1F-AD10-6C6BFEE013D6}" type="presParOf" srcId="{4B7C592F-4EAB-488A-BC75-26DB5B3D2D56}" destId="{FA5285A0-BCD3-4467-8EB2-D8A6EFE4CFD7}" srcOrd="1" destOrd="0" presId="urn:microsoft.com/office/officeart/2005/8/layout/hProcess9"/>
    <dgm:cxn modelId="{DCC7E636-73B5-4934-BF47-C59E3A03DF22}" type="presParOf" srcId="{4B7C592F-4EAB-488A-BC75-26DB5B3D2D56}" destId="{83367548-E729-4911-80A0-FD21DD26C45D}" srcOrd="2" destOrd="0" presId="urn:microsoft.com/office/officeart/2005/8/layout/hProcess9"/>
    <dgm:cxn modelId="{79C39D67-BB4C-404D-B59F-FA9EDE0CCF01}" type="presParOf" srcId="{4B7C592F-4EAB-488A-BC75-26DB5B3D2D56}" destId="{8230BE23-426C-4568-ABA8-4E46A9BE666A}" srcOrd="3" destOrd="0" presId="urn:microsoft.com/office/officeart/2005/8/layout/hProcess9"/>
    <dgm:cxn modelId="{42FC3E52-441C-4A8C-965A-F3610384CDDA}" type="presParOf" srcId="{4B7C592F-4EAB-488A-BC75-26DB5B3D2D56}" destId="{2A3CF1CC-0D4F-41A5-B4D4-65597869A17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CCFE-B9E2-495C-A14E-C264FE155CBE}">
      <dsp:nvSpPr>
        <dsp:cNvPr id="0" name=""/>
        <dsp:cNvSpPr/>
      </dsp:nvSpPr>
      <dsp:spPr>
        <a:xfrm rot="5400000">
          <a:off x="-210629" y="21079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Legacy System</a:t>
          </a:r>
          <a:endParaRPr lang="en-US" sz="1200" b="1" kern="1200" dirty="0"/>
        </a:p>
      </dsp:txBody>
      <dsp:txXfrm rot="-5400000">
        <a:off x="1" y="491632"/>
        <a:ext cx="982935" cy="421258"/>
      </dsp:txXfrm>
    </dsp:sp>
    <dsp:sp modelId="{C4A35548-2E21-4AAA-AE63-C60FCAEA2D26}">
      <dsp:nvSpPr>
        <dsp:cNvPr id="0" name=""/>
        <dsp:cNvSpPr/>
      </dsp:nvSpPr>
      <dsp:spPr>
        <a:xfrm rot="5400000">
          <a:off x="2609429" y="-1626329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Problems</a:t>
          </a:r>
          <a:endParaRPr lang="en-US" sz="1200" kern="1200" dirty="0"/>
        </a:p>
      </dsp:txBody>
      <dsp:txXfrm rot="-5400000">
        <a:off x="982936" y="44720"/>
        <a:ext cx="4121157" cy="823614"/>
      </dsp:txXfrm>
    </dsp:sp>
    <dsp:sp modelId="{8674861C-641D-4B44-BD65-87448F1A2F8A}">
      <dsp:nvSpPr>
        <dsp:cNvPr id="0" name=""/>
        <dsp:cNvSpPr/>
      </dsp:nvSpPr>
      <dsp:spPr>
        <a:xfrm rot="5400000">
          <a:off x="-210629" y="1469819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Mass Transit</a:t>
          </a:r>
          <a:endParaRPr lang="en-US" sz="1200" b="1" kern="1200" dirty="0"/>
        </a:p>
      </dsp:txBody>
      <dsp:txXfrm rot="-5400000">
        <a:off x="1" y="1750658"/>
        <a:ext cx="982935" cy="421258"/>
      </dsp:txXfrm>
    </dsp:sp>
    <dsp:sp modelId="{71D3D0C1-943C-4F07-851A-449A1ADF9B3C}">
      <dsp:nvSpPr>
        <dsp:cNvPr id="0" name=""/>
        <dsp:cNvSpPr/>
      </dsp:nvSpPr>
      <dsp:spPr>
        <a:xfrm rot="5400000">
          <a:off x="2609429" y="-367302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Mass Transit Stack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Transports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Integrations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Patterns</a:t>
          </a:r>
          <a:endParaRPr lang="en-US" sz="1200" kern="1200" dirty="0"/>
        </a:p>
      </dsp:txBody>
      <dsp:txXfrm rot="-5400000">
        <a:off x="982936" y="1303747"/>
        <a:ext cx="4121157" cy="823614"/>
      </dsp:txXfrm>
    </dsp:sp>
    <dsp:sp modelId="{1EF1D0A2-CEB4-4E60-AB0F-BCD66F169E2A}">
      <dsp:nvSpPr>
        <dsp:cNvPr id="0" name=""/>
        <dsp:cNvSpPr/>
      </dsp:nvSpPr>
      <dsp:spPr>
        <a:xfrm rot="5400000">
          <a:off x="-210629" y="2728846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Solution</a:t>
          </a:r>
          <a:endParaRPr lang="en-US" sz="1200" b="1" kern="1200" dirty="0"/>
        </a:p>
      </dsp:txBody>
      <dsp:txXfrm rot="-5400000">
        <a:off x="1" y="3009685"/>
        <a:ext cx="982935" cy="421258"/>
      </dsp:txXfrm>
    </dsp:sp>
    <dsp:sp modelId="{CFC34C5D-362C-4F86-88A4-FBF87B2C7427}">
      <dsp:nvSpPr>
        <dsp:cNvPr id="0" name=""/>
        <dsp:cNvSpPr/>
      </dsp:nvSpPr>
      <dsp:spPr>
        <a:xfrm rot="5400000">
          <a:off x="2609429" y="891723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Scale-Out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Availability</a:t>
          </a:r>
          <a:endParaRPr lang="en-US" sz="1200" kern="1200" dirty="0"/>
        </a:p>
      </dsp:txBody>
      <dsp:txXfrm rot="-5400000">
        <a:off x="982936" y="2562772"/>
        <a:ext cx="4121157" cy="823614"/>
      </dsp:txXfrm>
    </dsp:sp>
    <dsp:sp modelId="{C6191146-B27E-4576-889C-63715DA6B13F}">
      <dsp:nvSpPr>
        <dsp:cNvPr id="0" name=""/>
        <dsp:cNvSpPr/>
      </dsp:nvSpPr>
      <dsp:spPr>
        <a:xfrm rot="5400000">
          <a:off x="-210629" y="398787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More</a:t>
          </a:r>
          <a:endParaRPr lang="en-US" sz="1200" b="1" kern="1200" dirty="0"/>
        </a:p>
      </dsp:txBody>
      <dsp:txXfrm rot="-5400000">
        <a:off x="1" y="4268712"/>
        <a:ext cx="982935" cy="421258"/>
      </dsp:txXfrm>
    </dsp:sp>
    <dsp:sp modelId="{635E652E-FF37-4DFF-95CD-8CA4BA2A8607}">
      <dsp:nvSpPr>
        <dsp:cNvPr id="0" name=""/>
        <dsp:cNvSpPr/>
      </dsp:nvSpPr>
      <dsp:spPr>
        <a:xfrm rot="5400000">
          <a:off x="2609429" y="2150750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Explore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Hack</a:t>
          </a:r>
          <a:endParaRPr lang="en-US" sz="1200" kern="1200" dirty="0"/>
        </a:p>
      </dsp:txBody>
      <dsp:txXfrm rot="-5400000">
        <a:off x="982936" y="3821799"/>
        <a:ext cx="4121157" cy="823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3E842-599A-4864-92CF-F6ECE341B0DB}">
      <dsp:nvSpPr>
        <dsp:cNvPr id="0" name=""/>
        <dsp:cNvSpPr/>
      </dsp:nvSpPr>
      <dsp:spPr>
        <a:xfrm>
          <a:off x="591502" y="0"/>
          <a:ext cx="6703695" cy="167640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866CA-F0D8-44E7-8258-E3DA2E7AA6A8}">
      <dsp:nvSpPr>
        <dsp:cNvPr id="0" name=""/>
        <dsp:cNvSpPr/>
      </dsp:nvSpPr>
      <dsp:spPr>
        <a:xfrm>
          <a:off x="146720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Scalability</a:t>
          </a:r>
          <a:endParaRPr lang="en-US" sz="2800" kern="1200"/>
        </a:p>
      </dsp:txBody>
      <dsp:txXfrm>
        <a:off x="179454" y="535654"/>
        <a:ext cx="2300542" cy="605092"/>
      </dsp:txXfrm>
    </dsp:sp>
    <dsp:sp modelId="{83367548-E729-4911-80A0-FD21DD26C45D}">
      <dsp:nvSpPr>
        <dsp:cNvPr id="0" name=""/>
        <dsp:cNvSpPr/>
      </dsp:nvSpPr>
      <dsp:spPr>
        <a:xfrm>
          <a:off x="2760344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Resiliency</a:t>
          </a:r>
          <a:endParaRPr lang="en-US" sz="2800" kern="1200"/>
        </a:p>
      </dsp:txBody>
      <dsp:txXfrm>
        <a:off x="2793078" y="535654"/>
        <a:ext cx="2300542" cy="605092"/>
      </dsp:txXfrm>
    </dsp:sp>
    <dsp:sp modelId="{2A3CF1CC-0D4F-41A5-B4D4-65597869A177}">
      <dsp:nvSpPr>
        <dsp:cNvPr id="0" name=""/>
        <dsp:cNvSpPr/>
      </dsp:nvSpPr>
      <dsp:spPr>
        <a:xfrm>
          <a:off x="5373969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Cloud Support</a:t>
          </a:r>
          <a:endParaRPr lang="en-US" sz="2800" kern="1200" dirty="0"/>
        </a:p>
      </dsp:txBody>
      <dsp:txXfrm>
        <a:off x="5406703" y="535654"/>
        <a:ext cx="2300542" cy="605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11/1/2015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9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1B5D-8D23-4B79-8457-0C107A5455CD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963A-DE31-4247-AD03-7547C46CEF29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083B-0F20-4099-B64C-F0C4B0A09CCA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BAD9-85D8-49AD-A68C-14B1F273CC43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67D-9855-4A00-9954-1BAAA0A8D32B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930-40E5-4C99-8EE7-EAE5F023B1B0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9F47-8476-47D3-ACEB-EEBE8D617276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F015-5EBB-46F2-BCF1-12EFA01E4BFB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D723-CDDE-4517-B509-FE15DC5A2A71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725F-1ACD-433C-B32A-9763361C4D68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85B8-110D-4456-A1F7-F705DDDC8F7C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4263-32B7-453B-9541-45843369583B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600223.aspx" TargetMode="External"/><Relationship Id="rId2" Type="http://schemas.openxmlformats.org/officeDocument/2006/relationships/hyperlink" Target="https://media.readthedocs.org/pdf/masstransit/latest/masstransi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1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7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7060" y="962025"/>
            <a:ext cx="6856579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66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8857" y="1081088"/>
            <a:ext cx="6809186" cy="50911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64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11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5498" y="1162609"/>
            <a:ext cx="7609852" cy="2954337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14612" y="4403254"/>
            <a:ext cx="3914775" cy="146461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003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5162" y="1379539"/>
            <a:ext cx="7850188" cy="1071561"/>
          </a:xfrm>
        </p:spPr>
        <p:txBody>
          <a:bodyPr/>
          <a:lstStyle/>
          <a:p>
            <a:r>
              <a:rPr lang="en-US" dirty="0" smtClean="0"/>
              <a:t>Demo – at last!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3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Not Covered in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2200"/>
            <a:ext cx="7886700" cy="5084763"/>
          </a:xfrm>
        </p:spPr>
        <p:txBody>
          <a:bodyPr/>
          <a:lstStyle/>
          <a:p>
            <a:r>
              <a:rPr lang="en-US" dirty="0" smtClean="0"/>
              <a:t>Persistency</a:t>
            </a:r>
          </a:p>
          <a:p>
            <a:r>
              <a:rPr lang="en-US" dirty="0" smtClean="0"/>
              <a:t>Compensations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and Azure SB</a:t>
            </a:r>
          </a:p>
          <a:p>
            <a:r>
              <a:rPr lang="en-US" dirty="0" smtClean="0"/>
              <a:t>Community Middleware</a:t>
            </a:r>
          </a:p>
          <a:p>
            <a:r>
              <a:rPr lang="en-US" dirty="0" smtClean="0"/>
              <a:t>Many Other…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6600"/>
            <a:ext cx="7886700" cy="1089025"/>
          </a:xfrm>
        </p:spPr>
        <p:txBody>
          <a:bodyPr/>
          <a:lstStyle/>
          <a:p>
            <a:pPr algn="ctr"/>
            <a:r>
              <a:rPr lang="en-US" dirty="0" smtClean="0"/>
              <a:t>Wait a Minute! You promised: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710573"/>
              </p:ext>
            </p:extLst>
          </p:nvPr>
        </p:nvGraphicFramePr>
        <p:xfrm>
          <a:off x="742950" y="2095499"/>
          <a:ext cx="78867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9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11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Cloud Deployment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079499"/>
            <a:ext cx="3538140" cy="5097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Deploy and scale out in Azure</a:t>
            </a:r>
          </a:p>
          <a:p>
            <a:r>
              <a:rPr lang="en-US" sz="2000" dirty="0" smtClean="0"/>
              <a:t>Scale frontend with load balancer</a:t>
            </a:r>
          </a:p>
          <a:p>
            <a:r>
              <a:rPr lang="en-US" sz="2000" dirty="0"/>
              <a:t>Use Azure Service Bus as Transport</a:t>
            </a:r>
          </a:p>
          <a:p>
            <a:r>
              <a:rPr lang="en-US" sz="2000" dirty="0" smtClean="0"/>
              <a:t>Scale backend with Competing Consumers and </a:t>
            </a:r>
            <a:r>
              <a:rPr lang="en-US" sz="2000" dirty="0" err="1" smtClean="0"/>
              <a:t>PubSub</a:t>
            </a:r>
            <a:endParaRPr lang="en-US" sz="2000" dirty="0" smtClean="0"/>
          </a:p>
          <a:p>
            <a:r>
              <a:rPr lang="en-US" sz="2000" dirty="0" smtClean="0"/>
              <a:t>Use metrics for auto-scaling policy (e.g. receiving queue size)</a:t>
            </a:r>
          </a:p>
          <a:p>
            <a:endParaRPr lang="en-US" sz="20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59301" y="876301"/>
            <a:ext cx="3563538" cy="53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5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19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				Read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104900"/>
            <a:ext cx="7886700" cy="5072063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media.readthedocs.org/pdf/masstransit/latest/masstransit.pdf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msdn.microsoft.com/en-us/library/dn600223.aspx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85" y="279401"/>
            <a:ext cx="8319965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Example for a title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889" y="1085850"/>
            <a:ext cx="1515622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419350" y="1085850"/>
            <a:ext cx="6610350" cy="5091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303" y="1085849"/>
            <a:ext cx="6693398" cy="509111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55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7569" y="279401"/>
            <a:ext cx="8327781" cy="59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Example of a page with bullets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789" y="1320734"/>
            <a:ext cx="2013693" cy="836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indent="-342900" fontAlgn="base">
              <a:spcBef>
                <a:spcPts val="200"/>
              </a:spcBef>
              <a:spcAft>
                <a:spcPts val="200"/>
              </a:spcAft>
              <a:buClr>
                <a:srgbClr val="33CCFF"/>
              </a:buClr>
              <a:buSzPct val="100000"/>
              <a:buFont typeface="Tahoma" pitchFamily="34" charset="0"/>
              <a:buChar char="»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Title</a:t>
            </a:r>
          </a:p>
          <a:p>
            <a:pPr marL="914400" lvl="4" indent="-342900" fontAlgn="base">
              <a:spcBef>
                <a:spcPts val="200"/>
              </a:spcBef>
              <a:spcAft>
                <a:spcPts val="200"/>
              </a:spcAft>
              <a:buClr>
                <a:srgbClr val="33CCFF"/>
              </a:buClr>
              <a:buSzPct val="100000"/>
              <a:buFont typeface="Tahoma" pitchFamily="34" charset="0"/>
              <a:buChar char="»"/>
            </a:pPr>
            <a:r>
              <a:rPr lang="en-US" sz="2100" dirty="0" smtClean="0">
                <a:ea typeface="Tahoma" pitchFamily="34" charset="0"/>
                <a:cs typeface="Tahoma" pitchFamily="34" charset="0"/>
              </a:rPr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9164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99347628"/>
              </p:ext>
            </p:extLst>
          </p:nvPr>
        </p:nvGraphicFramePr>
        <p:xfrm>
          <a:off x="712229" y="1037966"/>
          <a:ext cx="5148649" cy="518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Legacy System Architecture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889" y="1085850"/>
            <a:ext cx="1515622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419350" y="1085850"/>
            <a:ext cx="6610350" cy="5091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303" y="1085849"/>
            <a:ext cx="6693398" cy="509111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067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5719"/>
            <a:ext cx="7886700" cy="48012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Not Scalable</a:t>
            </a:r>
          </a:p>
          <a:p>
            <a:pPr lvl="1"/>
            <a:r>
              <a:rPr lang="en-US" dirty="0"/>
              <a:t>Hard to split into independent functional parts</a:t>
            </a:r>
          </a:p>
          <a:p>
            <a:pPr lvl="1"/>
            <a:r>
              <a:rPr lang="en-US" dirty="0"/>
              <a:t>Impossible to scale out core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Parallelism and flow control through explicit low-level thread scheduling and synchronization</a:t>
            </a:r>
            <a:endParaRPr lang="en-US" dirty="0"/>
          </a:p>
          <a:p>
            <a:r>
              <a:rPr lang="en-US" dirty="0" smtClean="0"/>
              <a:t>No Resiliency</a:t>
            </a:r>
          </a:p>
          <a:p>
            <a:pPr lvl="1"/>
            <a:r>
              <a:rPr lang="en-US" dirty="0" smtClean="0"/>
              <a:t>Single point of failure</a:t>
            </a:r>
          </a:p>
          <a:p>
            <a:pPr lvl="1"/>
            <a:r>
              <a:rPr lang="en-US" dirty="0" smtClean="0"/>
              <a:t>No means of automatic failover</a:t>
            </a:r>
          </a:p>
          <a:p>
            <a:r>
              <a:rPr lang="en-US" dirty="0" smtClean="0"/>
              <a:t>Waste of Resources</a:t>
            </a:r>
          </a:p>
          <a:p>
            <a:pPr lvl="1"/>
            <a:r>
              <a:rPr lang="en-US" dirty="0" smtClean="0"/>
              <a:t>Synchronous Requests</a:t>
            </a:r>
          </a:p>
          <a:p>
            <a:pPr lvl="1"/>
            <a:r>
              <a:rPr lang="en-US" dirty="0" smtClean="0"/>
              <a:t>Active Connections</a:t>
            </a:r>
          </a:p>
          <a:p>
            <a:pPr lvl="1"/>
            <a:r>
              <a:rPr lang="en-US" dirty="0" smtClean="0"/>
              <a:t>Busy Waiting</a:t>
            </a:r>
          </a:p>
          <a:p>
            <a:pPr lvl="1"/>
            <a:r>
              <a:rPr lang="en-US" dirty="0" smtClean="0"/>
              <a:t>Background Threads</a:t>
            </a:r>
          </a:p>
          <a:p>
            <a:r>
              <a:rPr lang="en-US" dirty="0" smtClean="0"/>
              <a:t>Tight Coupling</a:t>
            </a:r>
          </a:p>
          <a:p>
            <a:pPr lvl="1"/>
            <a:r>
              <a:rPr lang="en-US" dirty="0" smtClean="0"/>
              <a:t>Strict Imperative Flow Control Code</a:t>
            </a:r>
          </a:p>
          <a:p>
            <a:pPr lvl="1"/>
            <a:r>
              <a:rPr lang="en-US" dirty="0" smtClean="0"/>
              <a:t>Components interact via interfaces/abstract classes signatures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79401"/>
            <a:ext cx="7886700" cy="59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Legacy System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752" y="-79717"/>
            <a:ext cx="7886700" cy="1325563"/>
          </a:xfrm>
        </p:spPr>
        <p:txBody>
          <a:bodyPr/>
          <a:lstStyle/>
          <a:p>
            <a:r>
              <a:rPr lang="en-US" sz="3200" dirty="0" err="1" smtClean="0"/>
              <a:t>MassTransit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58" y="1245846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1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3512</TotalTime>
  <Words>187</Words>
  <Application>Microsoft Office PowerPoint</Application>
  <PresentationFormat>On-screen Show (4:3)</PresentationFormat>
  <Paragraphs>65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Tahoma</vt:lpstr>
      <vt:lpstr>Office Theme</vt:lpstr>
      <vt:lpstr>PowerPoint Presentation</vt:lpstr>
      <vt:lpstr>Example for a title</vt:lpstr>
      <vt:lpstr>PowerPoint Presentation</vt:lpstr>
      <vt:lpstr>PowerPoint Presentation</vt:lpstr>
      <vt:lpstr>Legacy System Architecture</vt:lpstr>
      <vt:lpstr>PowerPoint Presentation</vt:lpstr>
      <vt:lpstr>MassTransit</vt:lpstr>
      <vt:lpstr>PowerPoint Presentation</vt:lpstr>
      <vt:lpstr>PowerPoint Presentation</vt:lpstr>
      <vt:lpstr>PowerPoint Presentation</vt:lpstr>
      <vt:lpstr>Solution Architecture</vt:lpstr>
      <vt:lpstr>Solution Architecture</vt:lpstr>
      <vt:lpstr>Solution Architecture</vt:lpstr>
      <vt:lpstr>Demo – at last!</vt:lpstr>
      <vt:lpstr>Not Covered in Demo</vt:lpstr>
      <vt:lpstr>Wait a Minute! You promised:</vt:lpstr>
      <vt:lpstr>Cloud Deployment</vt:lpstr>
      <vt:lpstr>PowerPoint Presentation</vt:lpstr>
      <vt:lpstr>    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Integration Patterns</dc:title>
  <dc:creator>Alex Michel, iFOREX</dc:creator>
  <cp:keywords>Service Bus;Distributed Computing;iFOREX;CodeCamp</cp:keywords>
  <cp:lastModifiedBy>Alex Michel, iFOREX</cp:lastModifiedBy>
  <cp:revision>60</cp:revision>
  <dcterms:created xsi:type="dcterms:W3CDTF">2015-10-22T12:26:32Z</dcterms:created>
  <dcterms:modified xsi:type="dcterms:W3CDTF">2015-11-01T15:26:54Z</dcterms:modified>
</cp:coreProperties>
</file>