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6" r:id="rId4"/>
    <p:sldId id="261" r:id="rId5"/>
    <p:sldId id="264" r:id="rId6"/>
    <p:sldId id="259" r:id="rId7"/>
    <p:sldId id="260" r:id="rId8"/>
    <p:sldId id="274" r:id="rId9"/>
    <p:sldId id="275" r:id="rId10"/>
    <p:sldId id="267" r:id="rId11"/>
    <p:sldId id="268" r:id="rId12"/>
    <p:sldId id="269" r:id="rId13"/>
    <p:sldId id="271" r:id="rId14"/>
    <p:sldId id="272" r:id="rId15"/>
    <p:sldId id="273" r:id="rId16"/>
    <p:sldId id="270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9E2ED7-DAC0-475E-B7F4-31BD7A5B9166}" type="doc">
      <dgm:prSet loTypeId="urn:microsoft.com/office/officeart/2005/8/layout/chevron2" loCatId="process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AC62F493-CDC1-4D34-9615-782F8A2EC453}">
      <dgm:prSet phldrT="[Text]" custT="1"/>
      <dgm:spPr/>
      <dgm:t>
        <a:bodyPr/>
        <a:lstStyle/>
        <a:p>
          <a:r>
            <a:rPr lang="en-US" sz="1200" b="1" dirty="0" smtClean="0"/>
            <a:t>Solution</a:t>
          </a:r>
          <a:endParaRPr lang="en-US" sz="1200" b="1" dirty="0"/>
        </a:p>
      </dgm:t>
    </dgm:pt>
    <dgm:pt modelId="{34AD31BE-5FB2-4D11-AA64-1D0D7647C0A3}" type="parTrans" cxnId="{15854B30-8AE7-468A-A4F9-0BD7B64E0B5F}">
      <dgm:prSet/>
      <dgm:spPr/>
      <dgm:t>
        <a:bodyPr/>
        <a:lstStyle/>
        <a:p>
          <a:endParaRPr lang="en-US" sz="1200"/>
        </a:p>
      </dgm:t>
    </dgm:pt>
    <dgm:pt modelId="{B2AF5689-8D5E-4357-BB39-A0DC8FC6B568}" type="sibTrans" cxnId="{15854B30-8AE7-468A-A4F9-0BD7B64E0B5F}">
      <dgm:prSet/>
      <dgm:spPr/>
      <dgm:t>
        <a:bodyPr/>
        <a:lstStyle/>
        <a:p>
          <a:endParaRPr lang="en-US" sz="1200"/>
        </a:p>
      </dgm:t>
    </dgm:pt>
    <dgm:pt modelId="{5155967F-FA0A-4587-9DF5-C229C7C1341C}">
      <dgm:prSet phldrT="[Text]" custT="1"/>
      <dgm:spPr/>
      <dgm:t>
        <a:bodyPr/>
        <a:lstStyle/>
        <a:p>
          <a:r>
            <a:rPr lang="en-US" sz="1200" dirty="0" smtClean="0"/>
            <a:t>Code</a:t>
          </a:r>
          <a:endParaRPr lang="en-US" sz="1200" dirty="0"/>
        </a:p>
      </dgm:t>
    </dgm:pt>
    <dgm:pt modelId="{73AB8B54-034E-4BC5-8111-248E92063304}" type="parTrans" cxnId="{84E9938B-3CA2-47EC-865D-AB3EB24F5CEF}">
      <dgm:prSet/>
      <dgm:spPr/>
      <dgm:t>
        <a:bodyPr/>
        <a:lstStyle/>
        <a:p>
          <a:endParaRPr lang="en-US" sz="1200"/>
        </a:p>
      </dgm:t>
    </dgm:pt>
    <dgm:pt modelId="{01368EB3-46CD-4698-96C7-5F60B9A29451}" type="sibTrans" cxnId="{84E9938B-3CA2-47EC-865D-AB3EB24F5CEF}">
      <dgm:prSet/>
      <dgm:spPr/>
      <dgm:t>
        <a:bodyPr/>
        <a:lstStyle/>
        <a:p>
          <a:endParaRPr lang="en-US" sz="1200"/>
        </a:p>
      </dgm:t>
    </dgm:pt>
    <dgm:pt modelId="{82A2100F-ACB1-4FB2-B588-2162CCE0A7EC}">
      <dgm:prSet phldrT="[Text]" custT="1"/>
      <dgm:spPr/>
      <dgm:t>
        <a:bodyPr/>
        <a:lstStyle/>
        <a:p>
          <a:r>
            <a:rPr lang="en-US" sz="1200" b="1" dirty="0" smtClean="0"/>
            <a:t>Mass Transit</a:t>
          </a:r>
          <a:endParaRPr lang="en-US" sz="1200" b="1" dirty="0"/>
        </a:p>
      </dgm:t>
    </dgm:pt>
    <dgm:pt modelId="{D4ED4BAD-3900-46F1-AF51-98F72F7DCE07}" type="parTrans" cxnId="{7984A512-A146-4663-A47E-6ADCB4FA6DF7}">
      <dgm:prSet/>
      <dgm:spPr/>
      <dgm:t>
        <a:bodyPr/>
        <a:lstStyle/>
        <a:p>
          <a:endParaRPr lang="en-US" sz="1200"/>
        </a:p>
      </dgm:t>
    </dgm:pt>
    <dgm:pt modelId="{7D54EAF5-9F72-4894-A745-4C7830259640}" type="sibTrans" cxnId="{7984A512-A146-4663-A47E-6ADCB4FA6DF7}">
      <dgm:prSet/>
      <dgm:spPr/>
      <dgm:t>
        <a:bodyPr/>
        <a:lstStyle/>
        <a:p>
          <a:endParaRPr lang="en-US" sz="1200"/>
        </a:p>
      </dgm:t>
    </dgm:pt>
    <dgm:pt modelId="{F62940DA-37A4-4D07-ACF2-0CEA7AC91757}">
      <dgm:prSet phldrT="[Text]" custT="1"/>
      <dgm:spPr/>
      <dgm:t>
        <a:bodyPr/>
        <a:lstStyle/>
        <a:p>
          <a:r>
            <a:rPr lang="en-US" sz="1200" dirty="0" smtClean="0"/>
            <a:t>Mass Transit Project</a:t>
          </a:r>
          <a:endParaRPr lang="en-US" sz="1200" dirty="0"/>
        </a:p>
      </dgm:t>
    </dgm:pt>
    <dgm:pt modelId="{4125334E-F82D-4AB7-9A28-90E8DCDE2637}" type="parTrans" cxnId="{2EE161C4-F368-49DA-9263-5565E17AC390}">
      <dgm:prSet/>
      <dgm:spPr/>
      <dgm:t>
        <a:bodyPr/>
        <a:lstStyle/>
        <a:p>
          <a:endParaRPr lang="en-US" sz="1200"/>
        </a:p>
      </dgm:t>
    </dgm:pt>
    <dgm:pt modelId="{62D9652E-9BE8-4476-A4C5-58D32663BA67}" type="sibTrans" cxnId="{2EE161C4-F368-49DA-9263-5565E17AC390}">
      <dgm:prSet/>
      <dgm:spPr/>
      <dgm:t>
        <a:bodyPr/>
        <a:lstStyle/>
        <a:p>
          <a:endParaRPr lang="en-US" sz="1200"/>
        </a:p>
      </dgm:t>
    </dgm:pt>
    <dgm:pt modelId="{6745F2E8-67DC-4335-8E1C-679A2BFBCEFE}">
      <dgm:prSet phldrT="[Text]" custT="1"/>
      <dgm:spPr/>
      <dgm:t>
        <a:bodyPr/>
        <a:lstStyle/>
        <a:p>
          <a:r>
            <a:rPr lang="en-US" sz="1200" dirty="0" smtClean="0"/>
            <a:t>Messaging Patterns</a:t>
          </a:r>
          <a:endParaRPr lang="en-US" sz="1200" dirty="0"/>
        </a:p>
      </dgm:t>
    </dgm:pt>
    <dgm:pt modelId="{94CEB101-BF41-42F2-B6D5-387205ED63AB}" type="parTrans" cxnId="{937E19B7-67CE-431E-AD3C-02EC700B10A8}">
      <dgm:prSet/>
      <dgm:spPr/>
      <dgm:t>
        <a:bodyPr/>
        <a:lstStyle/>
        <a:p>
          <a:endParaRPr lang="en-US" sz="1200"/>
        </a:p>
      </dgm:t>
    </dgm:pt>
    <dgm:pt modelId="{90453888-4146-41D3-A757-3D9733F25949}" type="sibTrans" cxnId="{937E19B7-67CE-431E-AD3C-02EC700B10A8}">
      <dgm:prSet/>
      <dgm:spPr/>
      <dgm:t>
        <a:bodyPr/>
        <a:lstStyle/>
        <a:p>
          <a:endParaRPr lang="en-US" sz="1200"/>
        </a:p>
      </dgm:t>
    </dgm:pt>
    <dgm:pt modelId="{08471830-FB56-47BF-8120-388DF827F600}">
      <dgm:prSet phldrT="[Text]" custT="1"/>
      <dgm:spPr/>
      <dgm:t>
        <a:bodyPr/>
        <a:lstStyle/>
        <a:p>
          <a:r>
            <a:rPr lang="en-US" sz="1200" dirty="0" smtClean="0"/>
            <a:t>Feature Map</a:t>
          </a:r>
          <a:endParaRPr lang="en-US" sz="1200" dirty="0"/>
        </a:p>
      </dgm:t>
    </dgm:pt>
    <dgm:pt modelId="{81E2EC31-99EB-46A4-96E2-0EAFE8119909}" type="parTrans" cxnId="{4EF8FF02-E84E-4A2A-BE64-590744BB1ECC}">
      <dgm:prSet/>
      <dgm:spPr/>
      <dgm:t>
        <a:bodyPr/>
        <a:lstStyle/>
        <a:p>
          <a:endParaRPr lang="en-US" sz="1200"/>
        </a:p>
      </dgm:t>
    </dgm:pt>
    <dgm:pt modelId="{30669AC3-1C30-4302-8714-BAE75147CD7B}" type="sibTrans" cxnId="{4EF8FF02-E84E-4A2A-BE64-590744BB1ECC}">
      <dgm:prSet/>
      <dgm:spPr/>
      <dgm:t>
        <a:bodyPr/>
        <a:lstStyle/>
        <a:p>
          <a:endParaRPr lang="en-US" sz="1200"/>
        </a:p>
      </dgm:t>
    </dgm:pt>
    <dgm:pt modelId="{C50BEBBB-54F1-4503-8F3F-372EE468F041}">
      <dgm:prSet phldrT="[Text]" custT="1"/>
      <dgm:spPr/>
      <dgm:t>
        <a:bodyPr/>
        <a:lstStyle/>
        <a:p>
          <a:r>
            <a:rPr lang="en-US" sz="1200" dirty="0" smtClean="0"/>
            <a:t>Scale-Out</a:t>
          </a:r>
          <a:endParaRPr lang="en-US" sz="1200" dirty="0"/>
        </a:p>
      </dgm:t>
    </dgm:pt>
    <dgm:pt modelId="{DF3E6CEC-D113-4C00-B57E-38DB41CA9A70}" type="parTrans" cxnId="{A3BC6206-2066-4E27-BD72-A0F5854040D6}">
      <dgm:prSet/>
      <dgm:spPr/>
      <dgm:t>
        <a:bodyPr/>
        <a:lstStyle/>
        <a:p>
          <a:endParaRPr lang="en-US" sz="1200"/>
        </a:p>
      </dgm:t>
    </dgm:pt>
    <dgm:pt modelId="{A80EE40A-C922-4480-97CC-43A959177CB1}" type="sibTrans" cxnId="{A3BC6206-2066-4E27-BD72-A0F5854040D6}">
      <dgm:prSet/>
      <dgm:spPr/>
      <dgm:t>
        <a:bodyPr/>
        <a:lstStyle/>
        <a:p>
          <a:endParaRPr lang="en-US" sz="1200"/>
        </a:p>
      </dgm:t>
    </dgm:pt>
    <dgm:pt modelId="{D3B228FB-1135-4D34-B378-4E75EFDAC51D}">
      <dgm:prSet phldrT="[Text]" custT="1"/>
      <dgm:spPr/>
      <dgm:t>
        <a:bodyPr/>
        <a:lstStyle/>
        <a:p>
          <a:r>
            <a:rPr lang="en-US" sz="1200" dirty="0" smtClean="0"/>
            <a:t>Architecture</a:t>
          </a:r>
          <a:endParaRPr lang="en-US" sz="1200" dirty="0"/>
        </a:p>
      </dgm:t>
    </dgm:pt>
    <dgm:pt modelId="{C2B3747A-EF36-4A3B-A5F2-72991B72834B}" type="parTrans" cxnId="{19D9697A-0A0E-4C75-8A31-FDD5D1FA04E0}">
      <dgm:prSet/>
      <dgm:spPr/>
      <dgm:t>
        <a:bodyPr/>
        <a:lstStyle/>
        <a:p>
          <a:endParaRPr lang="en-US" sz="1200"/>
        </a:p>
      </dgm:t>
    </dgm:pt>
    <dgm:pt modelId="{8F929D1B-961A-46AF-9542-68CA108D7D54}" type="sibTrans" cxnId="{19D9697A-0A0E-4C75-8A31-FDD5D1FA04E0}">
      <dgm:prSet/>
      <dgm:spPr/>
      <dgm:t>
        <a:bodyPr/>
        <a:lstStyle/>
        <a:p>
          <a:endParaRPr lang="en-US" sz="1200"/>
        </a:p>
      </dgm:t>
    </dgm:pt>
    <dgm:pt modelId="{AEF24AE9-0AB3-4763-A5DA-3018061F5588}">
      <dgm:prSet phldrT="[Text]" custT="1"/>
      <dgm:spPr/>
      <dgm:t>
        <a:bodyPr/>
        <a:lstStyle/>
        <a:p>
          <a:r>
            <a:rPr lang="en-US" sz="1200" dirty="0" smtClean="0"/>
            <a:t>Availability</a:t>
          </a:r>
          <a:endParaRPr lang="en-US" sz="1200" dirty="0"/>
        </a:p>
      </dgm:t>
    </dgm:pt>
    <dgm:pt modelId="{7FADB0DA-D63D-45EB-BBFF-8EE9D5BAF632}" type="parTrans" cxnId="{9AACCA81-1E4D-4D70-B868-C4798071B132}">
      <dgm:prSet/>
      <dgm:spPr/>
      <dgm:t>
        <a:bodyPr/>
        <a:lstStyle/>
        <a:p>
          <a:endParaRPr lang="en-US" sz="1200"/>
        </a:p>
      </dgm:t>
    </dgm:pt>
    <dgm:pt modelId="{6F723BFF-936F-4352-BB40-FDEDCC497E6D}" type="sibTrans" cxnId="{9AACCA81-1E4D-4D70-B868-C4798071B132}">
      <dgm:prSet/>
      <dgm:spPr/>
      <dgm:t>
        <a:bodyPr/>
        <a:lstStyle/>
        <a:p>
          <a:endParaRPr lang="en-US" sz="1200"/>
        </a:p>
      </dgm:t>
    </dgm:pt>
    <dgm:pt modelId="{D957C335-3589-4AA0-920B-00DB91C683BF}">
      <dgm:prSet phldrT="[Text]" custT="1"/>
      <dgm:spPr/>
      <dgm:t>
        <a:bodyPr/>
        <a:lstStyle/>
        <a:p>
          <a:r>
            <a:rPr lang="en-US" sz="1200" b="1" dirty="0" smtClean="0"/>
            <a:t>Legacy System</a:t>
          </a:r>
          <a:endParaRPr lang="en-US" sz="1200" b="1" dirty="0"/>
        </a:p>
      </dgm:t>
    </dgm:pt>
    <dgm:pt modelId="{C09C0A58-B08D-4AD8-92AE-2C0B81B850CB}" type="parTrans" cxnId="{5B94BBC2-A917-4F14-BBAF-71CDA57D6E46}">
      <dgm:prSet/>
      <dgm:spPr/>
      <dgm:t>
        <a:bodyPr/>
        <a:lstStyle/>
        <a:p>
          <a:endParaRPr lang="en-US" sz="1200"/>
        </a:p>
      </dgm:t>
    </dgm:pt>
    <dgm:pt modelId="{BED980AE-90CC-4293-8282-401B45C67475}" type="sibTrans" cxnId="{5B94BBC2-A917-4F14-BBAF-71CDA57D6E46}">
      <dgm:prSet/>
      <dgm:spPr/>
      <dgm:t>
        <a:bodyPr/>
        <a:lstStyle/>
        <a:p>
          <a:endParaRPr lang="en-US" sz="1200"/>
        </a:p>
      </dgm:t>
    </dgm:pt>
    <dgm:pt modelId="{75A8AF5E-E077-421B-9B83-1D16FC13CC3E}">
      <dgm:prSet phldrT="[Text]" custT="1"/>
      <dgm:spPr/>
      <dgm:t>
        <a:bodyPr/>
        <a:lstStyle/>
        <a:p>
          <a:r>
            <a:rPr lang="en-US" sz="1200" dirty="0" smtClean="0"/>
            <a:t>Architecture</a:t>
          </a:r>
          <a:endParaRPr lang="en-US" sz="1200" dirty="0"/>
        </a:p>
      </dgm:t>
    </dgm:pt>
    <dgm:pt modelId="{6DC162DF-BB4B-4EED-8F82-97B9EA69275B}" type="parTrans" cxnId="{81DA24D7-97CE-438F-B852-BF9BF348C0B3}">
      <dgm:prSet/>
      <dgm:spPr/>
      <dgm:t>
        <a:bodyPr/>
        <a:lstStyle/>
        <a:p>
          <a:endParaRPr lang="en-US" sz="1200"/>
        </a:p>
      </dgm:t>
    </dgm:pt>
    <dgm:pt modelId="{99D8C5BF-696F-4C46-B987-D4C950E716F2}" type="sibTrans" cxnId="{81DA24D7-97CE-438F-B852-BF9BF348C0B3}">
      <dgm:prSet/>
      <dgm:spPr/>
      <dgm:t>
        <a:bodyPr/>
        <a:lstStyle/>
        <a:p>
          <a:endParaRPr lang="en-US" sz="1200"/>
        </a:p>
      </dgm:t>
    </dgm:pt>
    <dgm:pt modelId="{82B52429-3E42-43BB-8391-EEA5D69683A3}">
      <dgm:prSet phldrT="[Text]" custT="1"/>
      <dgm:spPr/>
      <dgm:t>
        <a:bodyPr/>
        <a:lstStyle/>
        <a:p>
          <a:r>
            <a:rPr lang="en-US" sz="1200" dirty="0" smtClean="0"/>
            <a:t>Problems</a:t>
          </a:r>
          <a:endParaRPr lang="en-US" sz="1200" dirty="0"/>
        </a:p>
      </dgm:t>
    </dgm:pt>
    <dgm:pt modelId="{F1DE50FC-DC8F-4E5C-9D47-D6BA187B7FD3}" type="parTrans" cxnId="{B73A275F-7945-483C-8FE0-7D9EA16D1BBA}">
      <dgm:prSet/>
      <dgm:spPr/>
      <dgm:t>
        <a:bodyPr/>
        <a:lstStyle/>
        <a:p>
          <a:endParaRPr lang="en-US" sz="1200"/>
        </a:p>
      </dgm:t>
    </dgm:pt>
    <dgm:pt modelId="{9C83342E-B54D-4BD5-A4BD-29FC60D70700}" type="sibTrans" cxnId="{B73A275F-7945-483C-8FE0-7D9EA16D1BBA}">
      <dgm:prSet/>
      <dgm:spPr/>
      <dgm:t>
        <a:bodyPr/>
        <a:lstStyle/>
        <a:p>
          <a:endParaRPr lang="en-US" sz="1200"/>
        </a:p>
      </dgm:t>
    </dgm:pt>
    <dgm:pt modelId="{6FB126C9-4DE9-466A-B25B-AC57AA36B4A8}">
      <dgm:prSet phldrT="[Text]" custT="1"/>
      <dgm:spPr/>
      <dgm:t>
        <a:bodyPr/>
        <a:lstStyle/>
        <a:p>
          <a:r>
            <a:rPr lang="en-US" sz="1200" b="1" dirty="0" smtClean="0"/>
            <a:t>More</a:t>
          </a:r>
          <a:endParaRPr lang="en-US" sz="1200" b="1" dirty="0"/>
        </a:p>
      </dgm:t>
    </dgm:pt>
    <dgm:pt modelId="{C899445F-DA4D-4276-9976-650356A15FAE}" type="parTrans" cxnId="{5BB7F946-2644-4866-993F-D37B265F39A2}">
      <dgm:prSet/>
      <dgm:spPr/>
      <dgm:t>
        <a:bodyPr/>
        <a:lstStyle/>
        <a:p>
          <a:endParaRPr lang="en-US"/>
        </a:p>
      </dgm:t>
    </dgm:pt>
    <dgm:pt modelId="{6B59BCFD-82F5-4EE5-BBA3-7C0C82963889}" type="sibTrans" cxnId="{5BB7F946-2644-4866-993F-D37B265F39A2}">
      <dgm:prSet/>
      <dgm:spPr/>
      <dgm:t>
        <a:bodyPr/>
        <a:lstStyle/>
        <a:p>
          <a:endParaRPr lang="en-US"/>
        </a:p>
      </dgm:t>
    </dgm:pt>
    <dgm:pt modelId="{BBBFE2C6-6943-42DD-A5DD-D6818DA7D418}">
      <dgm:prSet phldrT="[Text]" custT="1"/>
      <dgm:spPr/>
      <dgm:t>
        <a:bodyPr/>
        <a:lstStyle/>
        <a:p>
          <a:r>
            <a:rPr lang="en-US" sz="1200" dirty="0" smtClean="0"/>
            <a:t>Explore</a:t>
          </a:r>
          <a:endParaRPr lang="en-US" sz="1200" dirty="0"/>
        </a:p>
      </dgm:t>
    </dgm:pt>
    <dgm:pt modelId="{F777CEEA-C19F-453B-8807-1F928AEC03EC}" type="parTrans" cxnId="{BCE2E609-F5FD-4D47-8044-B2D3C24E44D5}">
      <dgm:prSet/>
      <dgm:spPr/>
      <dgm:t>
        <a:bodyPr/>
        <a:lstStyle/>
        <a:p>
          <a:endParaRPr lang="en-US"/>
        </a:p>
      </dgm:t>
    </dgm:pt>
    <dgm:pt modelId="{18226821-D713-4B27-947C-0725DE36937B}" type="sibTrans" cxnId="{BCE2E609-F5FD-4D47-8044-B2D3C24E44D5}">
      <dgm:prSet/>
      <dgm:spPr/>
      <dgm:t>
        <a:bodyPr/>
        <a:lstStyle/>
        <a:p>
          <a:endParaRPr lang="en-US"/>
        </a:p>
      </dgm:t>
    </dgm:pt>
    <dgm:pt modelId="{9CB56806-528A-44C1-B476-9B43D6E887C0}">
      <dgm:prSet phldrT="[Text]" custT="1"/>
      <dgm:spPr/>
      <dgm:t>
        <a:bodyPr/>
        <a:lstStyle/>
        <a:p>
          <a:r>
            <a:rPr lang="en-US" sz="1200" dirty="0" smtClean="0"/>
            <a:t>Read</a:t>
          </a:r>
          <a:endParaRPr lang="en-US" sz="1200" dirty="0"/>
        </a:p>
      </dgm:t>
    </dgm:pt>
    <dgm:pt modelId="{DFF6BF32-45C2-4942-B6C7-2656E49203DD}" type="parTrans" cxnId="{C79B078C-D58A-47CF-94B0-7E387B47895B}">
      <dgm:prSet/>
      <dgm:spPr/>
      <dgm:t>
        <a:bodyPr/>
        <a:lstStyle/>
        <a:p>
          <a:endParaRPr lang="en-US"/>
        </a:p>
      </dgm:t>
    </dgm:pt>
    <dgm:pt modelId="{74CBDB70-6C77-4F6B-8303-DE1F7A3314B4}" type="sibTrans" cxnId="{C79B078C-D58A-47CF-94B0-7E387B47895B}">
      <dgm:prSet/>
      <dgm:spPr/>
      <dgm:t>
        <a:bodyPr/>
        <a:lstStyle/>
        <a:p>
          <a:endParaRPr lang="en-US"/>
        </a:p>
      </dgm:t>
    </dgm:pt>
    <dgm:pt modelId="{A65BB76B-6769-4336-B9A5-2CC4F1A9DF53}">
      <dgm:prSet phldrT="[Text]" custT="1"/>
      <dgm:spPr/>
      <dgm:t>
        <a:bodyPr/>
        <a:lstStyle/>
        <a:p>
          <a:r>
            <a:rPr lang="en-US" sz="1200" dirty="0" smtClean="0"/>
            <a:t>Hack</a:t>
          </a:r>
          <a:endParaRPr lang="en-US" sz="1200" dirty="0"/>
        </a:p>
      </dgm:t>
    </dgm:pt>
    <dgm:pt modelId="{8149FB2C-C327-43F1-A0EF-E84067A22E2B}" type="parTrans" cxnId="{60F36FC5-56E2-4EBB-89A6-7FBC4B31009C}">
      <dgm:prSet/>
      <dgm:spPr/>
      <dgm:t>
        <a:bodyPr/>
        <a:lstStyle/>
        <a:p>
          <a:endParaRPr lang="en-US"/>
        </a:p>
      </dgm:t>
    </dgm:pt>
    <dgm:pt modelId="{46D0B279-62B2-49C7-A4EC-E7C64778DCBB}" type="sibTrans" cxnId="{60F36FC5-56E2-4EBB-89A6-7FBC4B31009C}">
      <dgm:prSet/>
      <dgm:spPr/>
      <dgm:t>
        <a:bodyPr/>
        <a:lstStyle/>
        <a:p>
          <a:endParaRPr lang="en-US"/>
        </a:p>
      </dgm:t>
    </dgm:pt>
    <dgm:pt modelId="{839CC9F4-E7D6-485F-85CD-EC9B7273AD54}" type="pres">
      <dgm:prSet presAssocID="{319E2ED7-DAC0-475E-B7F4-31BD7A5B916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F424D6-A675-4ED7-BDAE-10ED3676A257}" type="pres">
      <dgm:prSet presAssocID="{D957C335-3589-4AA0-920B-00DB91C683BF}" presName="composite" presStyleCnt="0"/>
      <dgm:spPr/>
    </dgm:pt>
    <dgm:pt modelId="{30D1CCFE-B9E2-495C-A14E-C264FE155CBE}" type="pres">
      <dgm:prSet presAssocID="{D957C335-3589-4AA0-920B-00DB91C683BF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A35548-2E21-4AAA-AE63-C60FCAEA2D26}" type="pres">
      <dgm:prSet presAssocID="{D957C335-3589-4AA0-920B-00DB91C683BF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1462D4-EFB4-4AF1-8803-0830A2D8F84A}" type="pres">
      <dgm:prSet presAssocID="{BED980AE-90CC-4293-8282-401B45C67475}" presName="sp" presStyleCnt="0"/>
      <dgm:spPr/>
    </dgm:pt>
    <dgm:pt modelId="{5F24B2DB-06D6-4D24-AEBD-1EEDA5E2BDD2}" type="pres">
      <dgm:prSet presAssocID="{82A2100F-ACB1-4FB2-B588-2162CCE0A7EC}" presName="composite" presStyleCnt="0"/>
      <dgm:spPr/>
    </dgm:pt>
    <dgm:pt modelId="{8674861C-641D-4B44-BD65-87448F1A2F8A}" type="pres">
      <dgm:prSet presAssocID="{82A2100F-ACB1-4FB2-B588-2162CCE0A7EC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D3D0C1-943C-4F07-851A-449A1ADF9B3C}" type="pres">
      <dgm:prSet presAssocID="{82A2100F-ACB1-4FB2-B588-2162CCE0A7EC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F71740-8FAE-4FB8-AC1A-BCCED934E7C9}" type="pres">
      <dgm:prSet presAssocID="{7D54EAF5-9F72-4894-A745-4C7830259640}" presName="sp" presStyleCnt="0"/>
      <dgm:spPr/>
    </dgm:pt>
    <dgm:pt modelId="{7C660FAE-A321-4367-856C-817AC7C5CC80}" type="pres">
      <dgm:prSet presAssocID="{AC62F493-CDC1-4D34-9615-782F8A2EC453}" presName="composite" presStyleCnt="0"/>
      <dgm:spPr/>
    </dgm:pt>
    <dgm:pt modelId="{1EF1D0A2-CEB4-4E60-AB0F-BCD66F169E2A}" type="pres">
      <dgm:prSet presAssocID="{AC62F493-CDC1-4D34-9615-782F8A2EC45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34C5D-362C-4F86-88A4-FBF87B2C7427}" type="pres">
      <dgm:prSet presAssocID="{AC62F493-CDC1-4D34-9615-782F8A2EC453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07D0F-69D0-4907-90DE-321E64EECDC7}" type="pres">
      <dgm:prSet presAssocID="{B2AF5689-8D5E-4357-BB39-A0DC8FC6B568}" presName="sp" presStyleCnt="0"/>
      <dgm:spPr/>
    </dgm:pt>
    <dgm:pt modelId="{819C4513-EF8F-46D1-ADCC-A470DC7D0E88}" type="pres">
      <dgm:prSet presAssocID="{6FB126C9-4DE9-466A-B25B-AC57AA36B4A8}" presName="composite" presStyleCnt="0"/>
      <dgm:spPr/>
    </dgm:pt>
    <dgm:pt modelId="{C6191146-B27E-4576-889C-63715DA6B13F}" type="pres">
      <dgm:prSet presAssocID="{6FB126C9-4DE9-466A-B25B-AC57AA36B4A8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5E652E-FF37-4DFF-95CD-8CA4BA2A8607}" type="pres">
      <dgm:prSet presAssocID="{6FB126C9-4DE9-466A-B25B-AC57AA36B4A8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EB73C6-3193-4443-851A-936E32877ADD}" type="presOf" srcId="{C50BEBBB-54F1-4503-8F3F-372EE468F041}" destId="{CFC34C5D-362C-4F86-88A4-FBF87B2C7427}" srcOrd="0" destOrd="2" presId="urn:microsoft.com/office/officeart/2005/8/layout/chevron2"/>
    <dgm:cxn modelId="{937E19B7-67CE-431E-AD3C-02EC700B10A8}" srcId="{82A2100F-ACB1-4FB2-B588-2162CCE0A7EC}" destId="{6745F2E8-67DC-4335-8E1C-679A2BFBCEFE}" srcOrd="2" destOrd="0" parTransId="{94CEB101-BF41-42F2-B6D5-387205ED63AB}" sibTransId="{90453888-4146-41D3-A757-3D9733F25949}"/>
    <dgm:cxn modelId="{B73A275F-7945-483C-8FE0-7D9EA16D1BBA}" srcId="{D957C335-3589-4AA0-920B-00DB91C683BF}" destId="{82B52429-3E42-43BB-8391-EEA5D69683A3}" srcOrd="1" destOrd="0" parTransId="{F1DE50FC-DC8F-4E5C-9D47-D6BA187B7FD3}" sibTransId="{9C83342E-B54D-4BD5-A4BD-29FC60D70700}"/>
    <dgm:cxn modelId="{D3ABFCD0-354F-4D9A-9F0C-4B9AAB7DD4B8}" type="presOf" srcId="{75A8AF5E-E077-421B-9B83-1D16FC13CC3E}" destId="{C4A35548-2E21-4AAA-AE63-C60FCAEA2D26}" srcOrd="0" destOrd="0" presId="urn:microsoft.com/office/officeart/2005/8/layout/chevron2"/>
    <dgm:cxn modelId="{AB9DB3A5-5590-4E9C-9842-5405E6CF13F0}" type="presOf" srcId="{6745F2E8-67DC-4335-8E1C-679A2BFBCEFE}" destId="{71D3D0C1-943C-4F07-851A-449A1ADF9B3C}" srcOrd="0" destOrd="2" presId="urn:microsoft.com/office/officeart/2005/8/layout/chevron2"/>
    <dgm:cxn modelId="{F5F196BB-E062-4666-ADBF-28AB8EB88591}" type="presOf" srcId="{D957C335-3589-4AA0-920B-00DB91C683BF}" destId="{30D1CCFE-B9E2-495C-A14E-C264FE155CBE}" srcOrd="0" destOrd="0" presId="urn:microsoft.com/office/officeart/2005/8/layout/chevron2"/>
    <dgm:cxn modelId="{19DF7B0B-DAB6-469D-AF09-E2BBF4267F49}" type="presOf" srcId="{AEF24AE9-0AB3-4763-A5DA-3018061F5588}" destId="{CFC34C5D-362C-4F86-88A4-FBF87B2C7427}" srcOrd="0" destOrd="3" presId="urn:microsoft.com/office/officeart/2005/8/layout/chevron2"/>
    <dgm:cxn modelId="{2D5E0BA9-CF6C-4340-A554-6D094D4B6F20}" type="presOf" srcId="{AC62F493-CDC1-4D34-9615-782F8A2EC453}" destId="{1EF1D0A2-CEB4-4E60-AB0F-BCD66F169E2A}" srcOrd="0" destOrd="0" presId="urn:microsoft.com/office/officeart/2005/8/layout/chevron2"/>
    <dgm:cxn modelId="{D5C16949-916C-47D2-B666-403C11A53BDC}" type="presOf" srcId="{A65BB76B-6769-4336-B9A5-2CC4F1A9DF53}" destId="{635E652E-FF37-4DFF-95CD-8CA4BA2A8607}" srcOrd="0" destOrd="2" presId="urn:microsoft.com/office/officeart/2005/8/layout/chevron2"/>
    <dgm:cxn modelId="{84E9938B-3CA2-47EC-865D-AB3EB24F5CEF}" srcId="{AC62F493-CDC1-4D34-9615-782F8A2EC453}" destId="{5155967F-FA0A-4587-9DF5-C229C7C1341C}" srcOrd="1" destOrd="0" parTransId="{73AB8B54-034E-4BC5-8111-248E92063304}" sibTransId="{01368EB3-46CD-4698-96C7-5F60B9A29451}"/>
    <dgm:cxn modelId="{C79B078C-D58A-47CF-94B0-7E387B47895B}" srcId="{6FB126C9-4DE9-466A-B25B-AC57AA36B4A8}" destId="{9CB56806-528A-44C1-B476-9B43D6E887C0}" srcOrd="1" destOrd="0" parTransId="{DFF6BF32-45C2-4942-B6C7-2656E49203DD}" sibTransId="{74CBDB70-6C77-4F6B-8303-DE1F7A3314B4}"/>
    <dgm:cxn modelId="{C1F94BDE-4A9C-4F43-8E28-AA89E109CBB5}" type="presOf" srcId="{08471830-FB56-47BF-8120-388DF827F600}" destId="{71D3D0C1-943C-4F07-851A-449A1ADF9B3C}" srcOrd="0" destOrd="1" presId="urn:microsoft.com/office/officeart/2005/8/layout/chevron2"/>
    <dgm:cxn modelId="{5A3CCCB0-5C1A-40F0-81AD-EAF17766D25C}" type="presOf" srcId="{82A2100F-ACB1-4FB2-B588-2162CCE0A7EC}" destId="{8674861C-641D-4B44-BD65-87448F1A2F8A}" srcOrd="0" destOrd="0" presId="urn:microsoft.com/office/officeart/2005/8/layout/chevron2"/>
    <dgm:cxn modelId="{60F36FC5-56E2-4EBB-89A6-7FBC4B31009C}" srcId="{6FB126C9-4DE9-466A-B25B-AC57AA36B4A8}" destId="{A65BB76B-6769-4336-B9A5-2CC4F1A9DF53}" srcOrd="2" destOrd="0" parTransId="{8149FB2C-C327-43F1-A0EF-E84067A22E2B}" sibTransId="{46D0B279-62B2-49C7-A4EC-E7C64778DCBB}"/>
    <dgm:cxn modelId="{5B94BBC2-A917-4F14-BBAF-71CDA57D6E46}" srcId="{319E2ED7-DAC0-475E-B7F4-31BD7A5B9166}" destId="{D957C335-3589-4AA0-920B-00DB91C683BF}" srcOrd="0" destOrd="0" parTransId="{C09C0A58-B08D-4AD8-92AE-2C0B81B850CB}" sibTransId="{BED980AE-90CC-4293-8282-401B45C67475}"/>
    <dgm:cxn modelId="{7984A512-A146-4663-A47E-6ADCB4FA6DF7}" srcId="{319E2ED7-DAC0-475E-B7F4-31BD7A5B9166}" destId="{82A2100F-ACB1-4FB2-B588-2162CCE0A7EC}" srcOrd="1" destOrd="0" parTransId="{D4ED4BAD-3900-46F1-AF51-98F72F7DCE07}" sibTransId="{7D54EAF5-9F72-4894-A745-4C7830259640}"/>
    <dgm:cxn modelId="{15854B30-8AE7-468A-A4F9-0BD7B64E0B5F}" srcId="{319E2ED7-DAC0-475E-B7F4-31BD7A5B9166}" destId="{AC62F493-CDC1-4D34-9615-782F8A2EC453}" srcOrd="2" destOrd="0" parTransId="{34AD31BE-5FB2-4D11-AA64-1D0D7647C0A3}" sibTransId="{B2AF5689-8D5E-4357-BB39-A0DC8FC6B568}"/>
    <dgm:cxn modelId="{81DA24D7-97CE-438F-B852-BF9BF348C0B3}" srcId="{D957C335-3589-4AA0-920B-00DB91C683BF}" destId="{75A8AF5E-E077-421B-9B83-1D16FC13CC3E}" srcOrd="0" destOrd="0" parTransId="{6DC162DF-BB4B-4EED-8F82-97B9EA69275B}" sibTransId="{99D8C5BF-696F-4C46-B987-D4C950E716F2}"/>
    <dgm:cxn modelId="{B23F0335-5FA2-4792-9D39-CC7C8715EB40}" type="presOf" srcId="{6FB126C9-4DE9-466A-B25B-AC57AA36B4A8}" destId="{C6191146-B27E-4576-889C-63715DA6B13F}" srcOrd="0" destOrd="0" presId="urn:microsoft.com/office/officeart/2005/8/layout/chevron2"/>
    <dgm:cxn modelId="{063EB3C0-7438-4879-9E2E-E0F41B7FB189}" type="presOf" srcId="{9CB56806-528A-44C1-B476-9B43D6E887C0}" destId="{635E652E-FF37-4DFF-95CD-8CA4BA2A8607}" srcOrd="0" destOrd="1" presId="urn:microsoft.com/office/officeart/2005/8/layout/chevron2"/>
    <dgm:cxn modelId="{4EF8FF02-E84E-4A2A-BE64-590744BB1ECC}" srcId="{82A2100F-ACB1-4FB2-B588-2162CCE0A7EC}" destId="{08471830-FB56-47BF-8120-388DF827F600}" srcOrd="1" destOrd="0" parTransId="{81E2EC31-99EB-46A4-96E2-0EAFE8119909}" sibTransId="{30669AC3-1C30-4302-8714-BAE75147CD7B}"/>
    <dgm:cxn modelId="{2EE161C4-F368-49DA-9263-5565E17AC390}" srcId="{82A2100F-ACB1-4FB2-B588-2162CCE0A7EC}" destId="{F62940DA-37A4-4D07-ACF2-0CEA7AC91757}" srcOrd="0" destOrd="0" parTransId="{4125334E-F82D-4AB7-9A28-90E8DCDE2637}" sibTransId="{62D9652E-9BE8-4476-A4C5-58D32663BA67}"/>
    <dgm:cxn modelId="{BCE2E609-F5FD-4D47-8044-B2D3C24E44D5}" srcId="{6FB126C9-4DE9-466A-B25B-AC57AA36B4A8}" destId="{BBBFE2C6-6943-42DD-A5DD-D6818DA7D418}" srcOrd="0" destOrd="0" parTransId="{F777CEEA-C19F-453B-8807-1F928AEC03EC}" sibTransId="{18226821-D713-4B27-947C-0725DE36937B}"/>
    <dgm:cxn modelId="{A3BC6206-2066-4E27-BD72-A0F5854040D6}" srcId="{AC62F493-CDC1-4D34-9615-782F8A2EC453}" destId="{C50BEBBB-54F1-4503-8F3F-372EE468F041}" srcOrd="2" destOrd="0" parTransId="{DF3E6CEC-D113-4C00-B57E-38DB41CA9A70}" sibTransId="{A80EE40A-C922-4480-97CC-43A959177CB1}"/>
    <dgm:cxn modelId="{424AEB46-983D-42EE-BDAC-A0B59FF39508}" type="presOf" srcId="{5155967F-FA0A-4587-9DF5-C229C7C1341C}" destId="{CFC34C5D-362C-4F86-88A4-FBF87B2C7427}" srcOrd="0" destOrd="1" presId="urn:microsoft.com/office/officeart/2005/8/layout/chevron2"/>
    <dgm:cxn modelId="{5BB7F946-2644-4866-993F-D37B265F39A2}" srcId="{319E2ED7-DAC0-475E-B7F4-31BD7A5B9166}" destId="{6FB126C9-4DE9-466A-B25B-AC57AA36B4A8}" srcOrd="3" destOrd="0" parTransId="{C899445F-DA4D-4276-9976-650356A15FAE}" sibTransId="{6B59BCFD-82F5-4EE5-BBA3-7C0C82963889}"/>
    <dgm:cxn modelId="{236F0FB2-695E-473F-8749-D2910A11D1DE}" type="presOf" srcId="{319E2ED7-DAC0-475E-B7F4-31BD7A5B9166}" destId="{839CC9F4-E7D6-485F-85CD-EC9B7273AD54}" srcOrd="0" destOrd="0" presId="urn:microsoft.com/office/officeart/2005/8/layout/chevron2"/>
    <dgm:cxn modelId="{9AACCA81-1E4D-4D70-B868-C4798071B132}" srcId="{AC62F493-CDC1-4D34-9615-782F8A2EC453}" destId="{AEF24AE9-0AB3-4763-A5DA-3018061F5588}" srcOrd="3" destOrd="0" parTransId="{7FADB0DA-D63D-45EB-BBFF-8EE9D5BAF632}" sibTransId="{6F723BFF-936F-4352-BB40-FDEDCC497E6D}"/>
    <dgm:cxn modelId="{7D0235AC-8540-44A3-BCFB-96307951F434}" type="presOf" srcId="{D3B228FB-1135-4D34-B378-4E75EFDAC51D}" destId="{CFC34C5D-362C-4F86-88A4-FBF87B2C7427}" srcOrd="0" destOrd="0" presId="urn:microsoft.com/office/officeart/2005/8/layout/chevron2"/>
    <dgm:cxn modelId="{47B03B05-419C-4EC6-96AF-A7685A8981D5}" type="presOf" srcId="{F62940DA-37A4-4D07-ACF2-0CEA7AC91757}" destId="{71D3D0C1-943C-4F07-851A-449A1ADF9B3C}" srcOrd="0" destOrd="0" presId="urn:microsoft.com/office/officeart/2005/8/layout/chevron2"/>
    <dgm:cxn modelId="{0F152CF0-FE4F-41C3-AD79-1103EE14CB26}" type="presOf" srcId="{BBBFE2C6-6943-42DD-A5DD-D6818DA7D418}" destId="{635E652E-FF37-4DFF-95CD-8CA4BA2A8607}" srcOrd="0" destOrd="0" presId="urn:microsoft.com/office/officeart/2005/8/layout/chevron2"/>
    <dgm:cxn modelId="{986B3B8B-DE94-4ECB-8BEB-53DE5AD5C2FF}" type="presOf" srcId="{82B52429-3E42-43BB-8391-EEA5D69683A3}" destId="{C4A35548-2E21-4AAA-AE63-C60FCAEA2D26}" srcOrd="0" destOrd="1" presId="urn:microsoft.com/office/officeart/2005/8/layout/chevron2"/>
    <dgm:cxn modelId="{19D9697A-0A0E-4C75-8A31-FDD5D1FA04E0}" srcId="{AC62F493-CDC1-4D34-9615-782F8A2EC453}" destId="{D3B228FB-1135-4D34-B378-4E75EFDAC51D}" srcOrd="0" destOrd="0" parTransId="{C2B3747A-EF36-4A3B-A5F2-72991B72834B}" sibTransId="{8F929D1B-961A-46AF-9542-68CA108D7D54}"/>
    <dgm:cxn modelId="{0BC5C6DE-C656-4E47-BA61-591C575E6077}" type="presParOf" srcId="{839CC9F4-E7D6-485F-85CD-EC9B7273AD54}" destId="{77F424D6-A675-4ED7-BDAE-10ED3676A257}" srcOrd="0" destOrd="0" presId="urn:microsoft.com/office/officeart/2005/8/layout/chevron2"/>
    <dgm:cxn modelId="{9101EB04-1918-4C7A-85FD-8E7CA447E70D}" type="presParOf" srcId="{77F424D6-A675-4ED7-BDAE-10ED3676A257}" destId="{30D1CCFE-B9E2-495C-A14E-C264FE155CBE}" srcOrd="0" destOrd="0" presId="urn:microsoft.com/office/officeart/2005/8/layout/chevron2"/>
    <dgm:cxn modelId="{69A24B12-64A0-4D47-B49B-A6AA6EB7AB85}" type="presParOf" srcId="{77F424D6-A675-4ED7-BDAE-10ED3676A257}" destId="{C4A35548-2E21-4AAA-AE63-C60FCAEA2D26}" srcOrd="1" destOrd="0" presId="urn:microsoft.com/office/officeart/2005/8/layout/chevron2"/>
    <dgm:cxn modelId="{6EB71CE1-E573-43A6-AAC9-21BE06950F3E}" type="presParOf" srcId="{839CC9F4-E7D6-485F-85CD-EC9B7273AD54}" destId="{791462D4-EFB4-4AF1-8803-0830A2D8F84A}" srcOrd="1" destOrd="0" presId="urn:microsoft.com/office/officeart/2005/8/layout/chevron2"/>
    <dgm:cxn modelId="{45EF8EA7-EBB6-4523-9CAC-BAE460C863C4}" type="presParOf" srcId="{839CC9F4-E7D6-485F-85CD-EC9B7273AD54}" destId="{5F24B2DB-06D6-4D24-AEBD-1EEDA5E2BDD2}" srcOrd="2" destOrd="0" presId="urn:microsoft.com/office/officeart/2005/8/layout/chevron2"/>
    <dgm:cxn modelId="{DD227752-0056-4E21-8080-B678BAFB5982}" type="presParOf" srcId="{5F24B2DB-06D6-4D24-AEBD-1EEDA5E2BDD2}" destId="{8674861C-641D-4B44-BD65-87448F1A2F8A}" srcOrd="0" destOrd="0" presId="urn:microsoft.com/office/officeart/2005/8/layout/chevron2"/>
    <dgm:cxn modelId="{734D835C-C8B6-4B6E-87BD-85CB154C2FF7}" type="presParOf" srcId="{5F24B2DB-06D6-4D24-AEBD-1EEDA5E2BDD2}" destId="{71D3D0C1-943C-4F07-851A-449A1ADF9B3C}" srcOrd="1" destOrd="0" presId="urn:microsoft.com/office/officeart/2005/8/layout/chevron2"/>
    <dgm:cxn modelId="{3954B36C-873E-4F80-9AFB-09E56A509F53}" type="presParOf" srcId="{839CC9F4-E7D6-485F-85CD-EC9B7273AD54}" destId="{BBF71740-8FAE-4FB8-AC1A-BCCED934E7C9}" srcOrd="3" destOrd="0" presId="urn:microsoft.com/office/officeart/2005/8/layout/chevron2"/>
    <dgm:cxn modelId="{A8A54203-99CB-480A-9E67-D0F9131AF887}" type="presParOf" srcId="{839CC9F4-E7D6-485F-85CD-EC9B7273AD54}" destId="{7C660FAE-A321-4367-856C-817AC7C5CC80}" srcOrd="4" destOrd="0" presId="urn:microsoft.com/office/officeart/2005/8/layout/chevron2"/>
    <dgm:cxn modelId="{69225D48-7B87-4ADF-90AD-9A4BD9F68B48}" type="presParOf" srcId="{7C660FAE-A321-4367-856C-817AC7C5CC80}" destId="{1EF1D0A2-CEB4-4E60-AB0F-BCD66F169E2A}" srcOrd="0" destOrd="0" presId="urn:microsoft.com/office/officeart/2005/8/layout/chevron2"/>
    <dgm:cxn modelId="{6F844F5F-6293-4EB3-9718-6BF78B10A32A}" type="presParOf" srcId="{7C660FAE-A321-4367-856C-817AC7C5CC80}" destId="{CFC34C5D-362C-4F86-88A4-FBF87B2C7427}" srcOrd="1" destOrd="0" presId="urn:microsoft.com/office/officeart/2005/8/layout/chevron2"/>
    <dgm:cxn modelId="{4C47A0F1-B402-476E-84C6-33F5C7E42FCF}" type="presParOf" srcId="{839CC9F4-E7D6-485F-85CD-EC9B7273AD54}" destId="{8A407D0F-69D0-4907-90DE-321E64EECDC7}" srcOrd="5" destOrd="0" presId="urn:microsoft.com/office/officeart/2005/8/layout/chevron2"/>
    <dgm:cxn modelId="{66538C3E-61BA-4BE8-B557-E45BC8762EB4}" type="presParOf" srcId="{839CC9F4-E7D6-485F-85CD-EC9B7273AD54}" destId="{819C4513-EF8F-46D1-ADCC-A470DC7D0E88}" srcOrd="6" destOrd="0" presId="urn:microsoft.com/office/officeart/2005/8/layout/chevron2"/>
    <dgm:cxn modelId="{AB8CF3AD-0548-4882-8BF2-4CB4A321A3BA}" type="presParOf" srcId="{819C4513-EF8F-46D1-ADCC-A470DC7D0E88}" destId="{C6191146-B27E-4576-889C-63715DA6B13F}" srcOrd="0" destOrd="0" presId="urn:microsoft.com/office/officeart/2005/8/layout/chevron2"/>
    <dgm:cxn modelId="{391F5A27-38D7-4790-860A-CA0F89E78744}" type="presParOf" srcId="{819C4513-EF8F-46D1-ADCC-A470DC7D0E88}" destId="{635E652E-FF37-4DFF-95CD-8CA4BA2A860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49BE97-7B76-4088-A4AD-73506D266672}" type="doc">
      <dgm:prSet loTypeId="urn:microsoft.com/office/officeart/2005/8/layout/radial4" loCatId="relationship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FFBE2B9-A1E7-492E-AA38-7CBE923FE46D}">
      <dgm:prSet/>
      <dgm:spPr/>
      <dgm:t>
        <a:bodyPr/>
        <a:lstStyle/>
        <a:p>
          <a:pPr rtl="0"/>
          <a:r>
            <a:rPr lang="en-US" dirty="0" smtClean="0"/>
            <a:t>MassTransit</a:t>
          </a:r>
          <a:endParaRPr lang="en-US" dirty="0"/>
        </a:p>
      </dgm:t>
    </dgm:pt>
    <dgm:pt modelId="{A67885EF-62ED-47E8-A42D-8B29E4FB7A44}" type="parTrans" cxnId="{16C46BA7-CE79-44D9-AB17-0374466E4169}">
      <dgm:prSet/>
      <dgm:spPr/>
      <dgm:t>
        <a:bodyPr/>
        <a:lstStyle/>
        <a:p>
          <a:endParaRPr lang="en-US"/>
        </a:p>
      </dgm:t>
    </dgm:pt>
    <dgm:pt modelId="{D31BE81A-D8F4-4EBE-855C-652B91E53EDD}" type="sibTrans" cxnId="{16C46BA7-CE79-44D9-AB17-0374466E4169}">
      <dgm:prSet/>
      <dgm:spPr/>
      <dgm:t>
        <a:bodyPr/>
        <a:lstStyle/>
        <a:p>
          <a:endParaRPr lang="en-US"/>
        </a:p>
      </dgm:t>
    </dgm:pt>
    <dgm:pt modelId="{B803AAFB-9078-4D4E-82D1-D8CB1C37EB39}">
      <dgm:prSet/>
      <dgm:spPr/>
      <dgm:t>
        <a:bodyPr/>
        <a:lstStyle/>
        <a:p>
          <a:pPr rtl="0"/>
          <a:r>
            <a:rPr lang="en-US" dirty="0" err="1" smtClean="0"/>
            <a:t>Automatonymous</a:t>
          </a:r>
          <a:endParaRPr lang="en-US" dirty="0"/>
        </a:p>
      </dgm:t>
    </dgm:pt>
    <dgm:pt modelId="{B4C7B20A-95EA-48DF-9217-98BBB03BC3F4}" type="parTrans" cxnId="{3A54091C-FE3E-4C4B-A9B1-4B7D0C564A96}">
      <dgm:prSet/>
      <dgm:spPr/>
      <dgm:t>
        <a:bodyPr/>
        <a:lstStyle/>
        <a:p>
          <a:endParaRPr lang="en-US"/>
        </a:p>
      </dgm:t>
    </dgm:pt>
    <dgm:pt modelId="{AEDF8624-8DA5-47BF-9123-17095C1D732A}" type="sibTrans" cxnId="{3A54091C-FE3E-4C4B-A9B1-4B7D0C564A96}">
      <dgm:prSet/>
      <dgm:spPr/>
      <dgm:t>
        <a:bodyPr/>
        <a:lstStyle/>
        <a:p>
          <a:endParaRPr lang="en-US"/>
        </a:p>
      </dgm:t>
    </dgm:pt>
    <dgm:pt modelId="{47D94CE3-2EA3-4E0E-80B6-290CA80DB31D}">
      <dgm:prSet/>
      <dgm:spPr/>
      <dgm:t>
        <a:bodyPr/>
        <a:lstStyle/>
        <a:p>
          <a:pPr rtl="0"/>
          <a:r>
            <a:rPr lang="en-US" smtClean="0"/>
            <a:t>Courier</a:t>
          </a:r>
          <a:endParaRPr lang="en-US"/>
        </a:p>
      </dgm:t>
    </dgm:pt>
    <dgm:pt modelId="{BD2CF3DD-6EFF-4DA8-BD12-FACAD1F86B23}" type="parTrans" cxnId="{3E13B67B-ACE8-4930-B124-E72C4B4BCA77}">
      <dgm:prSet/>
      <dgm:spPr/>
      <dgm:t>
        <a:bodyPr/>
        <a:lstStyle/>
        <a:p>
          <a:endParaRPr lang="en-US"/>
        </a:p>
      </dgm:t>
    </dgm:pt>
    <dgm:pt modelId="{72C58F87-8BDA-4B2D-97A0-D51ED4056FBC}" type="sibTrans" cxnId="{3E13B67B-ACE8-4930-B124-E72C4B4BCA77}">
      <dgm:prSet/>
      <dgm:spPr/>
      <dgm:t>
        <a:bodyPr/>
        <a:lstStyle/>
        <a:p>
          <a:endParaRPr lang="en-US"/>
        </a:p>
      </dgm:t>
    </dgm:pt>
    <dgm:pt modelId="{4F2E6C40-9D62-4766-A17D-1BDF80CD6768}">
      <dgm:prSet/>
      <dgm:spPr/>
      <dgm:t>
        <a:bodyPr/>
        <a:lstStyle/>
        <a:p>
          <a:pPr rtl="0"/>
          <a:r>
            <a:rPr lang="en-US" smtClean="0"/>
            <a:t>TopShelf</a:t>
          </a:r>
          <a:endParaRPr lang="en-US"/>
        </a:p>
      </dgm:t>
    </dgm:pt>
    <dgm:pt modelId="{031DC8EC-6898-4BE9-936D-D904E6424B6B}" type="parTrans" cxnId="{67BC1F66-D5F8-455B-9F9D-34AEE6480CAB}">
      <dgm:prSet/>
      <dgm:spPr/>
      <dgm:t>
        <a:bodyPr/>
        <a:lstStyle/>
        <a:p>
          <a:endParaRPr lang="en-US"/>
        </a:p>
      </dgm:t>
    </dgm:pt>
    <dgm:pt modelId="{A80288C0-7607-4171-8BF1-C00698D6B16B}" type="sibTrans" cxnId="{67BC1F66-D5F8-455B-9F9D-34AEE6480CAB}">
      <dgm:prSet/>
      <dgm:spPr/>
      <dgm:t>
        <a:bodyPr/>
        <a:lstStyle/>
        <a:p>
          <a:endParaRPr lang="en-US"/>
        </a:p>
      </dgm:t>
    </dgm:pt>
    <dgm:pt modelId="{7E9285B7-82CE-49D8-B01F-570019BFB64B}">
      <dgm:prSet/>
      <dgm:spPr/>
      <dgm:t>
        <a:bodyPr/>
        <a:lstStyle/>
        <a:p>
          <a:pPr rtl="0"/>
          <a:r>
            <a:rPr lang="en-US" smtClean="0"/>
            <a:t>Quartz</a:t>
          </a:r>
          <a:endParaRPr lang="en-US"/>
        </a:p>
      </dgm:t>
    </dgm:pt>
    <dgm:pt modelId="{AF53C09A-D77B-4692-A77A-217C2C767671}" type="parTrans" cxnId="{D761AD82-8ED5-4499-9CAF-D6B544A7B445}">
      <dgm:prSet/>
      <dgm:spPr/>
      <dgm:t>
        <a:bodyPr/>
        <a:lstStyle/>
        <a:p>
          <a:endParaRPr lang="en-US"/>
        </a:p>
      </dgm:t>
    </dgm:pt>
    <dgm:pt modelId="{E0B9BF97-3247-403D-B35C-C23667B46CDB}" type="sibTrans" cxnId="{D761AD82-8ED5-4499-9CAF-D6B544A7B445}">
      <dgm:prSet/>
      <dgm:spPr/>
      <dgm:t>
        <a:bodyPr/>
        <a:lstStyle/>
        <a:p>
          <a:endParaRPr lang="en-US"/>
        </a:p>
      </dgm:t>
    </dgm:pt>
    <dgm:pt modelId="{296731BE-7F75-41BE-A655-CCAE5CC14B53}">
      <dgm:prSet/>
      <dgm:spPr/>
      <dgm:t>
        <a:bodyPr/>
        <a:lstStyle/>
        <a:p>
          <a:pPr rtl="0"/>
          <a:r>
            <a:rPr lang="en-US" dirty="0" smtClean="0"/>
            <a:t>Transports</a:t>
          </a:r>
          <a:endParaRPr lang="en-US" dirty="0"/>
        </a:p>
      </dgm:t>
    </dgm:pt>
    <dgm:pt modelId="{23FF2D79-224C-4636-83BD-C660F93D2AF5}" type="parTrans" cxnId="{95947EE9-B33E-4549-9301-0E4732C8FB19}">
      <dgm:prSet/>
      <dgm:spPr/>
      <dgm:t>
        <a:bodyPr/>
        <a:lstStyle/>
        <a:p>
          <a:endParaRPr lang="en-US"/>
        </a:p>
      </dgm:t>
    </dgm:pt>
    <dgm:pt modelId="{43A9D38D-C63F-4263-8179-3DA2B93641A7}" type="sibTrans" cxnId="{95947EE9-B33E-4549-9301-0E4732C8FB19}">
      <dgm:prSet/>
      <dgm:spPr/>
      <dgm:t>
        <a:bodyPr/>
        <a:lstStyle/>
        <a:p>
          <a:endParaRPr lang="en-US"/>
        </a:p>
      </dgm:t>
    </dgm:pt>
    <dgm:pt modelId="{FB69DC2B-80D5-4AE9-9F3F-700C0DC67272}">
      <dgm:prSet/>
      <dgm:spPr/>
      <dgm:t>
        <a:bodyPr/>
        <a:lstStyle/>
        <a:p>
          <a:pPr rtl="0"/>
          <a:r>
            <a:rPr lang="en-US" dirty="0" smtClean="0"/>
            <a:t>Persistence</a:t>
          </a:r>
          <a:endParaRPr lang="en-US" dirty="0"/>
        </a:p>
      </dgm:t>
    </dgm:pt>
    <dgm:pt modelId="{B36CE1C1-6FA6-49EF-9DB8-C7DAF7319E4B}" type="parTrans" cxnId="{DAB9E3A0-C6BE-4AFE-A8A9-5770B9BA91FB}">
      <dgm:prSet/>
      <dgm:spPr/>
      <dgm:t>
        <a:bodyPr/>
        <a:lstStyle/>
        <a:p>
          <a:endParaRPr lang="en-US"/>
        </a:p>
      </dgm:t>
    </dgm:pt>
    <dgm:pt modelId="{639FCF37-1415-4422-B780-932130F2CF32}" type="sibTrans" cxnId="{DAB9E3A0-C6BE-4AFE-A8A9-5770B9BA91FB}">
      <dgm:prSet/>
      <dgm:spPr/>
      <dgm:t>
        <a:bodyPr/>
        <a:lstStyle/>
        <a:p>
          <a:endParaRPr lang="en-US"/>
        </a:p>
      </dgm:t>
    </dgm:pt>
    <dgm:pt modelId="{AD03B8E1-80C5-484C-88C0-EB9617D26D22}">
      <dgm:prSet/>
      <dgm:spPr/>
      <dgm:t>
        <a:bodyPr/>
        <a:lstStyle/>
        <a:p>
          <a:pPr rtl="0"/>
          <a:r>
            <a:rPr lang="en-US" smtClean="0"/>
            <a:t>RX</a:t>
          </a:r>
          <a:endParaRPr lang="en-US"/>
        </a:p>
      </dgm:t>
    </dgm:pt>
    <dgm:pt modelId="{FF1C50CD-2C53-4C99-824D-FB3F0A7FD4C5}" type="parTrans" cxnId="{2458BDF8-74A5-4529-BAE8-757DDD0EA307}">
      <dgm:prSet/>
      <dgm:spPr/>
      <dgm:t>
        <a:bodyPr/>
        <a:lstStyle/>
        <a:p>
          <a:endParaRPr lang="en-US"/>
        </a:p>
      </dgm:t>
    </dgm:pt>
    <dgm:pt modelId="{9AB7A9D1-BEA2-4FEA-ACF6-049507837FF1}" type="sibTrans" cxnId="{2458BDF8-74A5-4529-BAE8-757DDD0EA307}">
      <dgm:prSet/>
      <dgm:spPr/>
      <dgm:t>
        <a:bodyPr/>
        <a:lstStyle/>
        <a:p>
          <a:endParaRPr lang="en-US"/>
        </a:p>
      </dgm:t>
    </dgm:pt>
    <dgm:pt modelId="{5C47583B-30A2-4D79-8BD0-D95EAAFAE3F8}" type="pres">
      <dgm:prSet presAssocID="{2649BE97-7B76-4088-A4AD-73506D26667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E4A4BD-0093-435C-9115-848F665F9AA0}" type="pres">
      <dgm:prSet presAssocID="{BFFBE2B9-A1E7-492E-AA38-7CBE923FE46D}" presName="centerShape" presStyleLbl="node0" presStyleIdx="0" presStyleCnt="1"/>
      <dgm:spPr/>
      <dgm:t>
        <a:bodyPr/>
        <a:lstStyle/>
        <a:p>
          <a:endParaRPr lang="en-US"/>
        </a:p>
      </dgm:t>
    </dgm:pt>
    <dgm:pt modelId="{5081C45D-A36D-4185-91BD-81A1E7F3B6B8}" type="pres">
      <dgm:prSet presAssocID="{B4C7B20A-95EA-48DF-9217-98BBB03BC3F4}" presName="parTrans" presStyleLbl="bgSibTrans2D1" presStyleIdx="0" presStyleCnt="7"/>
      <dgm:spPr/>
      <dgm:t>
        <a:bodyPr/>
        <a:lstStyle/>
        <a:p>
          <a:endParaRPr lang="en-US"/>
        </a:p>
      </dgm:t>
    </dgm:pt>
    <dgm:pt modelId="{3B91C0C3-A5ED-4F3A-982B-F35D092D591F}" type="pres">
      <dgm:prSet presAssocID="{B803AAFB-9078-4D4E-82D1-D8CB1C37EB39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78E16-27EA-4D42-B2C6-D2938477D7DE}" type="pres">
      <dgm:prSet presAssocID="{BD2CF3DD-6EFF-4DA8-BD12-FACAD1F86B23}" presName="parTrans" presStyleLbl="bgSibTrans2D1" presStyleIdx="1" presStyleCnt="7"/>
      <dgm:spPr/>
      <dgm:t>
        <a:bodyPr/>
        <a:lstStyle/>
        <a:p>
          <a:endParaRPr lang="en-US"/>
        </a:p>
      </dgm:t>
    </dgm:pt>
    <dgm:pt modelId="{72464EC3-B6F8-43A7-B11E-766BDD322941}" type="pres">
      <dgm:prSet presAssocID="{47D94CE3-2EA3-4E0E-80B6-290CA80DB31D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EDBDB1-3D70-4118-95AC-548E4B9178AE}" type="pres">
      <dgm:prSet presAssocID="{031DC8EC-6898-4BE9-936D-D904E6424B6B}" presName="parTrans" presStyleLbl="bgSibTrans2D1" presStyleIdx="2" presStyleCnt="7"/>
      <dgm:spPr/>
      <dgm:t>
        <a:bodyPr/>
        <a:lstStyle/>
        <a:p>
          <a:endParaRPr lang="en-US"/>
        </a:p>
      </dgm:t>
    </dgm:pt>
    <dgm:pt modelId="{23047861-DFAB-4C58-BEA8-5342E1B552E4}" type="pres">
      <dgm:prSet presAssocID="{4F2E6C40-9D62-4766-A17D-1BDF80CD6768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BC5D14-726C-4864-BF26-C1A0D4C4F999}" type="pres">
      <dgm:prSet presAssocID="{AF53C09A-D77B-4692-A77A-217C2C767671}" presName="parTrans" presStyleLbl="bgSibTrans2D1" presStyleIdx="3" presStyleCnt="7"/>
      <dgm:spPr/>
      <dgm:t>
        <a:bodyPr/>
        <a:lstStyle/>
        <a:p>
          <a:endParaRPr lang="en-US"/>
        </a:p>
      </dgm:t>
    </dgm:pt>
    <dgm:pt modelId="{FA9D91B0-E6D5-4BEB-A522-617F6AC2EEAD}" type="pres">
      <dgm:prSet presAssocID="{7E9285B7-82CE-49D8-B01F-570019BFB64B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E5C632-2E14-4F75-954F-F73C049CD5CB}" type="pres">
      <dgm:prSet presAssocID="{23FF2D79-224C-4636-83BD-C660F93D2AF5}" presName="parTrans" presStyleLbl="bgSibTrans2D1" presStyleIdx="4" presStyleCnt="7"/>
      <dgm:spPr/>
      <dgm:t>
        <a:bodyPr/>
        <a:lstStyle/>
        <a:p>
          <a:endParaRPr lang="en-US"/>
        </a:p>
      </dgm:t>
    </dgm:pt>
    <dgm:pt modelId="{5D9CE0E7-F9E5-4759-ABE7-27E939EE761A}" type="pres">
      <dgm:prSet presAssocID="{296731BE-7F75-41BE-A655-CCAE5CC14B53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DF259A-5344-4FF7-97E4-A97EC4C703AB}" type="pres">
      <dgm:prSet presAssocID="{B36CE1C1-6FA6-49EF-9DB8-C7DAF7319E4B}" presName="parTrans" presStyleLbl="bgSibTrans2D1" presStyleIdx="5" presStyleCnt="7"/>
      <dgm:spPr/>
      <dgm:t>
        <a:bodyPr/>
        <a:lstStyle/>
        <a:p>
          <a:endParaRPr lang="en-US"/>
        </a:p>
      </dgm:t>
    </dgm:pt>
    <dgm:pt modelId="{D129AEE7-0451-44D1-840B-7DC4512E6152}" type="pres">
      <dgm:prSet presAssocID="{FB69DC2B-80D5-4AE9-9F3F-700C0DC67272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5F09C6-46F1-44D4-85F9-437FE56CCE92}" type="pres">
      <dgm:prSet presAssocID="{FF1C50CD-2C53-4C99-824D-FB3F0A7FD4C5}" presName="parTrans" presStyleLbl="bgSibTrans2D1" presStyleIdx="6" presStyleCnt="7"/>
      <dgm:spPr/>
      <dgm:t>
        <a:bodyPr/>
        <a:lstStyle/>
        <a:p>
          <a:endParaRPr lang="en-US"/>
        </a:p>
      </dgm:t>
    </dgm:pt>
    <dgm:pt modelId="{4032468B-6AD6-4881-941F-92B88D330E78}" type="pres">
      <dgm:prSet presAssocID="{AD03B8E1-80C5-484C-88C0-EB9617D26D22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61AD82-8ED5-4499-9CAF-D6B544A7B445}" srcId="{BFFBE2B9-A1E7-492E-AA38-7CBE923FE46D}" destId="{7E9285B7-82CE-49D8-B01F-570019BFB64B}" srcOrd="3" destOrd="0" parTransId="{AF53C09A-D77B-4692-A77A-217C2C767671}" sibTransId="{E0B9BF97-3247-403D-B35C-C23667B46CDB}"/>
    <dgm:cxn modelId="{37B88942-9AB2-47FE-851A-718BB2382CFE}" type="presOf" srcId="{B36CE1C1-6FA6-49EF-9DB8-C7DAF7319E4B}" destId="{27DF259A-5344-4FF7-97E4-A97EC4C703AB}" srcOrd="0" destOrd="0" presId="urn:microsoft.com/office/officeart/2005/8/layout/radial4"/>
    <dgm:cxn modelId="{4BD96E53-47E9-4184-A5B0-48C602C9FD98}" type="presOf" srcId="{7E9285B7-82CE-49D8-B01F-570019BFB64B}" destId="{FA9D91B0-E6D5-4BEB-A522-617F6AC2EEAD}" srcOrd="0" destOrd="0" presId="urn:microsoft.com/office/officeart/2005/8/layout/radial4"/>
    <dgm:cxn modelId="{16C46BA7-CE79-44D9-AB17-0374466E4169}" srcId="{2649BE97-7B76-4088-A4AD-73506D266672}" destId="{BFFBE2B9-A1E7-492E-AA38-7CBE923FE46D}" srcOrd="0" destOrd="0" parTransId="{A67885EF-62ED-47E8-A42D-8B29E4FB7A44}" sibTransId="{D31BE81A-D8F4-4EBE-855C-652B91E53EDD}"/>
    <dgm:cxn modelId="{21A99BD1-ABB1-4B01-AE82-5FBF2BDE4EFC}" type="presOf" srcId="{FF1C50CD-2C53-4C99-824D-FB3F0A7FD4C5}" destId="{3C5F09C6-46F1-44D4-85F9-437FE56CCE92}" srcOrd="0" destOrd="0" presId="urn:microsoft.com/office/officeart/2005/8/layout/radial4"/>
    <dgm:cxn modelId="{67BC1F66-D5F8-455B-9F9D-34AEE6480CAB}" srcId="{BFFBE2B9-A1E7-492E-AA38-7CBE923FE46D}" destId="{4F2E6C40-9D62-4766-A17D-1BDF80CD6768}" srcOrd="2" destOrd="0" parTransId="{031DC8EC-6898-4BE9-936D-D904E6424B6B}" sibTransId="{A80288C0-7607-4171-8BF1-C00698D6B16B}"/>
    <dgm:cxn modelId="{3A54091C-FE3E-4C4B-A9B1-4B7D0C564A96}" srcId="{BFFBE2B9-A1E7-492E-AA38-7CBE923FE46D}" destId="{B803AAFB-9078-4D4E-82D1-D8CB1C37EB39}" srcOrd="0" destOrd="0" parTransId="{B4C7B20A-95EA-48DF-9217-98BBB03BC3F4}" sibTransId="{AEDF8624-8DA5-47BF-9123-17095C1D732A}"/>
    <dgm:cxn modelId="{1297388D-5C5C-4E74-A961-EBB301816486}" type="presOf" srcId="{23FF2D79-224C-4636-83BD-C660F93D2AF5}" destId="{32E5C632-2E14-4F75-954F-F73C049CD5CB}" srcOrd="0" destOrd="0" presId="urn:microsoft.com/office/officeart/2005/8/layout/radial4"/>
    <dgm:cxn modelId="{B4C5523A-7FFA-4833-8E99-929985856227}" type="presOf" srcId="{B4C7B20A-95EA-48DF-9217-98BBB03BC3F4}" destId="{5081C45D-A36D-4185-91BD-81A1E7F3B6B8}" srcOrd="0" destOrd="0" presId="urn:microsoft.com/office/officeart/2005/8/layout/radial4"/>
    <dgm:cxn modelId="{07F83128-4B38-404B-9833-009F4544FFBE}" type="presOf" srcId="{296731BE-7F75-41BE-A655-CCAE5CC14B53}" destId="{5D9CE0E7-F9E5-4759-ABE7-27E939EE761A}" srcOrd="0" destOrd="0" presId="urn:microsoft.com/office/officeart/2005/8/layout/radial4"/>
    <dgm:cxn modelId="{F0C343DA-C9FC-4247-A9D0-54C562A693D1}" type="presOf" srcId="{4F2E6C40-9D62-4766-A17D-1BDF80CD6768}" destId="{23047861-DFAB-4C58-BEA8-5342E1B552E4}" srcOrd="0" destOrd="0" presId="urn:microsoft.com/office/officeart/2005/8/layout/radial4"/>
    <dgm:cxn modelId="{2458BDF8-74A5-4529-BAE8-757DDD0EA307}" srcId="{BFFBE2B9-A1E7-492E-AA38-7CBE923FE46D}" destId="{AD03B8E1-80C5-484C-88C0-EB9617D26D22}" srcOrd="6" destOrd="0" parTransId="{FF1C50CD-2C53-4C99-824D-FB3F0A7FD4C5}" sibTransId="{9AB7A9D1-BEA2-4FEA-ACF6-049507837FF1}"/>
    <dgm:cxn modelId="{E4064268-BBCC-4C7C-80C5-2EEA4B8B692B}" type="presOf" srcId="{BD2CF3DD-6EFF-4DA8-BD12-FACAD1F86B23}" destId="{F1678E16-27EA-4D42-B2C6-D2938477D7DE}" srcOrd="0" destOrd="0" presId="urn:microsoft.com/office/officeart/2005/8/layout/radial4"/>
    <dgm:cxn modelId="{4013BD41-B9E5-4E83-872F-6E776BFB85F7}" type="presOf" srcId="{AD03B8E1-80C5-484C-88C0-EB9617D26D22}" destId="{4032468B-6AD6-4881-941F-92B88D330E78}" srcOrd="0" destOrd="0" presId="urn:microsoft.com/office/officeart/2005/8/layout/radial4"/>
    <dgm:cxn modelId="{95947EE9-B33E-4549-9301-0E4732C8FB19}" srcId="{BFFBE2B9-A1E7-492E-AA38-7CBE923FE46D}" destId="{296731BE-7F75-41BE-A655-CCAE5CC14B53}" srcOrd="4" destOrd="0" parTransId="{23FF2D79-224C-4636-83BD-C660F93D2AF5}" sibTransId="{43A9D38D-C63F-4263-8179-3DA2B93641A7}"/>
    <dgm:cxn modelId="{3E13B67B-ACE8-4930-B124-E72C4B4BCA77}" srcId="{BFFBE2B9-A1E7-492E-AA38-7CBE923FE46D}" destId="{47D94CE3-2EA3-4E0E-80B6-290CA80DB31D}" srcOrd="1" destOrd="0" parTransId="{BD2CF3DD-6EFF-4DA8-BD12-FACAD1F86B23}" sibTransId="{72C58F87-8BDA-4B2D-97A0-D51ED4056FBC}"/>
    <dgm:cxn modelId="{A0E1C776-5E05-4981-9B92-EBB5455F393C}" type="presOf" srcId="{FB69DC2B-80D5-4AE9-9F3F-700C0DC67272}" destId="{D129AEE7-0451-44D1-840B-7DC4512E6152}" srcOrd="0" destOrd="0" presId="urn:microsoft.com/office/officeart/2005/8/layout/radial4"/>
    <dgm:cxn modelId="{782B9F13-BCB5-4FCF-9D91-D8AECF7DF05F}" type="presOf" srcId="{47D94CE3-2EA3-4E0E-80B6-290CA80DB31D}" destId="{72464EC3-B6F8-43A7-B11E-766BDD322941}" srcOrd="0" destOrd="0" presId="urn:microsoft.com/office/officeart/2005/8/layout/radial4"/>
    <dgm:cxn modelId="{00C85382-332C-4A04-AEF7-3000FDA9BF2E}" type="presOf" srcId="{AF53C09A-D77B-4692-A77A-217C2C767671}" destId="{79BC5D14-726C-4864-BF26-C1A0D4C4F999}" srcOrd="0" destOrd="0" presId="urn:microsoft.com/office/officeart/2005/8/layout/radial4"/>
    <dgm:cxn modelId="{DAB9E3A0-C6BE-4AFE-A8A9-5770B9BA91FB}" srcId="{BFFBE2B9-A1E7-492E-AA38-7CBE923FE46D}" destId="{FB69DC2B-80D5-4AE9-9F3F-700C0DC67272}" srcOrd="5" destOrd="0" parTransId="{B36CE1C1-6FA6-49EF-9DB8-C7DAF7319E4B}" sibTransId="{639FCF37-1415-4422-B780-932130F2CF32}"/>
    <dgm:cxn modelId="{81E041D8-883D-42BE-B625-1D713E8AA807}" type="presOf" srcId="{031DC8EC-6898-4BE9-936D-D904E6424B6B}" destId="{2AEDBDB1-3D70-4118-95AC-548E4B9178AE}" srcOrd="0" destOrd="0" presId="urn:microsoft.com/office/officeart/2005/8/layout/radial4"/>
    <dgm:cxn modelId="{B2D806DE-D7E8-4136-9094-659F4F1420BA}" type="presOf" srcId="{2649BE97-7B76-4088-A4AD-73506D266672}" destId="{5C47583B-30A2-4D79-8BD0-D95EAAFAE3F8}" srcOrd="0" destOrd="0" presId="urn:microsoft.com/office/officeart/2005/8/layout/radial4"/>
    <dgm:cxn modelId="{272D5527-BBC9-47C4-B950-C781551DFD54}" type="presOf" srcId="{BFFBE2B9-A1E7-492E-AA38-7CBE923FE46D}" destId="{E9E4A4BD-0093-435C-9115-848F665F9AA0}" srcOrd="0" destOrd="0" presId="urn:microsoft.com/office/officeart/2005/8/layout/radial4"/>
    <dgm:cxn modelId="{83C5356B-B76E-4548-9B3B-A16D46211BF3}" type="presOf" srcId="{B803AAFB-9078-4D4E-82D1-D8CB1C37EB39}" destId="{3B91C0C3-A5ED-4F3A-982B-F35D092D591F}" srcOrd="0" destOrd="0" presId="urn:microsoft.com/office/officeart/2005/8/layout/radial4"/>
    <dgm:cxn modelId="{2B637F96-FE9F-41F6-90C3-9ABD6A84A383}" type="presParOf" srcId="{5C47583B-30A2-4D79-8BD0-D95EAAFAE3F8}" destId="{E9E4A4BD-0093-435C-9115-848F665F9AA0}" srcOrd="0" destOrd="0" presId="urn:microsoft.com/office/officeart/2005/8/layout/radial4"/>
    <dgm:cxn modelId="{3A6DF121-194E-497F-AF4E-E6EE3E93C302}" type="presParOf" srcId="{5C47583B-30A2-4D79-8BD0-D95EAAFAE3F8}" destId="{5081C45D-A36D-4185-91BD-81A1E7F3B6B8}" srcOrd="1" destOrd="0" presId="urn:microsoft.com/office/officeart/2005/8/layout/radial4"/>
    <dgm:cxn modelId="{C8CCB135-7604-40D2-AE5B-37145C28E5F8}" type="presParOf" srcId="{5C47583B-30A2-4D79-8BD0-D95EAAFAE3F8}" destId="{3B91C0C3-A5ED-4F3A-982B-F35D092D591F}" srcOrd="2" destOrd="0" presId="urn:microsoft.com/office/officeart/2005/8/layout/radial4"/>
    <dgm:cxn modelId="{2D375CB8-48B5-4AE7-923E-2B52C8484EF3}" type="presParOf" srcId="{5C47583B-30A2-4D79-8BD0-D95EAAFAE3F8}" destId="{F1678E16-27EA-4D42-B2C6-D2938477D7DE}" srcOrd="3" destOrd="0" presId="urn:microsoft.com/office/officeart/2005/8/layout/radial4"/>
    <dgm:cxn modelId="{49997365-86FF-43A5-AFD5-C9ACD9BD0C5B}" type="presParOf" srcId="{5C47583B-30A2-4D79-8BD0-D95EAAFAE3F8}" destId="{72464EC3-B6F8-43A7-B11E-766BDD322941}" srcOrd="4" destOrd="0" presId="urn:microsoft.com/office/officeart/2005/8/layout/radial4"/>
    <dgm:cxn modelId="{E1342DE9-8ADA-4AC6-AB7E-4A24602B36B5}" type="presParOf" srcId="{5C47583B-30A2-4D79-8BD0-D95EAAFAE3F8}" destId="{2AEDBDB1-3D70-4118-95AC-548E4B9178AE}" srcOrd="5" destOrd="0" presId="urn:microsoft.com/office/officeart/2005/8/layout/radial4"/>
    <dgm:cxn modelId="{16C22A8B-0385-4C3E-8521-9B73B8013D2C}" type="presParOf" srcId="{5C47583B-30A2-4D79-8BD0-D95EAAFAE3F8}" destId="{23047861-DFAB-4C58-BEA8-5342E1B552E4}" srcOrd="6" destOrd="0" presId="urn:microsoft.com/office/officeart/2005/8/layout/radial4"/>
    <dgm:cxn modelId="{6D60EB99-C760-4FFC-9C74-2641D81FDE25}" type="presParOf" srcId="{5C47583B-30A2-4D79-8BD0-D95EAAFAE3F8}" destId="{79BC5D14-726C-4864-BF26-C1A0D4C4F999}" srcOrd="7" destOrd="0" presId="urn:microsoft.com/office/officeart/2005/8/layout/radial4"/>
    <dgm:cxn modelId="{EF176A9B-D772-4864-B98B-71F95D170454}" type="presParOf" srcId="{5C47583B-30A2-4D79-8BD0-D95EAAFAE3F8}" destId="{FA9D91B0-E6D5-4BEB-A522-617F6AC2EEAD}" srcOrd="8" destOrd="0" presId="urn:microsoft.com/office/officeart/2005/8/layout/radial4"/>
    <dgm:cxn modelId="{74186742-6D4D-4826-84D1-3EC6B38CDCB4}" type="presParOf" srcId="{5C47583B-30A2-4D79-8BD0-D95EAAFAE3F8}" destId="{32E5C632-2E14-4F75-954F-F73C049CD5CB}" srcOrd="9" destOrd="0" presId="urn:microsoft.com/office/officeart/2005/8/layout/radial4"/>
    <dgm:cxn modelId="{7331153D-E068-4712-BD08-53EA1C22F4AC}" type="presParOf" srcId="{5C47583B-30A2-4D79-8BD0-D95EAAFAE3F8}" destId="{5D9CE0E7-F9E5-4759-ABE7-27E939EE761A}" srcOrd="10" destOrd="0" presId="urn:microsoft.com/office/officeart/2005/8/layout/radial4"/>
    <dgm:cxn modelId="{E69C7B0F-82BF-41C5-9627-52F85DEF2F0B}" type="presParOf" srcId="{5C47583B-30A2-4D79-8BD0-D95EAAFAE3F8}" destId="{27DF259A-5344-4FF7-97E4-A97EC4C703AB}" srcOrd="11" destOrd="0" presId="urn:microsoft.com/office/officeart/2005/8/layout/radial4"/>
    <dgm:cxn modelId="{05938E93-904A-4662-AD8A-2E49EE1A731D}" type="presParOf" srcId="{5C47583B-30A2-4D79-8BD0-D95EAAFAE3F8}" destId="{D129AEE7-0451-44D1-840B-7DC4512E6152}" srcOrd="12" destOrd="0" presId="urn:microsoft.com/office/officeart/2005/8/layout/radial4"/>
    <dgm:cxn modelId="{5195D6A3-ECED-4CA4-B6F1-1329EB0E2283}" type="presParOf" srcId="{5C47583B-30A2-4D79-8BD0-D95EAAFAE3F8}" destId="{3C5F09C6-46F1-44D4-85F9-437FE56CCE92}" srcOrd="13" destOrd="0" presId="urn:microsoft.com/office/officeart/2005/8/layout/radial4"/>
    <dgm:cxn modelId="{215EE77A-E4C4-4C36-AA73-A55FD72B618C}" type="presParOf" srcId="{5C47583B-30A2-4D79-8BD0-D95EAAFAE3F8}" destId="{4032468B-6AD6-4881-941F-92B88D330E78}" srcOrd="1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C3E7A9-7F86-4BF4-8C07-2951349EC479}" type="doc">
      <dgm:prSet loTypeId="urn:microsoft.com/office/officeart/2005/8/layout/cycle4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B70F174-ADD8-4DEE-99BE-5DC989B830BF}">
      <dgm:prSet phldrT="[Text]" custT="1"/>
      <dgm:spPr/>
      <dgm:t>
        <a:bodyPr/>
        <a:lstStyle/>
        <a:p>
          <a:r>
            <a:rPr lang="en-US" sz="1100" dirty="0" smtClean="0"/>
            <a:t>Infrastructure</a:t>
          </a:r>
          <a:endParaRPr lang="en-US" sz="1100" dirty="0"/>
        </a:p>
      </dgm:t>
    </dgm:pt>
    <dgm:pt modelId="{020D26D6-E925-43B8-8CBC-050FD7CC78E9}" type="parTrans" cxnId="{7A3859B1-345E-4014-8414-58E70C6C74FA}">
      <dgm:prSet/>
      <dgm:spPr/>
      <dgm:t>
        <a:bodyPr/>
        <a:lstStyle/>
        <a:p>
          <a:endParaRPr lang="en-US" sz="1100"/>
        </a:p>
      </dgm:t>
    </dgm:pt>
    <dgm:pt modelId="{4600B8B0-7994-4097-976D-D95042D10283}" type="sibTrans" cxnId="{7A3859B1-345E-4014-8414-58E70C6C74FA}">
      <dgm:prSet/>
      <dgm:spPr/>
      <dgm:t>
        <a:bodyPr/>
        <a:lstStyle/>
        <a:p>
          <a:endParaRPr lang="en-US" sz="1100"/>
        </a:p>
      </dgm:t>
    </dgm:pt>
    <dgm:pt modelId="{72FD9F94-88C9-476D-8C9A-919906938157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Configuration</a:t>
          </a:r>
          <a:endParaRPr lang="en-US" sz="1100" dirty="0"/>
        </a:p>
      </dgm:t>
    </dgm:pt>
    <dgm:pt modelId="{A5CD97F5-F1A1-4B0C-B345-C762C11900C5}" type="parTrans" cxnId="{AA7E0755-0270-4E49-8D89-3B3AC0DEE98E}">
      <dgm:prSet/>
      <dgm:spPr/>
      <dgm:t>
        <a:bodyPr/>
        <a:lstStyle/>
        <a:p>
          <a:endParaRPr lang="en-US" sz="1100"/>
        </a:p>
      </dgm:t>
    </dgm:pt>
    <dgm:pt modelId="{E9E65D82-79B5-4DCE-835B-1B39AB75ED07}" type="sibTrans" cxnId="{AA7E0755-0270-4E49-8D89-3B3AC0DEE98E}">
      <dgm:prSet/>
      <dgm:spPr/>
      <dgm:t>
        <a:bodyPr/>
        <a:lstStyle/>
        <a:p>
          <a:endParaRPr lang="en-US" sz="1100"/>
        </a:p>
      </dgm:t>
    </dgm:pt>
    <dgm:pt modelId="{229CC658-17F7-485B-81E6-84C5CB64CE56}">
      <dgm:prSet phldrT="[Text]" custT="1"/>
      <dgm:spPr/>
      <dgm:t>
        <a:bodyPr/>
        <a:lstStyle/>
        <a:p>
          <a:r>
            <a:rPr lang="en-US" sz="1100" dirty="0" smtClean="0"/>
            <a:t>Flow Control</a:t>
          </a:r>
          <a:endParaRPr lang="en-US" sz="1100" dirty="0"/>
        </a:p>
      </dgm:t>
    </dgm:pt>
    <dgm:pt modelId="{5CD5D26E-2272-41B0-8078-4441758FDDBF}" type="parTrans" cxnId="{5A5C28F9-6CC6-4B64-9C2A-BC38F3104F86}">
      <dgm:prSet/>
      <dgm:spPr/>
      <dgm:t>
        <a:bodyPr/>
        <a:lstStyle/>
        <a:p>
          <a:endParaRPr lang="en-US" sz="1100"/>
        </a:p>
      </dgm:t>
    </dgm:pt>
    <dgm:pt modelId="{29880934-D545-4E63-9FC6-DD5BEBC18274}" type="sibTrans" cxnId="{5A5C28F9-6CC6-4B64-9C2A-BC38F3104F86}">
      <dgm:prSet/>
      <dgm:spPr/>
      <dgm:t>
        <a:bodyPr/>
        <a:lstStyle/>
        <a:p>
          <a:endParaRPr lang="en-US" sz="1100"/>
        </a:p>
      </dgm:t>
    </dgm:pt>
    <dgm:pt modelId="{1368CFE3-0A9A-4B36-836B-1AEBC9940E5C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Correlation</a:t>
          </a:r>
          <a:endParaRPr lang="en-US" sz="1100" dirty="0"/>
        </a:p>
      </dgm:t>
    </dgm:pt>
    <dgm:pt modelId="{A9935997-E691-4930-9C50-55F66FDFC3AF}" type="parTrans" cxnId="{58FC554E-7DDA-4FB8-A5DD-81D70DFDBAFB}">
      <dgm:prSet/>
      <dgm:spPr/>
      <dgm:t>
        <a:bodyPr/>
        <a:lstStyle/>
        <a:p>
          <a:endParaRPr lang="en-US" sz="1100"/>
        </a:p>
      </dgm:t>
    </dgm:pt>
    <dgm:pt modelId="{E05C4454-A2B5-4D64-8689-B4220015A2E9}" type="sibTrans" cxnId="{58FC554E-7DDA-4FB8-A5DD-81D70DFDBAFB}">
      <dgm:prSet/>
      <dgm:spPr/>
      <dgm:t>
        <a:bodyPr/>
        <a:lstStyle/>
        <a:p>
          <a:endParaRPr lang="en-US" sz="1100"/>
        </a:p>
      </dgm:t>
    </dgm:pt>
    <dgm:pt modelId="{2D031A4E-6057-48B1-8E38-36E548142570}">
      <dgm:prSet phldrT="[Text]" custT="1"/>
      <dgm:spPr/>
      <dgm:t>
        <a:bodyPr/>
        <a:lstStyle/>
        <a:p>
          <a:r>
            <a:rPr lang="en-US" sz="1100" dirty="0" smtClean="0"/>
            <a:t>Messaging Patterns</a:t>
          </a:r>
          <a:endParaRPr lang="en-US" sz="1100" dirty="0"/>
        </a:p>
      </dgm:t>
    </dgm:pt>
    <dgm:pt modelId="{AF5A884B-A401-4CE5-A5A5-D7E3D7B5029D}" type="parTrans" cxnId="{4EA35104-5F82-489D-A435-749F40C3EA17}">
      <dgm:prSet/>
      <dgm:spPr/>
      <dgm:t>
        <a:bodyPr/>
        <a:lstStyle/>
        <a:p>
          <a:endParaRPr lang="en-US" sz="1100"/>
        </a:p>
      </dgm:t>
    </dgm:pt>
    <dgm:pt modelId="{A685FA63-6EB1-48D5-8302-E60C75F994D0}" type="sibTrans" cxnId="{4EA35104-5F82-489D-A435-749F40C3EA17}">
      <dgm:prSet/>
      <dgm:spPr/>
      <dgm:t>
        <a:bodyPr/>
        <a:lstStyle/>
        <a:p>
          <a:endParaRPr lang="en-US" sz="1100"/>
        </a:p>
      </dgm:t>
    </dgm:pt>
    <dgm:pt modelId="{4EB8D186-E220-4E05-A26C-955A383F2873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Request/Response</a:t>
          </a:r>
          <a:endParaRPr lang="en-US" sz="1100" dirty="0"/>
        </a:p>
      </dgm:t>
    </dgm:pt>
    <dgm:pt modelId="{B29A5818-0C55-4ACF-96BE-BBB97DDAAC1B}" type="parTrans" cxnId="{76B31920-B53D-4F59-8168-55EB09F98F85}">
      <dgm:prSet/>
      <dgm:spPr/>
      <dgm:t>
        <a:bodyPr/>
        <a:lstStyle/>
        <a:p>
          <a:endParaRPr lang="en-US" sz="1100"/>
        </a:p>
      </dgm:t>
    </dgm:pt>
    <dgm:pt modelId="{C9F8D9DA-A0FA-4D86-9610-80A945B1B906}" type="sibTrans" cxnId="{76B31920-B53D-4F59-8168-55EB09F98F85}">
      <dgm:prSet/>
      <dgm:spPr/>
      <dgm:t>
        <a:bodyPr/>
        <a:lstStyle/>
        <a:p>
          <a:endParaRPr lang="en-US" sz="1100"/>
        </a:p>
      </dgm:t>
    </dgm:pt>
    <dgm:pt modelId="{FBCE19A3-D721-4B98-A277-3D19566594AA}">
      <dgm:prSet phldrT="[Text]" custT="1"/>
      <dgm:spPr/>
      <dgm:t>
        <a:bodyPr/>
        <a:lstStyle/>
        <a:p>
          <a:r>
            <a:rPr lang="en-US" sz="1100" dirty="0" smtClean="0"/>
            <a:t>Other</a:t>
          </a:r>
          <a:endParaRPr lang="en-US" sz="1100" dirty="0"/>
        </a:p>
      </dgm:t>
    </dgm:pt>
    <dgm:pt modelId="{37587B53-9AFA-413A-A19C-0614993DFCDE}" type="parTrans" cxnId="{B668EBC8-3194-4F16-B98F-D077D3AA1BCB}">
      <dgm:prSet/>
      <dgm:spPr/>
      <dgm:t>
        <a:bodyPr/>
        <a:lstStyle/>
        <a:p>
          <a:endParaRPr lang="en-US" sz="1100"/>
        </a:p>
      </dgm:t>
    </dgm:pt>
    <dgm:pt modelId="{B00D2F5D-2F06-4066-9729-05C0503B7AD4}" type="sibTrans" cxnId="{B668EBC8-3194-4F16-B98F-D077D3AA1BCB}">
      <dgm:prSet/>
      <dgm:spPr/>
      <dgm:t>
        <a:bodyPr/>
        <a:lstStyle/>
        <a:p>
          <a:endParaRPr lang="en-US" sz="1100"/>
        </a:p>
      </dgm:t>
    </dgm:pt>
    <dgm:pt modelId="{62CAA66D-FD6E-4EB1-944B-47B25173CA0D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Testing Library</a:t>
          </a:r>
          <a:endParaRPr lang="en-US" sz="1100" dirty="0"/>
        </a:p>
      </dgm:t>
    </dgm:pt>
    <dgm:pt modelId="{0E4A5483-2E3C-4FE1-B15B-293C64CD473A}" type="parTrans" cxnId="{2155981B-A79F-4912-8A22-0E3836C90085}">
      <dgm:prSet/>
      <dgm:spPr/>
      <dgm:t>
        <a:bodyPr/>
        <a:lstStyle/>
        <a:p>
          <a:endParaRPr lang="en-US" sz="1100"/>
        </a:p>
      </dgm:t>
    </dgm:pt>
    <dgm:pt modelId="{ACA27EB5-D52A-491E-92D5-0EE312129358}" type="sibTrans" cxnId="{2155981B-A79F-4912-8A22-0E3836C90085}">
      <dgm:prSet/>
      <dgm:spPr/>
      <dgm:t>
        <a:bodyPr/>
        <a:lstStyle/>
        <a:p>
          <a:endParaRPr lang="en-US" sz="1100"/>
        </a:p>
      </dgm:t>
    </dgm:pt>
    <dgm:pt modelId="{CA061732-50DD-484B-BF24-E4DA221DF899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Transports</a:t>
          </a:r>
          <a:endParaRPr lang="en-US" sz="1100" dirty="0"/>
        </a:p>
      </dgm:t>
    </dgm:pt>
    <dgm:pt modelId="{9F71BB44-68DD-4C31-8C31-45D4DF31AA92}" type="parTrans" cxnId="{411F0D8E-DD2A-448F-981A-A42B6006A1DE}">
      <dgm:prSet/>
      <dgm:spPr/>
      <dgm:t>
        <a:bodyPr/>
        <a:lstStyle/>
        <a:p>
          <a:endParaRPr lang="en-US" sz="1100"/>
        </a:p>
      </dgm:t>
    </dgm:pt>
    <dgm:pt modelId="{93905A20-C5F0-4C40-B7F3-0D29B2AB668B}" type="sibTrans" cxnId="{411F0D8E-DD2A-448F-981A-A42B6006A1DE}">
      <dgm:prSet/>
      <dgm:spPr/>
      <dgm:t>
        <a:bodyPr/>
        <a:lstStyle/>
        <a:p>
          <a:endParaRPr lang="en-US" sz="1100"/>
        </a:p>
      </dgm:t>
    </dgm:pt>
    <dgm:pt modelId="{59CDB8F9-340E-4420-A169-C50DA754611D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Encryption</a:t>
          </a:r>
          <a:endParaRPr lang="en-US" sz="1100" dirty="0"/>
        </a:p>
      </dgm:t>
    </dgm:pt>
    <dgm:pt modelId="{748233B8-7A51-454A-8FF0-22FF75ABDD05}" type="parTrans" cxnId="{499E44CC-2CB2-4528-97F0-F8BBA4D674B6}">
      <dgm:prSet/>
      <dgm:spPr/>
      <dgm:t>
        <a:bodyPr/>
        <a:lstStyle/>
        <a:p>
          <a:endParaRPr lang="en-US" sz="1100"/>
        </a:p>
      </dgm:t>
    </dgm:pt>
    <dgm:pt modelId="{18721ECF-F419-40E0-91F1-7E29C124253E}" type="sibTrans" cxnId="{499E44CC-2CB2-4528-97F0-F8BBA4D674B6}">
      <dgm:prSet/>
      <dgm:spPr/>
      <dgm:t>
        <a:bodyPr/>
        <a:lstStyle/>
        <a:p>
          <a:endParaRPr lang="en-US" sz="1100"/>
        </a:p>
      </dgm:t>
    </dgm:pt>
    <dgm:pt modelId="{C41856E4-530A-496E-AC21-C205B74442A6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Lifetime</a:t>
          </a:r>
          <a:endParaRPr lang="en-US" sz="1100" dirty="0"/>
        </a:p>
      </dgm:t>
    </dgm:pt>
    <dgm:pt modelId="{88B101FD-94F2-49C6-B8FD-8B4F75CD96B1}" type="parTrans" cxnId="{F32E7FE6-5AC1-4A85-B2A3-5502E9D41061}">
      <dgm:prSet/>
      <dgm:spPr/>
      <dgm:t>
        <a:bodyPr/>
        <a:lstStyle/>
        <a:p>
          <a:endParaRPr lang="en-US" sz="1100"/>
        </a:p>
      </dgm:t>
    </dgm:pt>
    <dgm:pt modelId="{E17AAFEF-CB23-4DD1-9CD3-2752BDD83248}" type="sibTrans" cxnId="{F32E7FE6-5AC1-4A85-B2A3-5502E9D41061}">
      <dgm:prSet/>
      <dgm:spPr/>
      <dgm:t>
        <a:bodyPr/>
        <a:lstStyle/>
        <a:p>
          <a:endParaRPr lang="en-US" sz="1100"/>
        </a:p>
      </dgm:t>
    </dgm:pt>
    <dgm:pt modelId="{1D9DA52D-6A98-4C75-9627-0E05EB9F6AE8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Serialization</a:t>
          </a:r>
          <a:endParaRPr lang="en-US" sz="1100" dirty="0"/>
        </a:p>
      </dgm:t>
    </dgm:pt>
    <dgm:pt modelId="{79A73D1C-DCEE-49E4-B35A-9BCC7FAFD83F}" type="parTrans" cxnId="{691F5C61-28E1-45A8-8F78-9BE994144515}">
      <dgm:prSet/>
      <dgm:spPr/>
      <dgm:t>
        <a:bodyPr/>
        <a:lstStyle/>
        <a:p>
          <a:endParaRPr lang="en-US" sz="1100"/>
        </a:p>
      </dgm:t>
    </dgm:pt>
    <dgm:pt modelId="{8E22A523-0F4B-44DE-B7A1-7664CCFB2A23}" type="sibTrans" cxnId="{691F5C61-28E1-45A8-8F78-9BE994144515}">
      <dgm:prSet/>
      <dgm:spPr/>
      <dgm:t>
        <a:bodyPr/>
        <a:lstStyle/>
        <a:p>
          <a:endParaRPr lang="en-US" sz="1100"/>
        </a:p>
      </dgm:t>
    </dgm:pt>
    <dgm:pt modelId="{160CA465-8075-4F42-8EDF-E0C0D4EE26B5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Retry Policy</a:t>
          </a:r>
          <a:endParaRPr lang="en-US" sz="1100" dirty="0"/>
        </a:p>
      </dgm:t>
    </dgm:pt>
    <dgm:pt modelId="{DE222E17-B1B2-4192-BAED-2DED11422A4D}" type="parTrans" cxnId="{EEEABA77-4253-4A73-AB2D-C4ECAD909F16}">
      <dgm:prSet/>
      <dgm:spPr/>
      <dgm:t>
        <a:bodyPr/>
        <a:lstStyle/>
        <a:p>
          <a:endParaRPr lang="en-US" sz="1100"/>
        </a:p>
      </dgm:t>
    </dgm:pt>
    <dgm:pt modelId="{61FC8075-1324-460A-A27E-7866CEAC9890}" type="sibTrans" cxnId="{EEEABA77-4253-4A73-AB2D-C4ECAD909F16}">
      <dgm:prSet/>
      <dgm:spPr/>
      <dgm:t>
        <a:bodyPr/>
        <a:lstStyle/>
        <a:p>
          <a:endParaRPr lang="en-US" sz="1100"/>
        </a:p>
      </dgm:t>
    </dgm:pt>
    <dgm:pt modelId="{DD802DD3-B6E1-4B43-BF19-D3CAC637B644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Scheduling</a:t>
          </a:r>
          <a:endParaRPr lang="en-US" sz="1100" dirty="0"/>
        </a:p>
      </dgm:t>
    </dgm:pt>
    <dgm:pt modelId="{3B6F9243-F6C3-413F-9D56-B2EB01303651}" type="parTrans" cxnId="{6363F2C2-D1D8-4BC6-8249-D18A6A2FBD70}">
      <dgm:prSet/>
      <dgm:spPr/>
      <dgm:t>
        <a:bodyPr/>
        <a:lstStyle/>
        <a:p>
          <a:endParaRPr lang="en-US" sz="1100"/>
        </a:p>
      </dgm:t>
    </dgm:pt>
    <dgm:pt modelId="{BFB26EB0-8A6E-42BD-8A6C-EF6FED81CE7F}" type="sibTrans" cxnId="{6363F2C2-D1D8-4BC6-8249-D18A6A2FBD70}">
      <dgm:prSet/>
      <dgm:spPr/>
      <dgm:t>
        <a:bodyPr/>
        <a:lstStyle/>
        <a:p>
          <a:endParaRPr lang="en-US" sz="1100"/>
        </a:p>
      </dgm:t>
    </dgm:pt>
    <dgm:pt modelId="{FF530DEB-F94C-4450-94CD-ABAE1A73C6E0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Dead Letter</a:t>
          </a:r>
          <a:endParaRPr lang="en-US" sz="1100" dirty="0"/>
        </a:p>
      </dgm:t>
    </dgm:pt>
    <dgm:pt modelId="{D5794C1B-E87D-4F24-B354-71C1E5733589}" type="parTrans" cxnId="{5CDB0996-7166-49CB-8D1D-4A34A83672B3}">
      <dgm:prSet/>
      <dgm:spPr/>
      <dgm:t>
        <a:bodyPr/>
        <a:lstStyle/>
        <a:p>
          <a:endParaRPr lang="en-US" sz="1100"/>
        </a:p>
      </dgm:t>
    </dgm:pt>
    <dgm:pt modelId="{C4A235A8-166B-4FB6-AF03-FD5C27F28E2A}" type="sibTrans" cxnId="{5CDB0996-7166-49CB-8D1D-4A34A83672B3}">
      <dgm:prSet/>
      <dgm:spPr/>
      <dgm:t>
        <a:bodyPr/>
        <a:lstStyle/>
        <a:p>
          <a:endParaRPr lang="en-US" sz="1100"/>
        </a:p>
      </dgm:t>
    </dgm:pt>
    <dgm:pt modelId="{9689A84C-BDA3-4774-8EB3-7EF22590FCE2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Circuit Breaker</a:t>
          </a:r>
          <a:endParaRPr lang="en-US" sz="1100" dirty="0"/>
        </a:p>
      </dgm:t>
    </dgm:pt>
    <dgm:pt modelId="{0B68BB9D-4DB3-4652-A3D2-A873B7C14530}" type="parTrans" cxnId="{DED88F09-7815-404B-A50F-63B698882E39}">
      <dgm:prSet/>
      <dgm:spPr/>
      <dgm:t>
        <a:bodyPr/>
        <a:lstStyle/>
        <a:p>
          <a:endParaRPr lang="en-US" sz="1100"/>
        </a:p>
      </dgm:t>
    </dgm:pt>
    <dgm:pt modelId="{5E755F08-B40D-44A7-9A12-FEA1E6BBF71F}" type="sibTrans" cxnId="{DED88F09-7815-404B-A50F-63B698882E39}">
      <dgm:prSet/>
      <dgm:spPr/>
      <dgm:t>
        <a:bodyPr/>
        <a:lstStyle/>
        <a:p>
          <a:endParaRPr lang="en-US" sz="1100"/>
        </a:p>
      </dgm:t>
    </dgm:pt>
    <dgm:pt modelId="{D198EF0E-3CF7-4B4F-BDB9-3AB7051FFB66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Pipes and Filters</a:t>
          </a:r>
          <a:endParaRPr lang="en-US" sz="1100" dirty="0"/>
        </a:p>
      </dgm:t>
    </dgm:pt>
    <dgm:pt modelId="{0BE4D4C2-203C-4E40-AAE4-4ACDA568B7F9}" type="parTrans" cxnId="{F902AB7F-153F-4E21-BBAA-EAB035F9017F}">
      <dgm:prSet/>
      <dgm:spPr/>
      <dgm:t>
        <a:bodyPr/>
        <a:lstStyle/>
        <a:p>
          <a:endParaRPr lang="en-US" sz="1100"/>
        </a:p>
      </dgm:t>
    </dgm:pt>
    <dgm:pt modelId="{55FD516A-40EA-4BE5-AC48-D95C76AD26C6}" type="sibTrans" cxnId="{F902AB7F-153F-4E21-BBAA-EAB035F9017F}">
      <dgm:prSet/>
      <dgm:spPr/>
      <dgm:t>
        <a:bodyPr/>
        <a:lstStyle/>
        <a:p>
          <a:endParaRPr lang="en-US" sz="1100"/>
        </a:p>
      </dgm:t>
    </dgm:pt>
    <dgm:pt modelId="{80022D65-0DCA-4F7B-8BD9-E6BCCD73228A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Monitoring</a:t>
          </a:r>
          <a:endParaRPr lang="en-US" sz="1100" dirty="0"/>
        </a:p>
      </dgm:t>
    </dgm:pt>
    <dgm:pt modelId="{158FFDB6-F48A-4205-B53E-59F0598B292E}" type="parTrans" cxnId="{F4B34777-0F3E-4FFC-ABF9-359A29C415E1}">
      <dgm:prSet/>
      <dgm:spPr/>
      <dgm:t>
        <a:bodyPr/>
        <a:lstStyle/>
        <a:p>
          <a:endParaRPr lang="en-US" sz="1100"/>
        </a:p>
      </dgm:t>
    </dgm:pt>
    <dgm:pt modelId="{04C046E4-FDA9-4076-9724-915853037DA0}" type="sibTrans" cxnId="{F4B34777-0F3E-4FFC-ABF9-359A29C415E1}">
      <dgm:prSet/>
      <dgm:spPr/>
      <dgm:t>
        <a:bodyPr/>
        <a:lstStyle/>
        <a:p>
          <a:endParaRPr lang="en-US" sz="1100"/>
        </a:p>
      </dgm:t>
    </dgm:pt>
    <dgm:pt modelId="{DDDE02D3-42D4-4C16-B293-6FF0F0003A22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Persistency</a:t>
          </a:r>
          <a:endParaRPr lang="en-US" sz="1100" dirty="0"/>
        </a:p>
      </dgm:t>
    </dgm:pt>
    <dgm:pt modelId="{C5D01856-A430-4CE9-9BC1-FBAC6B0BC425}" type="parTrans" cxnId="{2FC24792-74FC-4D58-8631-BBDD94D0E52D}">
      <dgm:prSet/>
      <dgm:spPr/>
      <dgm:t>
        <a:bodyPr/>
        <a:lstStyle/>
        <a:p>
          <a:endParaRPr lang="en-US" sz="1100"/>
        </a:p>
      </dgm:t>
    </dgm:pt>
    <dgm:pt modelId="{68DBB093-8AC7-4281-AE2E-7D0D38DDC5A7}" type="sibTrans" cxnId="{2FC24792-74FC-4D58-8631-BBDD94D0E52D}">
      <dgm:prSet/>
      <dgm:spPr/>
      <dgm:t>
        <a:bodyPr/>
        <a:lstStyle/>
        <a:p>
          <a:endParaRPr lang="en-US" sz="1100"/>
        </a:p>
      </dgm:t>
    </dgm:pt>
    <dgm:pt modelId="{1BA1DE21-EB93-4CE6-9A6B-B574FECD5615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Routing</a:t>
          </a:r>
          <a:endParaRPr lang="en-US" sz="1100" dirty="0"/>
        </a:p>
      </dgm:t>
    </dgm:pt>
    <dgm:pt modelId="{617FD20E-684B-48DE-8CF7-9F8BD7B91120}" type="parTrans" cxnId="{D31C5200-6B99-4658-9916-AC2CD07F7B17}">
      <dgm:prSet/>
      <dgm:spPr/>
      <dgm:t>
        <a:bodyPr/>
        <a:lstStyle/>
        <a:p>
          <a:endParaRPr lang="en-US" sz="1100"/>
        </a:p>
      </dgm:t>
    </dgm:pt>
    <dgm:pt modelId="{AAC983AB-0B94-4C0A-90E9-392305E80872}" type="sibTrans" cxnId="{D31C5200-6B99-4658-9916-AC2CD07F7B17}">
      <dgm:prSet/>
      <dgm:spPr/>
      <dgm:t>
        <a:bodyPr/>
        <a:lstStyle/>
        <a:p>
          <a:endParaRPr lang="en-US" sz="1100"/>
        </a:p>
      </dgm:t>
    </dgm:pt>
    <dgm:pt modelId="{60CDEA60-515D-41D5-B343-C3BEA98CD4F0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Publish/Subscribe</a:t>
          </a:r>
          <a:endParaRPr lang="en-US" sz="1100" dirty="0"/>
        </a:p>
      </dgm:t>
    </dgm:pt>
    <dgm:pt modelId="{0BCEFBA4-62B2-4A19-A1AD-43B402EE1D0D}" type="parTrans" cxnId="{3169CC56-6EA9-4CCD-B648-419112024CA2}">
      <dgm:prSet/>
      <dgm:spPr/>
      <dgm:t>
        <a:bodyPr/>
        <a:lstStyle/>
        <a:p>
          <a:endParaRPr lang="en-US" sz="1100"/>
        </a:p>
      </dgm:t>
    </dgm:pt>
    <dgm:pt modelId="{92993B39-66E8-4C33-B5D8-09B5119D7E62}" type="sibTrans" cxnId="{3169CC56-6EA9-4CCD-B648-419112024CA2}">
      <dgm:prSet/>
      <dgm:spPr/>
      <dgm:t>
        <a:bodyPr/>
        <a:lstStyle/>
        <a:p>
          <a:endParaRPr lang="en-US" sz="1100"/>
        </a:p>
      </dgm:t>
    </dgm:pt>
    <dgm:pt modelId="{F741F96D-B7AD-4AE3-BDA5-DD267068A900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Saga</a:t>
          </a:r>
          <a:endParaRPr lang="en-US" sz="1100" dirty="0"/>
        </a:p>
      </dgm:t>
    </dgm:pt>
    <dgm:pt modelId="{3A9A95E2-63DE-4C13-936A-F943975D2489}" type="parTrans" cxnId="{AA0AC17F-CEB8-46BA-A1EF-8EB97FD3FFE5}">
      <dgm:prSet/>
      <dgm:spPr/>
      <dgm:t>
        <a:bodyPr/>
        <a:lstStyle/>
        <a:p>
          <a:endParaRPr lang="en-US" sz="1100"/>
        </a:p>
      </dgm:t>
    </dgm:pt>
    <dgm:pt modelId="{F3087C21-FC40-45D7-B0E3-7242138A6845}" type="sibTrans" cxnId="{AA0AC17F-CEB8-46BA-A1EF-8EB97FD3FFE5}">
      <dgm:prSet/>
      <dgm:spPr/>
      <dgm:t>
        <a:bodyPr/>
        <a:lstStyle/>
        <a:p>
          <a:endParaRPr lang="en-US" sz="1100"/>
        </a:p>
      </dgm:t>
    </dgm:pt>
    <dgm:pt modelId="{590800F9-C1B5-4675-A3AB-D811E378AF05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Error Handling</a:t>
          </a:r>
          <a:endParaRPr lang="en-US" sz="1100" dirty="0"/>
        </a:p>
      </dgm:t>
    </dgm:pt>
    <dgm:pt modelId="{6FC8296F-9C36-4858-A38A-FDCA4AB7324D}" type="parTrans" cxnId="{3EF90842-27A3-4AAB-BDB4-CD6F7D687FF0}">
      <dgm:prSet/>
      <dgm:spPr/>
      <dgm:t>
        <a:bodyPr/>
        <a:lstStyle/>
        <a:p>
          <a:endParaRPr lang="en-US" sz="1100"/>
        </a:p>
      </dgm:t>
    </dgm:pt>
    <dgm:pt modelId="{1E991C9A-5816-4263-B847-1C62E1EC2BC1}" type="sibTrans" cxnId="{3EF90842-27A3-4AAB-BDB4-CD6F7D687FF0}">
      <dgm:prSet/>
      <dgm:spPr/>
      <dgm:t>
        <a:bodyPr/>
        <a:lstStyle/>
        <a:p>
          <a:endParaRPr lang="en-US" sz="1100"/>
        </a:p>
      </dgm:t>
    </dgm:pt>
    <dgm:pt modelId="{FA152986-4468-4ADC-9BD1-E754AD98A0F0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Composite Events</a:t>
          </a:r>
          <a:endParaRPr lang="en-US" sz="1100" dirty="0"/>
        </a:p>
      </dgm:t>
    </dgm:pt>
    <dgm:pt modelId="{2539D9DF-33F4-4531-9565-9FDAF4DB711C}" type="parTrans" cxnId="{7DA65181-EAFB-46D8-98E6-E7716A599EFE}">
      <dgm:prSet/>
      <dgm:spPr/>
      <dgm:t>
        <a:bodyPr/>
        <a:lstStyle/>
        <a:p>
          <a:endParaRPr lang="en-US" sz="1100"/>
        </a:p>
      </dgm:t>
    </dgm:pt>
    <dgm:pt modelId="{B679F5A3-A14E-4C1C-A9A2-54A0940EE994}" type="sibTrans" cxnId="{7DA65181-EAFB-46D8-98E6-E7716A599EFE}">
      <dgm:prSet/>
      <dgm:spPr/>
      <dgm:t>
        <a:bodyPr/>
        <a:lstStyle/>
        <a:p>
          <a:endParaRPr lang="en-US" sz="1100"/>
        </a:p>
      </dgm:t>
    </dgm:pt>
    <dgm:pt modelId="{45D7C66C-21A9-4954-A2F5-DAFC1289AE71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Transforms</a:t>
          </a:r>
          <a:endParaRPr lang="en-US" sz="1100" dirty="0"/>
        </a:p>
      </dgm:t>
    </dgm:pt>
    <dgm:pt modelId="{68A63A06-EE73-4ABE-A59D-FB2EBF87DA47}" type="parTrans" cxnId="{1DB9E549-2AC6-47AF-BE00-320097EF9399}">
      <dgm:prSet/>
      <dgm:spPr/>
      <dgm:t>
        <a:bodyPr/>
        <a:lstStyle/>
        <a:p>
          <a:endParaRPr lang="en-US" sz="1100"/>
        </a:p>
      </dgm:t>
    </dgm:pt>
    <dgm:pt modelId="{4F095B39-A51A-429B-8B9D-29DEF454FC27}" type="sibTrans" cxnId="{1DB9E549-2AC6-47AF-BE00-320097EF9399}">
      <dgm:prSet/>
      <dgm:spPr/>
      <dgm:t>
        <a:bodyPr/>
        <a:lstStyle/>
        <a:p>
          <a:endParaRPr lang="en-US" sz="1100"/>
        </a:p>
      </dgm:t>
    </dgm:pt>
    <dgm:pt modelId="{C188AC6A-D555-4C98-A6B2-82002D1E5D97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Versioning</a:t>
          </a:r>
          <a:endParaRPr lang="en-US" sz="1100" dirty="0"/>
        </a:p>
      </dgm:t>
    </dgm:pt>
    <dgm:pt modelId="{35379D12-FE00-49CF-B79B-2D9068AD872B}" type="parTrans" cxnId="{A16A0485-D183-4E72-A835-426546960057}">
      <dgm:prSet/>
      <dgm:spPr/>
      <dgm:t>
        <a:bodyPr/>
        <a:lstStyle/>
        <a:p>
          <a:endParaRPr lang="en-US" sz="1100"/>
        </a:p>
      </dgm:t>
    </dgm:pt>
    <dgm:pt modelId="{4F554B4B-E2B7-4441-9DE5-FC206D280D80}" type="sibTrans" cxnId="{A16A0485-D183-4E72-A835-426546960057}">
      <dgm:prSet/>
      <dgm:spPr/>
      <dgm:t>
        <a:bodyPr/>
        <a:lstStyle/>
        <a:p>
          <a:endParaRPr lang="en-US" sz="1100"/>
        </a:p>
      </dgm:t>
    </dgm:pt>
    <dgm:pt modelId="{1035A200-9935-4B25-B536-AED5C4DA8672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Compensations</a:t>
          </a:r>
          <a:endParaRPr lang="en-US" sz="1100" dirty="0"/>
        </a:p>
      </dgm:t>
    </dgm:pt>
    <dgm:pt modelId="{0E9D1C3D-2883-4A91-98B3-621B5C46E299}" type="parTrans" cxnId="{F91C7B9E-D22B-4CA8-98D7-80D9FAC742C1}">
      <dgm:prSet/>
      <dgm:spPr/>
      <dgm:t>
        <a:bodyPr/>
        <a:lstStyle/>
        <a:p>
          <a:endParaRPr lang="en-US"/>
        </a:p>
      </dgm:t>
    </dgm:pt>
    <dgm:pt modelId="{F4B959AD-B54E-4284-BA51-42781B7FD144}" type="sibTrans" cxnId="{F91C7B9E-D22B-4CA8-98D7-80D9FAC742C1}">
      <dgm:prSet/>
      <dgm:spPr/>
      <dgm:t>
        <a:bodyPr/>
        <a:lstStyle/>
        <a:p>
          <a:endParaRPr lang="en-US"/>
        </a:p>
      </dgm:t>
    </dgm:pt>
    <dgm:pt modelId="{8E690A76-C033-4472-8259-1206B1C1564B}">
      <dgm:prSet phldrT="[Text]" custT="1"/>
      <dgm:spPr>
        <a:solidFill>
          <a:schemeClr val="bg1">
            <a:alpha val="90000"/>
          </a:schemeClr>
        </a:solidFill>
      </dgm:spPr>
      <dgm:t>
        <a:bodyPr tIns="43200" bIns="396000" anchor="ctr" anchorCtr="1"/>
        <a:lstStyle/>
        <a:p>
          <a:pPr algn="just"/>
          <a:r>
            <a:rPr lang="en-US" sz="1100" dirty="0" smtClean="0"/>
            <a:t>Routing Slip</a:t>
          </a:r>
          <a:endParaRPr lang="en-US" sz="1100" dirty="0"/>
        </a:p>
      </dgm:t>
    </dgm:pt>
    <dgm:pt modelId="{2566F905-3745-4078-91EA-704576A3B51B}" type="parTrans" cxnId="{3CA1DDC0-CD32-4ED2-A12D-1A23D528CBF8}">
      <dgm:prSet/>
      <dgm:spPr/>
      <dgm:t>
        <a:bodyPr/>
        <a:lstStyle/>
        <a:p>
          <a:endParaRPr lang="en-US"/>
        </a:p>
      </dgm:t>
    </dgm:pt>
    <dgm:pt modelId="{8DB5DA93-3108-4189-8FD0-EC40B671BB68}" type="sibTrans" cxnId="{3CA1DDC0-CD32-4ED2-A12D-1A23D528CBF8}">
      <dgm:prSet/>
      <dgm:spPr/>
      <dgm:t>
        <a:bodyPr/>
        <a:lstStyle/>
        <a:p>
          <a:endParaRPr lang="en-US"/>
        </a:p>
      </dgm:t>
    </dgm:pt>
    <dgm:pt modelId="{5148C357-227B-4DDF-BD97-0879EAB26092}">
      <dgm:prSet phldrT="[Text]" custT="1"/>
      <dgm:spPr>
        <a:solidFill>
          <a:schemeClr val="bg1">
            <a:alpha val="90000"/>
          </a:schemeClr>
        </a:solidFill>
      </dgm:spPr>
      <dgm:t>
        <a:bodyPr anchor="t" anchorCtr="1"/>
        <a:lstStyle/>
        <a:p>
          <a:pPr algn="l"/>
          <a:r>
            <a:rPr lang="en-US" sz="1100" dirty="0" smtClean="0"/>
            <a:t>State Machines</a:t>
          </a:r>
          <a:endParaRPr lang="en-US" sz="1100" dirty="0"/>
        </a:p>
      </dgm:t>
    </dgm:pt>
    <dgm:pt modelId="{A5661CF2-3B97-4D7F-930C-B08591DFEDA1}" type="parTrans" cxnId="{74F8B017-2799-4E9C-A1F6-D1965C70A02A}">
      <dgm:prSet/>
      <dgm:spPr/>
      <dgm:t>
        <a:bodyPr/>
        <a:lstStyle/>
        <a:p>
          <a:endParaRPr lang="en-US"/>
        </a:p>
      </dgm:t>
    </dgm:pt>
    <dgm:pt modelId="{C62535F4-85FE-43A3-8793-AC2DFDA63553}" type="sibTrans" cxnId="{74F8B017-2799-4E9C-A1F6-D1965C70A02A}">
      <dgm:prSet/>
      <dgm:spPr/>
      <dgm:t>
        <a:bodyPr/>
        <a:lstStyle/>
        <a:p>
          <a:endParaRPr lang="en-US"/>
        </a:p>
      </dgm:t>
    </dgm:pt>
    <dgm:pt modelId="{52C35C50-B98B-48BD-A26B-A329AAEE39BF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Middleware</a:t>
          </a:r>
          <a:endParaRPr lang="en-US" sz="1100" dirty="0"/>
        </a:p>
      </dgm:t>
    </dgm:pt>
    <dgm:pt modelId="{1412A6EF-E42B-4AC5-8AC4-9E4E830F0D55}" type="parTrans" cxnId="{0E959D05-5420-43FE-A50F-0854189CF6DB}">
      <dgm:prSet/>
      <dgm:spPr/>
      <dgm:t>
        <a:bodyPr/>
        <a:lstStyle/>
        <a:p>
          <a:endParaRPr lang="en-US"/>
        </a:p>
      </dgm:t>
    </dgm:pt>
    <dgm:pt modelId="{28D07EAB-7DD5-499E-99CB-0618CEBE239C}" type="sibTrans" cxnId="{0E959D05-5420-43FE-A50F-0854189CF6DB}">
      <dgm:prSet/>
      <dgm:spPr/>
      <dgm:t>
        <a:bodyPr/>
        <a:lstStyle/>
        <a:p>
          <a:endParaRPr lang="en-US"/>
        </a:p>
      </dgm:t>
    </dgm:pt>
    <dgm:pt modelId="{9DD33600-E2EA-41F0-BC79-276B447A5863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Community</a:t>
          </a:r>
          <a:endParaRPr lang="en-US" sz="1100" dirty="0"/>
        </a:p>
      </dgm:t>
    </dgm:pt>
    <dgm:pt modelId="{E654948A-1787-413E-B353-8CA269666F7B}" type="parTrans" cxnId="{B5DFA36A-32E6-47E1-B64C-8197DA6FB91B}">
      <dgm:prSet/>
      <dgm:spPr/>
      <dgm:t>
        <a:bodyPr/>
        <a:lstStyle/>
        <a:p>
          <a:endParaRPr lang="en-US"/>
        </a:p>
      </dgm:t>
    </dgm:pt>
    <dgm:pt modelId="{DD656590-F75A-4E1E-9E20-24BF6BCD5892}" type="sibTrans" cxnId="{B5DFA36A-32E6-47E1-B64C-8197DA6FB91B}">
      <dgm:prSet/>
      <dgm:spPr/>
      <dgm:t>
        <a:bodyPr/>
        <a:lstStyle/>
        <a:p>
          <a:endParaRPr lang="en-US"/>
        </a:p>
      </dgm:t>
    </dgm:pt>
    <dgm:pt modelId="{D6D5A99B-08A8-4F47-B7D1-72FE8EF23A7C}">
      <dgm:prSet phldrT="[Text]" custT="1"/>
      <dgm:spPr>
        <a:solidFill>
          <a:schemeClr val="bg1">
            <a:alpha val="90000"/>
          </a:schemeClr>
        </a:solidFill>
      </dgm:spPr>
      <dgm:t>
        <a:bodyPr tIns="612000" bIns="972000" anchor="ctr" anchorCtr="1"/>
        <a:lstStyle/>
        <a:p>
          <a:r>
            <a:rPr lang="en-US" sz="1100" dirty="0" smtClean="0"/>
            <a:t>Attachments</a:t>
          </a:r>
          <a:endParaRPr lang="en-US" sz="1100" dirty="0"/>
        </a:p>
      </dgm:t>
    </dgm:pt>
    <dgm:pt modelId="{CDCB38A3-1B07-48AB-B825-08A18B0655E2}" type="parTrans" cxnId="{8D35798C-6BEC-4176-A710-5F8C926CC3E9}">
      <dgm:prSet/>
      <dgm:spPr/>
      <dgm:t>
        <a:bodyPr/>
        <a:lstStyle/>
        <a:p>
          <a:endParaRPr lang="en-US"/>
        </a:p>
      </dgm:t>
    </dgm:pt>
    <dgm:pt modelId="{D1AD6471-03D0-4430-A690-CEBF3DA6A5F5}" type="sibTrans" cxnId="{8D35798C-6BEC-4176-A710-5F8C926CC3E9}">
      <dgm:prSet/>
      <dgm:spPr/>
      <dgm:t>
        <a:bodyPr/>
        <a:lstStyle/>
        <a:p>
          <a:endParaRPr lang="en-US"/>
        </a:p>
      </dgm:t>
    </dgm:pt>
    <dgm:pt modelId="{072DBADF-0DF6-47F9-B282-788F190BD2A4}">
      <dgm:prSet phldrT="[Text]" custT="1"/>
      <dgm:spPr>
        <a:solidFill>
          <a:schemeClr val="bg1">
            <a:alpha val="90000"/>
          </a:schemeClr>
        </a:solidFill>
      </dgm:spPr>
      <dgm:t>
        <a:bodyPr tIns="180000" anchor="t" anchorCtr="1"/>
        <a:lstStyle/>
        <a:p>
          <a:pPr algn="just" rtl="0"/>
          <a:r>
            <a:rPr lang="en-US" sz="1100" dirty="0" smtClean="0"/>
            <a:t>Hosting</a:t>
          </a:r>
          <a:endParaRPr lang="en-US" sz="1100" dirty="0"/>
        </a:p>
      </dgm:t>
    </dgm:pt>
    <dgm:pt modelId="{29616359-7825-4622-B081-829B17386B2F}" type="parTrans" cxnId="{E6CB77DA-DDB2-46B8-80E0-851BD690F9B6}">
      <dgm:prSet/>
      <dgm:spPr/>
      <dgm:t>
        <a:bodyPr/>
        <a:lstStyle/>
        <a:p>
          <a:endParaRPr lang="en-US"/>
        </a:p>
      </dgm:t>
    </dgm:pt>
    <dgm:pt modelId="{527750BC-C093-4CF6-B5E3-6C1EF3BAC328}" type="sibTrans" cxnId="{E6CB77DA-DDB2-46B8-80E0-851BD690F9B6}">
      <dgm:prSet/>
      <dgm:spPr/>
      <dgm:t>
        <a:bodyPr/>
        <a:lstStyle/>
        <a:p>
          <a:endParaRPr lang="en-US"/>
        </a:p>
      </dgm:t>
    </dgm:pt>
    <dgm:pt modelId="{E4D92571-920E-43BC-919F-5928D57BFA1E}" type="pres">
      <dgm:prSet presAssocID="{D9C3E7A9-7F86-4BF4-8C07-2951349EC47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DB6B14-42E0-4A59-8B04-3518A51116F6}" type="pres">
      <dgm:prSet presAssocID="{D9C3E7A9-7F86-4BF4-8C07-2951349EC479}" presName="children" presStyleCnt="0"/>
      <dgm:spPr/>
      <dgm:t>
        <a:bodyPr/>
        <a:lstStyle/>
        <a:p>
          <a:endParaRPr lang="en-US"/>
        </a:p>
      </dgm:t>
    </dgm:pt>
    <dgm:pt modelId="{B042AFEB-8328-4586-BB10-55D3E31437B8}" type="pres">
      <dgm:prSet presAssocID="{D9C3E7A9-7F86-4BF4-8C07-2951349EC479}" presName="child1group" presStyleCnt="0"/>
      <dgm:spPr/>
      <dgm:t>
        <a:bodyPr/>
        <a:lstStyle/>
        <a:p>
          <a:endParaRPr lang="en-US"/>
        </a:p>
      </dgm:t>
    </dgm:pt>
    <dgm:pt modelId="{74C15D2B-43BE-409A-99E1-4C7BEA41372F}" type="pres">
      <dgm:prSet presAssocID="{D9C3E7A9-7F86-4BF4-8C07-2951349EC479}" presName="child1" presStyleLbl="bgAcc1" presStyleIdx="0" presStyleCnt="4" custScaleX="115822" custScaleY="130036" custLinFactNeighborX="-19350" custLinFactNeighborY="7652"/>
      <dgm:spPr/>
      <dgm:t>
        <a:bodyPr/>
        <a:lstStyle/>
        <a:p>
          <a:endParaRPr lang="en-US"/>
        </a:p>
      </dgm:t>
    </dgm:pt>
    <dgm:pt modelId="{D6F62F48-A955-4BD3-9DA6-0F478957AD9F}" type="pres">
      <dgm:prSet presAssocID="{D9C3E7A9-7F86-4BF4-8C07-2951349EC479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6D7EF-D83D-4BAF-BBCA-4AB839CFA88F}" type="pres">
      <dgm:prSet presAssocID="{D9C3E7A9-7F86-4BF4-8C07-2951349EC479}" presName="child2group" presStyleCnt="0"/>
      <dgm:spPr/>
      <dgm:t>
        <a:bodyPr/>
        <a:lstStyle/>
        <a:p>
          <a:endParaRPr lang="en-US"/>
        </a:p>
      </dgm:t>
    </dgm:pt>
    <dgm:pt modelId="{516B9BFA-5E3B-40B6-98AD-BE837D1FBAD6}" type="pres">
      <dgm:prSet presAssocID="{D9C3E7A9-7F86-4BF4-8C07-2951349EC479}" presName="child2" presStyleLbl="bgAcc1" presStyleIdx="1" presStyleCnt="4" custScaleX="115822" custScaleY="129959" custLinFactNeighborX="18675" custLinFactNeighborY="3550"/>
      <dgm:spPr/>
      <dgm:t>
        <a:bodyPr/>
        <a:lstStyle/>
        <a:p>
          <a:endParaRPr lang="en-US"/>
        </a:p>
      </dgm:t>
    </dgm:pt>
    <dgm:pt modelId="{F3D78921-DB83-4087-84BF-CA064380971F}" type="pres">
      <dgm:prSet presAssocID="{D9C3E7A9-7F86-4BF4-8C07-2951349EC479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621E1E-4450-42A5-9CAD-C8ECF2ED4B1C}" type="pres">
      <dgm:prSet presAssocID="{D9C3E7A9-7F86-4BF4-8C07-2951349EC479}" presName="child3group" presStyleCnt="0"/>
      <dgm:spPr/>
      <dgm:t>
        <a:bodyPr/>
        <a:lstStyle/>
        <a:p>
          <a:endParaRPr lang="en-US"/>
        </a:p>
      </dgm:t>
    </dgm:pt>
    <dgm:pt modelId="{F75FBA98-67BE-4263-8A0A-0D314360C4A0}" type="pres">
      <dgm:prSet presAssocID="{D9C3E7A9-7F86-4BF4-8C07-2951349EC479}" presName="child3" presStyleLbl="bgAcc1" presStyleIdx="2" presStyleCnt="4" custScaleX="115753" custScaleY="129959" custLinFactNeighborX="18640" custLinFactNeighborY="-7189"/>
      <dgm:spPr/>
      <dgm:t>
        <a:bodyPr/>
        <a:lstStyle/>
        <a:p>
          <a:endParaRPr lang="en-US"/>
        </a:p>
      </dgm:t>
    </dgm:pt>
    <dgm:pt modelId="{605F24D5-A60D-4553-8923-B595404D4D94}" type="pres">
      <dgm:prSet presAssocID="{D9C3E7A9-7F86-4BF4-8C07-2951349EC479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CFF830-44FE-45CE-9759-C0B793802424}" type="pres">
      <dgm:prSet presAssocID="{D9C3E7A9-7F86-4BF4-8C07-2951349EC479}" presName="child4group" presStyleCnt="0"/>
      <dgm:spPr/>
      <dgm:t>
        <a:bodyPr/>
        <a:lstStyle/>
        <a:p>
          <a:endParaRPr lang="en-US"/>
        </a:p>
      </dgm:t>
    </dgm:pt>
    <dgm:pt modelId="{AD38EE7A-C685-41D3-9F5C-1AD994465E23}" type="pres">
      <dgm:prSet presAssocID="{D9C3E7A9-7F86-4BF4-8C07-2951349EC479}" presName="child4" presStyleLbl="bgAcc1" presStyleIdx="3" presStyleCnt="4" custScaleX="115761" custScaleY="129970" custLinFactNeighborX="-19405" custLinFactNeighborY="-2470"/>
      <dgm:spPr/>
      <dgm:t>
        <a:bodyPr/>
        <a:lstStyle/>
        <a:p>
          <a:endParaRPr lang="en-US"/>
        </a:p>
      </dgm:t>
    </dgm:pt>
    <dgm:pt modelId="{C77DE765-A400-44CD-87F0-68D93169804C}" type="pres">
      <dgm:prSet presAssocID="{D9C3E7A9-7F86-4BF4-8C07-2951349EC479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8491F-7D2C-4655-82BA-3EBC86373CEC}" type="pres">
      <dgm:prSet presAssocID="{D9C3E7A9-7F86-4BF4-8C07-2951349EC479}" presName="childPlaceholder" presStyleCnt="0"/>
      <dgm:spPr/>
      <dgm:t>
        <a:bodyPr/>
        <a:lstStyle/>
        <a:p>
          <a:endParaRPr lang="en-US"/>
        </a:p>
      </dgm:t>
    </dgm:pt>
    <dgm:pt modelId="{1912D3DD-C8BF-49FA-A475-7A4ECF455C50}" type="pres">
      <dgm:prSet presAssocID="{D9C3E7A9-7F86-4BF4-8C07-2951349EC479}" presName="circle" presStyleCnt="0"/>
      <dgm:spPr/>
      <dgm:t>
        <a:bodyPr/>
        <a:lstStyle/>
        <a:p>
          <a:endParaRPr lang="en-US"/>
        </a:p>
      </dgm:t>
    </dgm:pt>
    <dgm:pt modelId="{BAE0A4B9-FAE5-408A-9164-19C9A218F095}" type="pres">
      <dgm:prSet presAssocID="{D9C3E7A9-7F86-4BF4-8C07-2951349EC479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D18CCD-34F1-4E56-9739-0BAD073A51D3}" type="pres">
      <dgm:prSet presAssocID="{D9C3E7A9-7F86-4BF4-8C07-2951349EC479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366C0-1569-4A15-B9CE-069B03284478}" type="pres">
      <dgm:prSet presAssocID="{D9C3E7A9-7F86-4BF4-8C07-2951349EC479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EC745D-1674-4010-B81B-6433AC14FEEF}" type="pres">
      <dgm:prSet presAssocID="{D9C3E7A9-7F86-4BF4-8C07-2951349EC479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C6EFE9-E2DC-44B4-8B0C-159BC9C1ADB6}" type="pres">
      <dgm:prSet presAssocID="{D9C3E7A9-7F86-4BF4-8C07-2951349EC479}" presName="quadrantPlaceholder" presStyleCnt="0"/>
      <dgm:spPr/>
      <dgm:t>
        <a:bodyPr/>
        <a:lstStyle/>
        <a:p>
          <a:endParaRPr lang="en-US"/>
        </a:p>
      </dgm:t>
    </dgm:pt>
    <dgm:pt modelId="{6E259363-866B-467D-9A9E-4BF3D9F93193}" type="pres">
      <dgm:prSet presAssocID="{D9C3E7A9-7F86-4BF4-8C07-2951349EC479}" presName="center1" presStyleLbl="fgShp" presStyleIdx="0" presStyleCnt="2"/>
      <dgm:spPr/>
      <dgm:t>
        <a:bodyPr/>
        <a:lstStyle/>
        <a:p>
          <a:endParaRPr lang="en-US"/>
        </a:p>
      </dgm:t>
    </dgm:pt>
    <dgm:pt modelId="{58318B0E-53CD-492E-B093-42E8637A30F2}" type="pres">
      <dgm:prSet presAssocID="{D9C3E7A9-7F86-4BF4-8C07-2951349EC479}" presName="center2" presStyleLbl="fgShp" presStyleIdx="1" presStyleCnt="2"/>
      <dgm:spPr/>
      <dgm:t>
        <a:bodyPr/>
        <a:lstStyle/>
        <a:p>
          <a:endParaRPr lang="en-US"/>
        </a:p>
      </dgm:t>
    </dgm:pt>
  </dgm:ptLst>
  <dgm:cxnLst>
    <dgm:cxn modelId="{08FB9D3A-181E-4465-80E4-18D9B04A2D64}" type="presOf" srcId="{1368CFE3-0A9A-4B36-836B-1AEBC9940E5C}" destId="{516B9BFA-5E3B-40B6-98AD-BE837D1FBAD6}" srcOrd="0" destOrd="0" presId="urn:microsoft.com/office/officeart/2005/8/layout/cycle4"/>
    <dgm:cxn modelId="{F704A69A-457C-4F89-B559-5FFF6C63B101}" type="presOf" srcId="{229CC658-17F7-485B-81E6-84C5CB64CE56}" destId="{E7D18CCD-34F1-4E56-9739-0BAD073A51D3}" srcOrd="0" destOrd="0" presId="urn:microsoft.com/office/officeart/2005/8/layout/cycle4"/>
    <dgm:cxn modelId="{07CF636A-0C2B-44C9-ABF7-7A4CA3145B7F}" type="presOf" srcId="{DDDE02D3-42D4-4C16-B293-6FF0F0003A22}" destId="{D6F62F48-A955-4BD3-9DA6-0F478957AD9F}" srcOrd="1" destOrd="3" presId="urn:microsoft.com/office/officeart/2005/8/layout/cycle4"/>
    <dgm:cxn modelId="{9EA661FA-F9EA-4F7B-B002-43871227EFF0}" type="presOf" srcId="{5B70F174-ADD8-4DEE-99BE-5DC989B830BF}" destId="{BAE0A4B9-FAE5-408A-9164-19C9A218F095}" srcOrd="0" destOrd="0" presId="urn:microsoft.com/office/officeart/2005/8/layout/cycle4"/>
    <dgm:cxn modelId="{B8806814-4239-4470-B0DB-EC0E4A137561}" type="presOf" srcId="{CA061732-50DD-484B-BF24-E4DA221DF899}" destId="{74C15D2B-43BE-409A-99E1-4C7BEA41372F}" srcOrd="0" destOrd="1" presId="urn:microsoft.com/office/officeart/2005/8/layout/cycle4"/>
    <dgm:cxn modelId="{2F1FDE87-B967-4164-A09C-5FEF9E9D5FE1}" type="presOf" srcId="{FF530DEB-F94C-4450-94CD-ABAE1A73C6E0}" destId="{F3D78921-DB83-4087-84BF-CA064380971F}" srcOrd="1" destOrd="7" presId="urn:microsoft.com/office/officeart/2005/8/layout/cycle4"/>
    <dgm:cxn modelId="{691F5C61-28E1-45A8-8F78-9BE994144515}" srcId="{5B70F174-ADD8-4DEE-99BE-5DC989B830BF}" destId="{1D9DA52D-6A98-4C75-9627-0E05EB9F6AE8}" srcOrd="4" destOrd="0" parTransId="{79A73D1C-DCEE-49E4-B35A-9BCC7FAFD83F}" sibTransId="{8E22A523-0F4B-44DE-B7A1-7664CCFB2A23}"/>
    <dgm:cxn modelId="{F902AB7F-153F-4E21-BBAA-EAB035F9017F}" srcId="{229CC658-17F7-485B-81E6-84C5CB64CE56}" destId="{D198EF0E-3CF7-4B4F-BDB9-3AB7051FFB66}" srcOrd="5" destOrd="0" parTransId="{0BE4D4C2-203C-4E40-AAE4-4ACDA568B7F9}" sibTransId="{55FD516A-40EA-4BE5-AC48-D95C76AD26C6}"/>
    <dgm:cxn modelId="{76B31920-B53D-4F59-8168-55EB09F98F85}" srcId="{2D031A4E-6057-48B1-8E38-36E548142570}" destId="{4EB8D186-E220-4E05-A26C-955A383F2873}" srcOrd="0" destOrd="0" parTransId="{B29A5818-0C55-4ACF-96BE-BBB97DDAAC1B}" sibTransId="{C9F8D9DA-A0FA-4D86-9610-80A945B1B906}"/>
    <dgm:cxn modelId="{F7D4FC51-609F-4073-A71D-4AD7F50E42B0}" type="presOf" srcId="{5148C357-227B-4DDF-BD97-0879EAB26092}" destId="{516B9BFA-5E3B-40B6-98AD-BE837D1FBAD6}" srcOrd="0" destOrd="4" presId="urn:microsoft.com/office/officeart/2005/8/layout/cycle4"/>
    <dgm:cxn modelId="{6151EA3D-1164-482F-A7F7-E82F5E53EDA3}" type="presOf" srcId="{80022D65-0DCA-4F7B-8BD9-E6BCCD73228A}" destId="{D6F62F48-A955-4BD3-9DA6-0F478957AD9F}" srcOrd="1" destOrd="6" presId="urn:microsoft.com/office/officeart/2005/8/layout/cycle4"/>
    <dgm:cxn modelId="{5CDB0996-7166-49CB-8D1D-4A34A83672B3}" srcId="{229CC658-17F7-485B-81E6-84C5CB64CE56}" destId="{FF530DEB-F94C-4450-94CD-ABAE1A73C6E0}" srcOrd="7" destOrd="0" parTransId="{D5794C1B-E87D-4F24-B354-71C1E5733589}" sibTransId="{C4A235A8-166B-4FB6-AF03-FD5C27F28E2A}"/>
    <dgm:cxn modelId="{DED88F09-7815-404B-A50F-63B698882E39}" srcId="{229CC658-17F7-485B-81E6-84C5CB64CE56}" destId="{9689A84C-BDA3-4774-8EB3-7EF22590FCE2}" srcOrd="8" destOrd="0" parTransId="{0B68BB9D-4DB3-4652-A3D2-A873B7C14530}" sibTransId="{5E755F08-B40D-44A7-9A12-FEA1E6BBF71F}"/>
    <dgm:cxn modelId="{AFDB3887-2A40-4741-896B-61FC10642C6F}" type="presOf" srcId="{FA152986-4468-4ADC-9BD1-E754AD98A0F0}" destId="{F75FBA98-67BE-4263-8A0A-0D314360C4A0}" srcOrd="0" destOrd="4" presId="urn:microsoft.com/office/officeart/2005/8/layout/cycle4"/>
    <dgm:cxn modelId="{74F8B017-2799-4E9C-A1F6-D1965C70A02A}" srcId="{229CC658-17F7-485B-81E6-84C5CB64CE56}" destId="{5148C357-227B-4DDF-BD97-0879EAB26092}" srcOrd="4" destOrd="0" parTransId="{A5661CF2-3B97-4D7F-930C-B08591DFEDA1}" sibTransId="{C62535F4-85FE-43A3-8793-AC2DFDA63553}"/>
    <dgm:cxn modelId="{977B859E-070B-45D0-ACE5-6770A266FA71}" type="presOf" srcId="{72FD9F94-88C9-476D-8C9A-919906938157}" destId="{D6F62F48-A955-4BD3-9DA6-0F478957AD9F}" srcOrd="1" destOrd="0" presId="urn:microsoft.com/office/officeart/2005/8/layout/cycle4"/>
    <dgm:cxn modelId="{3327E38B-5462-45A5-A73A-D62FC3C385F0}" type="presOf" srcId="{160CA465-8075-4F42-8EDF-E0C0D4EE26B5}" destId="{F3D78921-DB83-4087-84BF-CA064380971F}" srcOrd="1" destOrd="2" presId="urn:microsoft.com/office/officeart/2005/8/layout/cycle4"/>
    <dgm:cxn modelId="{AA63B398-467C-4DB4-8209-1F415CFA2003}" type="presOf" srcId="{072DBADF-0DF6-47F9-B282-788F190BD2A4}" destId="{74C15D2B-43BE-409A-99E1-4C7BEA41372F}" srcOrd="0" destOrd="7" presId="urn:microsoft.com/office/officeart/2005/8/layout/cycle4"/>
    <dgm:cxn modelId="{7DA65181-EAFB-46D8-98E6-E7716A599EFE}" srcId="{2D031A4E-6057-48B1-8E38-36E548142570}" destId="{FA152986-4468-4ADC-9BD1-E754AD98A0F0}" srcOrd="4" destOrd="0" parTransId="{2539D9DF-33F4-4531-9565-9FDAF4DB711C}" sibTransId="{B679F5A3-A14E-4C1C-A9A2-54A0940EE994}"/>
    <dgm:cxn modelId="{EEEABA77-4253-4A73-AB2D-C4ECAD909F16}" srcId="{229CC658-17F7-485B-81E6-84C5CB64CE56}" destId="{160CA465-8075-4F42-8EDF-E0C0D4EE26B5}" srcOrd="2" destOrd="0" parTransId="{DE222E17-B1B2-4192-BAED-2DED11422A4D}" sibTransId="{61FC8075-1324-460A-A27E-7866CEAC9890}"/>
    <dgm:cxn modelId="{AF54E96B-1184-465E-879A-2776600CB17B}" type="presOf" srcId="{9689A84C-BDA3-4774-8EB3-7EF22590FCE2}" destId="{516B9BFA-5E3B-40B6-98AD-BE837D1FBAD6}" srcOrd="0" destOrd="8" presId="urn:microsoft.com/office/officeart/2005/8/layout/cycle4"/>
    <dgm:cxn modelId="{B668EBC8-3194-4F16-B98F-D077D3AA1BCB}" srcId="{D9C3E7A9-7F86-4BF4-8C07-2951349EC479}" destId="{FBCE19A3-D721-4B98-A277-3D19566594AA}" srcOrd="3" destOrd="0" parTransId="{37587B53-9AFA-413A-A19C-0614993DFCDE}" sibTransId="{B00D2F5D-2F06-4066-9729-05C0503B7AD4}"/>
    <dgm:cxn modelId="{68CBD31C-30B7-4269-91DA-8389ABEA3D7E}" type="presOf" srcId="{1035A200-9935-4B25-B536-AED5C4DA8672}" destId="{F75FBA98-67BE-4263-8A0A-0D314360C4A0}" srcOrd="0" destOrd="5" presId="urn:microsoft.com/office/officeart/2005/8/layout/cycle4"/>
    <dgm:cxn modelId="{F91C7B9E-D22B-4CA8-98D7-80D9FAC742C1}" srcId="{2D031A4E-6057-48B1-8E38-36E548142570}" destId="{1035A200-9935-4B25-B536-AED5C4DA8672}" srcOrd="5" destOrd="0" parTransId="{0E9D1C3D-2883-4A91-98B3-621B5C46E299}" sibTransId="{F4B959AD-B54E-4284-BA51-42781B7FD144}"/>
    <dgm:cxn modelId="{B31C5908-9AAA-4D03-84CD-0049A634DCE1}" type="presOf" srcId="{1BA1DE21-EB93-4CE6-9A6B-B574FECD5615}" destId="{F3D78921-DB83-4087-84BF-CA064380971F}" srcOrd="1" destOrd="1" presId="urn:microsoft.com/office/officeart/2005/8/layout/cycle4"/>
    <dgm:cxn modelId="{872AF686-98A8-4093-8AE2-0FF738560D63}" type="presOf" srcId="{DD802DD3-B6E1-4B43-BF19-D3CAC637B644}" destId="{516B9BFA-5E3B-40B6-98AD-BE837D1FBAD6}" srcOrd="0" destOrd="3" presId="urn:microsoft.com/office/officeart/2005/8/layout/cycle4"/>
    <dgm:cxn modelId="{499E44CC-2CB2-4528-97F0-F8BBA4D674B6}" srcId="{5B70F174-ADD8-4DEE-99BE-5DC989B830BF}" destId="{59CDB8F9-340E-4420-A169-C50DA754611D}" srcOrd="5" destOrd="0" parTransId="{748233B8-7A51-454A-8FF0-22FF75ABDD05}" sibTransId="{18721ECF-F419-40E0-91F1-7E29C124253E}"/>
    <dgm:cxn modelId="{ACD35FB6-F067-4D28-8B6B-937F50D8418A}" type="presOf" srcId="{60CDEA60-515D-41D5-B343-C3BEA98CD4F0}" destId="{605F24D5-A60D-4553-8923-B595404D4D94}" srcOrd="1" destOrd="1" presId="urn:microsoft.com/office/officeart/2005/8/layout/cycle4"/>
    <dgm:cxn modelId="{D86D5110-CA4F-472E-81A4-3913A849F320}" type="presOf" srcId="{45D7C66C-21A9-4954-A2F5-DAFC1289AE71}" destId="{AD38EE7A-C685-41D3-9F5C-1AD994465E23}" srcOrd="0" destOrd="1" presId="urn:microsoft.com/office/officeart/2005/8/layout/cycle4"/>
    <dgm:cxn modelId="{2FC24792-74FC-4D58-8631-BBDD94D0E52D}" srcId="{5B70F174-ADD8-4DEE-99BE-5DC989B830BF}" destId="{DDDE02D3-42D4-4C16-B293-6FF0F0003A22}" srcOrd="3" destOrd="0" parTransId="{C5D01856-A430-4CE9-9BC1-FBAC6B0BC425}" sibTransId="{68DBB093-8AC7-4281-AE2E-7D0D38DDC5A7}"/>
    <dgm:cxn modelId="{0DC33318-D64F-430F-BA36-A312F690027D}" type="presOf" srcId="{45D7C66C-21A9-4954-A2F5-DAFC1289AE71}" destId="{C77DE765-A400-44CD-87F0-68D93169804C}" srcOrd="1" destOrd="1" presId="urn:microsoft.com/office/officeart/2005/8/layout/cycle4"/>
    <dgm:cxn modelId="{6D720B58-9E51-4812-98A5-97883FFAF449}" type="presOf" srcId="{DD802DD3-B6E1-4B43-BF19-D3CAC637B644}" destId="{F3D78921-DB83-4087-84BF-CA064380971F}" srcOrd="1" destOrd="3" presId="urn:microsoft.com/office/officeart/2005/8/layout/cycle4"/>
    <dgm:cxn modelId="{898C26E6-ACBE-4333-B8B8-3726CD591357}" type="presOf" srcId="{F741F96D-B7AD-4AE3-BDA5-DD267068A900}" destId="{F75FBA98-67BE-4263-8A0A-0D314360C4A0}" srcOrd="0" destOrd="2" presId="urn:microsoft.com/office/officeart/2005/8/layout/cycle4"/>
    <dgm:cxn modelId="{EE92B4BD-73EF-4AF8-9953-4B92E47B7894}" type="presOf" srcId="{D6D5A99B-08A8-4F47-B7D1-72FE8EF23A7C}" destId="{AD38EE7A-C685-41D3-9F5C-1AD994465E23}" srcOrd="0" destOrd="2" presId="urn:microsoft.com/office/officeart/2005/8/layout/cycle4"/>
    <dgm:cxn modelId="{FA4F1599-63D9-45B1-9F9C-DAE45CAB2059}" type="presOf" srcId="{FBCE19A3-D721-4B98-A277-3D19566594AA}" destId="{E5EC745D-1674-4010-B81B-6433AC14FEEF}" srcOrd="0" destOrd="0" presId="urn:microsoft.com/office/officeart/2005/8/layout/cycle4"/>
    <dgm:cxn modelId="{58FC554E-7DDA-4FB8-A5DD-81D70DFDBAFB}" srcId="{229CC658-17F7-485B-81E6-84C5CB64CE56}" destId="{1368CFE3-0A9A-4B36-836B-1AEBC9940E5C}" srcOrd="0" destOrd="0" parTransId="{A9935997-E691-4930-9C50-55F66FDFC3AF}" sibTransId="{E05C4454-A2B5-4D64-8689-B4220015A2E9}"/>
    <dgm:cxn modelId="{6137ECF8-E649-439C-8C78-8681B002636D}" type="presOf" srcId="{F741F96D-B7AD-4AE3-BDA5-DD267068A900}" destId="{605F24D5-A60D-4553-8923-B595404D4D94}" srcOrd="1" destOrd="2" presId="urn:microsoft.com/office/officeart/2005/8/layout/cycle4"/>
    <dgm:cxn modelId="{F32E7FE6-5AC1-4A85-B2A3-5502E9D41061}" srcId="{5B70F174-ADD8-4DEE-99BE-5DC989B830BF}" destId="{C41856E4-530A-496E-AC21-C205B74442A6}" srcOrd="2" destOrd="0" parTransId="{88B101FD-94F2-49C6-B8FD-8B4F75CD96B1}" sibTransId="{E17AAFEF-CB23-4DD1-9CD3-2752BDD83248}"/>
    <dgm:cxn modelId="{771ED8C6-3486-4097-9AEE-C22535FAD4BC}" type="presOf" srcId="{072DBADF-0DF6-47F9-B282-788F190BD2A4}" destId="{D6F62F48-A955-4BD3-9DA6-0F478957AD9F}" srcOrd="1" destOrd="7" presId="urn:microsoft.com/office/officeart/2005/8/layout/cycle4"/>
    <dgm:cxn modelId="{1C247A1A-ADC0-4595-B51E-CBDE2D9D832A}" type="presOf" srcId="{62CAA66D-FD6E-4EB1-944B-47B25173CA0D}" destId="{C77DE765-A400-44CD-87F0-68D93169804C}" srcOrd="1" destOrd="0" presId="urn:microsoft.com/office/officeart/2005/8/layout/cycle4"/>
    <dgm:cxn modelId="{57AB4779-EDC9-4C69-91A8-6CFBA1600D9C}" type="presOf" srcId="{59CDB8F9-340E-4420-A169-C50DA754611D}" destId="{74C15D2B-43BE-409A-99E1-4C7BEA41372F}" srcOrd="0" destOrd="5" presId="urn:microsoft.com/office/officeart/2005/8/layout/cycle4"/>
    <dgm:cxn modelId="{24E95E8E-88D9-4475-B671-AD71AB9FB427}" type="presOf" srcId="{52C35C50-B98B-48BD-A26B-A329AAEE39BF}" destId="{AD38EE7A-C685-41D3-9F5C-1AD994465E23}" srcOrd="0" destOrd="4" presId="urn:microsoft.com/office/officeart/2005/8/layout/cycle4"/>
    <dgm:cxn modelId="{2E45A873-4F1C-468B-92C3-7A652D19035A}" type="presOf" srcId="{D198EF0E-3CF7-4B4F-BDB9-3AB7051FFB66}" destId="{516B9BFA-5E3B-40B6-98AD-BE837D1FBAD6}" srcOrd="0" destOrd="5" presId="urn:microsoft.com/office/officeart/2005/8/layout/cycle4"/>
    <dgm:cxn modelId="{7A3859B1-345E-4014-8414-58E70C6C74FA}" srcId="{D9C3E7A9-7F86-4BF4-8C07-2951349EC479}" destId="{5B70F174-ADD8-4DEE-99BE-5DC989B830BF}" srcOrd="0" destOrd="0" parTransId="{020D26D6-E925-43B8-8CBC-050FD7CC78E9}" sibTransId="{4600B8B0-7994-4097-976D-D95042D10283}"/>
    <dgm:cxn modelId="{F74485F0-C6EE-479B-A278-10E87F20515B}" type="presOf" srcId="{9DD33600-E2EA-41F0-BC79-276B447A5863}" destId="{AD38EE7A-C685-41D3-9F5C-1AD994465E23}" srcOrd="0" destOrd="5" presId="urn:microsoft.com/office/officeart/2005/8/layout/cycle4"/>
    <dgm:cxn modelId="{36403276-6FD7-4668-B103-79399F018718}" type="presOf" srcId="{1368CFE3-0A9A-4B36-836B-1AEBC9940E5C}" destId="{F3D78921-DB83-4087-84BF-CA064380971F}" srcOrd="1" destOrd="0" presId="urn:microsoft.com/office/officeart/2005/8/layout/cycle4"/>
    <dgm:cxn modelId="{1DB9E549-2AC6-47AF-BE00-320097EF9399}" srcId="{FBCE19A3-D721-4B98-A277-3D19566594AA}" destId="{45D7C66C-21A9-4954-A2F5-DAFC1289AE71}" srcOrd="1" destOrd="0" parTransId="{68A63A06-EE73-4ABE-A59D-FB2EBF87DA47}" sibTransId="{4F095B39-A51A-429B-8B9D-29DEF454FC27}"/>
    <dgm:cxn modelId="{18E5E326-788E-42E6-BE34-5F6BC66D82D6}" type="presOf" srcId="{72FD9F94-88C9-476D-8C9A-919906938157}" destId="{74C15D2B-43BE-409A-99E1-4C7BEA41372F}" srcOrd="0" destOrd="0" presId="urn:microsoft.com/office/officeart/2005/8/layout/cycle4"/>
    <dgm:cxn modelId="{3EF90842-27A3-4AAB-BDB4-CD6F7D687FF0}" srcId="{229CC658-17F7-485B-81E6-84C5CB64CE56}" destId="{590800F9-C1B5-4675-A3AB-D811E378AF05}" srcOrd="6" destOrd="0" parTransId="{6FC8296F-9C36-4858-A38A-FDCA4AB7324D}" sibTransId="{1E991C9A-5816-4263-B847-1C62E1EC2BC1}"/>
    <dgm:cxn modelId="{AA7E0755-0270-4E49-8D89-3B3AC0DEE98E}" srcId="{5B70F174-ADD8-4DEE-99BE-5DC989B830BF}" destId="{72FD9F94-88C9-476D-8C9A-919906938157}" srcOrd="0" destOrd="0" parTransId="{A5CD97F5-F1A1-4B0C-B345-C762C11900C5}" sibTransId="{E9E65D82-79B5-4DCE-835B-1B39AB75ED07}"/>
    <dgm:cxn modelId="{3CA1DDC0-CD32-4ED2-A12D-1A23D528CBF8}" srcId="{2D031A4E-6057-48B1-8E38-36E548142570}" destId="{8E690A76-C033-4472-8259-1206B1C1564B}" srcOrd="3" destOrd="0" parTransId="{2566F905-3745-4078-91EA-704576A3B51B}" sibTransId="{8DB5DA93-3108-4189-8FD0-EC40B671BB68}"/>
    <dgm:cxn modelId="{6363F2C2-D1D8-4BC6-8249-D18A6A2FBD70}" srcId="{229CC658-17F7-485B-81E6-84C5CB64CE56}" destId="{DD802DD3-B6E1-4B43-BF19-D3CAC637B644}" srcOrd="3" destOrd="0" parTransId="{3B6F9243-F6C3-413F-9D56-B2EB01303651}" sibTransId="{BFB26EB0-8A6E-42BD-8A6C-EF6FED81CE7F}"/>
    <dgm:cxn modelId="{03703636-9139-463C-9E34-5D1BC0189159}" type="presOf" srcId="{4EB8D186-E220-4E05-A26C-955A383F2873}" destId="{F75FBA98-67BE-4263-8A0A-0D314360C4A0}" srcOrd="0" destOrd="0" presId="urn:microsoft.com/office/officeart/2005/8/layout/cycle4"/>
    <dgm:cxn modelId="{532B050E-3CD1-4A52-B28B-04338F16358D}" type="presOf" srcId="{C41856E4-530A-496E-AC21-C205B74442A6}" destId="{74C15D2B-43BE-409A-99E1-4C7BEA41372F}" srcOrd="0" destOrd="2" presId="urn:microsoft.com/office/officeart/2005/8/layout/cycle4"/>
    <dgm:cxn modelId="{EED4C578-E5D1-48D5-8FE9-49A696E8C9AC}" type="presOf" srcId="{9DD33600-E2EA-41F0-BC79-276B447A5863}" destId="{C77DE765-A400-44CD-87F0-68D93169804C}" srcOrd="1" destOrd="5" presId="urn:microsoft.com/office/officeart/2005/8/layout/cycle4"/>
    <dgm:cxn modelId="{AA0AC17F-CEB8-46BA-A1EF-8EB97FD3FFE5}" srcId="{2D031A4E-6057-48B1-8E38-36E548142570}" destId="{F741F96D-B7AD-4AE3-BDA5-DD267068A900}" srcOrd="2" destOrd="0" parTransId="{3A9A95E2-63DE-4C13-936A-F943975D2489}" sibTransId="{F3087C21-FC40-45D7-B0E3-7242138A6845}"/>
    <dgm:cxn modelId="{3889F5E9-8DF9-48A3-9B78-597CB21ED848}" type="presOf" srcId="{160CA465-8075-4F42-8EDF-E0C0D4EE26B5}" destId="{516B9BFA-5E3B-40B6-98AD-BE837D1FBAD6}" srcOrd="0" destOrd="2" presId="urn:microsoft.com/office/officeart/2005/8/layout/cycle4"/>
    <dgm:cxn modelId="{598A0B37-8810-4D6A-B378-7161148B33AB}" type="presOf" srcId="{D6D5A99B-08A8-4F47-B7D1-72FE8EF23A7C}" destId="{C77DE765-A400-44CD-87F0-68D93169804C}" srcOrd="1" destOrd="2" presId="urn:microsoft.com/office/officeart/2005/8/layout/cycle4"/>
    <dgm:cxn modelId="{F4471316-DBB4-4AD8-8781-8257CA393836}" type="presOf" srcId="{FF530DEB-F94C-4450-94CD-ABAE1A73C6E0}" destId="{516B9BFA-5E3B-40B6-98AD-BE837D1FBAD6}" srcOrd="0" destOrd="7" presId="urn:microsoft.com/office/officeart/2005/8/layout/cycle4"/>
    <dgm:cxn modelId="{01CB87FF-F202-4B2A-B4FE-316CBC149181}" type="presOf" srcId="{D9C3E7A9-7F86-4BF4-8C07-2951349EC479}" destId="{E4D92571-920E-43BC-919F-5928D57BFA1E}" srcOrd="0" destOrd="0" presId="urn:microsoft.com/office/officeart/2005/8/layout/cycle4"/>
    <dgm:cxn modelId="{3E71458E-543A-48BD-BC22-20679DF5886E}" type="presOf" srcId="{59CDB8F9-340E-4420-A169-C50DA754611D}" destId="{D6F62F48-A955-4BD3-9DA6-0F478957AD9F}" srcOrd="1" destOrd="5" presId="urn:microsoft.com/office/officeart/2005/8/layout/cycle4"/>
    <dgm:cxn modelId="{16ECF133-6871-4672-80D8-FA6832A6F0CE}" type="presOf" srcId="{1BA1DE21-EB93-4CE6-9A6B-B574FECD5615}" destId="{516B9BFA-5E3B-40B6-98AD-BE837D1FBAD6}" srcOrd="0" destOrd="1" presId="urn:microsoft.com/office/officeart/2005/8/layout/cycle4"/>
    <dgm:cxn modelId="{7B317A10-AA1A-4705-BFE8-E98D5DF0E9B4}" type="presOf" srcId="{C188AC6A-D555-4C98-A6B2-82002D1E5D97}" destId="{C77DE765-A400-44CD-87F0-68D93169804C}" srcOrd="1" destOrd="3" presId="urn:microsoft.com/office/officeart/2005/8/layout/cycle4"/>
    <dgm:cxn modelId="{0E959D05-5420-43FE-A50F-0854189CF6DB}" srcId="{FBCE19A3-D721-4B98-A277-3D19566594AA}" destId="{52C35C50-B98B-48BD-A26B-A329AAEE39BF}" srcOrd="4" destOrd="0" parTransId="{1412A6EF-E42B-4AC5-8AC4-9E4E830F0D55}" sibTransId="{28D07EAB-7DD5-499E-99CB-0618CEBE239C}"/>
    <dgm:cxn modelId="{68563AEC-F4C4-4483-82E8-4051AAB0F6ED}" type="presOf" srcId="{9689A84C-BDA3-4774-8EB3-7EF22590FCE2}" destId="{F3D78921-DB83-4087-84BF-CA064380971F}" srcOrd="1" destOrd="8" presId="urn:microsoft.com/office/officeart/2005/8/layout/cycle4"/>
    <dgm:cxn modelId="{CFF9BB48-14DF-452D-A5A0-E7F0851FBA5F}" type="presOf" srcId="{5148C357-227B-4DDF-BD97-0879EAB26092}" destId="{F3D78921-DB83-4087-84BF-CA064380971F}" srcOrd="1" destOrd="4" presId="urn:microsoft.com/office/officeart/2005/8/layout/cycle4"/>
    <dgm:cxn modelId="{C952C476-775B-458C-9CEC-F0D13814672C}" type="presOf" srcId="{62CAA66D-FD6E-4EB1-944B-47B25173CA0D}" destId="{AD38EE7A-C685-41D3-9F5C-1AD994465E23}" srcOrd="0" destOrd="0" presId="urn:microsoft.com/office/officeart/2005/8/layout/cycle4"/>
    <dgm:cxn modelId="{2278E8E3-B906-4D35-BE1A-EB4910E7D964}" type="presOf" srcId="{C41856E4-530A-496E-AC21-C205B74442A6}" destId="{D6F62F48-A955-4BD3-9DA6-0F478957AD9F}" srcOrd="1" destOrd="2" presId="urn:microsoft.com/office/officeart/2005/8/layout/cycle4"/>
    <dgm:cxn modelId="{B5DFA36A-32E6-47E1-B64C-8197DA6FB91B}" srcId="{FBCE19A3-D721-4B98-A277-3D19566594AA}" destId="{9DD33600-E2EA-41F0-BC79-276B447A5863}" srcOrd="5" destOrd="0" parTransId="{E654948A-1787-413E-B353-8CA269666F7B}" sibTransId="{DD656590-F75A-4E1E-9E20-24BF6BCD5892}"/>
    <dgm:cxn modelId="{BCDC90BC-EF02-4B41-BA09-F8DCEC4DA384}" type="presOf" srcId="{52C35C50-B98B-48BD-A26B-A329AAEE39BF}" destId="{C77DE765-A400-44CD-87F0-68D93169804C}" srcOrd="1" destOrd="4" presId="urn:microsoft.com/office/officeart/2005/8/layout/cycle4"/>
    <dgm:cxn modelId="{E6CB77DA-DDB2-46B8-80E0-851BD690F9B6}" srcId="{5B70F174-ADD8-4DEE-99BE-5DC989B830BF}" destId="{072DBADF-0DF6-47F9-B282-788F190BD2A4}" srcOrd="7" destOrd="0" parTransId="{29616359-7825-4622-B081-829B17386B2F}" sibTransId="{527750BC-C093-4CF6-B5E3-6C1EF3BAC328}"/>
    <dgm:cxn modelId="{107FB629-D55E-4D6E-973E-C99DCBB191F3}" type="presOf" srcId="{1D9DA52D-6A98-4C75-9627-0E05EB9F6AE8}" destId="{D6F62F48-A955-4BD3-9DA6-0F478957AD9F}" srcOrd="1" destOrd="4" presId="urn:microsoft.com/office/officeart/2005/8/layout/cycle4"/>
    <dgm:cxn modelId="{CA9D2AEB-B32A-4E49-9A3C-55151282A204}" type="presOf" srcId="{80022D65-0DCA-4F7B-8BD9-E6BCCD73228A}" destId="{74C15D2B-43BE-409A-99E1-4C7BEA41372F}" srcOrd="0" destOrd="6" presId="urn:microsoft.com/office/officeart/2005/8/layout/cycle4"/>
    <dgm:cxn modelId="{411F0D8E-DD2A-448F-981A-A42B6006A1DE}" srcId="{5B70F174-ADD8-4DEE-99BE-5DC989B830BF}" destId="{CA061732-50DD-484B-BF24-E4DA221DF899}" srcOrd="1" destOrd="0" parTransId="{9F71BB44-68DD-4C31-8C31-45D4DF31AA92}" sibTransId="{93905A20-C5F0-4C40-B7F3-0D29B2AB668B}"/>
    <dgm:cxn modelId="{AFDE4B30-01FF-4576-8F6D-F2C0EBE36F5C}" type="presOf" srcId="{2D031A4E-6057-48B1-8E38-36E548142570}" destId="{CE6366C0-1569-4A15-B9CE-069B03284478}" srcOrd="0" destOrd="0" presId="urn:microsoft.com/office/officeart/2005/8/layout/cycle4"/>
    <dgm:cxn modelId="{11DF155A-FB7D-4671-AC3C-77F22095514C}" type="presOf" srcId="{DDDE02D3-42D4-4C16-B293-6FF0F0003A22}" destId="{74C15D2B-43BE-409A-99E1-4C7BEA41372F}" srcOrd="0" destOrd="3" presId="urn:microsoft.com/office/officeart/2005/8/layout/cycle4"/>
    <dgm:cxn modelId="{87B023D0-E46D-4BAB-AF48-4A05D18587A5}" type="presOf" srcId="{60CDEA60-515D-41D5-B343-C3BEA98CD4F0}" destId="{F75FBA98-67BE-4263-8A0A-0D314360C4A0}" srcOrd="0" destOrd="1" presId="urn:microsoft.com/office/officeart/2005/8/layout/cycle4"/>
    <dgm:cxn modelId="{BF86B2F6-8F56-401F-BFF2-F2483E0B3AD2}" type="presOf" srcId="{D198EF0E-3CF7-4B4F-BDB9-3AB7051FFB66}" destId="{F3D78921-DB83-4087-84BF-CA064380971F}" srcOrd="1" destOrd="5" presId="urn:microsoft.com/office/officeart/2005/8/layout/cycle4"/>
    <dgm:cxn modelId="{FC45F6D2-CDDB-49E2-8BBB-47A7781031C9}" type="presOf" srcId="{1035A200-9935-4B25-B536-AED5C4DA8672}" destId="{605F24D5-A60D-4553-8923-B595404D4D94}" srcOrd="1" destOrd="5" presId="urn:microsoft.com/office/officeart/2005/8/layout/cycle4"/>
    <dgm:cxn modelId="{D31C5200-6B99-4658-9916-AC2CD07F7B17}" srcId="{229CC658-17F7-485B-81E6-84C5CB64CE56}" destId="{1BA1DE21-EB93-4CE6-9A6B-B574FECD5615}" srcOrd="1" destOrd="0" parTransId="{617FD20E-684B-48DE-8CF7-9F8BD7B91120}" sibTransId="{AAC983AB-0B94-4C0A-90E9-392305E80872}"/>
    <dgm:cxn modelId="{69C62545-8E25-421C-A8A0-9EC2C83CFB0D}" type="presOf" srcId="{590800F9-C1B5-4675-A3AB-D811E378AF05}" destId="{F3D78921-DB83-4087-84BF-CA064380971F}" srcOrd="1" destOrd="6" presId="urn:microsoft.com/office/officeart/2005/8/layout/cycle4"/>
    <dgm:cxn modelId="{5A5C28F9-6CC6-4B64-9C2A-BC38F3104F86}" srcId="{D9C3E7A9-7F86-4BF4-8C07-2951349EC479}" destId="{229CC658-17F7-485B-81E6-84C5CB64CE56}" srcOrd="1" destOrd="0" parTransId="{5CD5D26E-2272-41B0-8078-4441758FDDBF}" sibTransId="{29880934-D545-4E63-9FC6-DD5BEBC18274}"/>
    <dgm:cxn modelId="{8D35798C-6BEC-4176-A710-5F8C926CC3E9}" srcId="{FBCE19A3-D721-4B98-A277-3D19566594AA}" destId="{D6D5A99B-08A8-4F47-B7D1-72FE8EF23A7C}" srcOrd="2" destOrd="0" parTransId="{CDCB38A3-1B07-48AB-B825-08A18B0655E2}" sibTransId="{D1AD6471-03D0-4430-A690-CEBF3DA6A5F5}"/>
    <dgm:cxn modelId="{F4B34777-0F3E-4FFC-ABF9-359A29C415E1}" srcId="{5B70F174-ADD8-4DEE-99BE-5DC989B830BF}" destId="{80022D65-0DCA-4F7B-8BD9-E6BCCD73228A}" srcOrd="6" destOrd="0" parTransId="{158FFDB6-F48A-4205-B53E-59F0598B292E}" sibTransId="{04C046E4-FDA9-4076-9724-915853037DA0}"/>
    <dgm:cxn modelId="{881CF177-375E-484F-B3DA-21839AAA5392}" type="presOf" srcId="{8E690A76-C033-4472-8259-1206B1C1564B}" destId="{605F24D5-A60D-4553-8923-B595404D4D94}" srcOrd="1" destOrd="3" presId="urn:microsoft.com/office/officeart/2005/8/layout/cycle4"/>
    <dgm:cxn modelId="{2155981B-A79F-4912-8A22-0E3836C90085}" srcId="{FBCE19A3-D721-4B98-A277-3D19566594AA}" destId="{62CAA66D-FD6E-4EB1-944B-47B25173CA0D}" srcOrd="0" destOrd="0" parTransId="{0E4A5483-2E3C-4FE1-B15B-293C64CD473A}" sibTransId="{ACA27EB5-D52A-491E-92D5-0EE312129358}"/>
    <dgm:cxn modelId="{8CB3C452-B6B2-4A0A-94A1-37AC4E48045C}" type="presOf" srcId="{C188AC6A-D555-4C98-A6B2-82002D1E5D97}" destId="{AD38EE7A-C685-41D3-9F5C-1AD994465E23}" srcOrd="0" destOrd="3" presId="urn:microsoft.com/office/officeart/2005/8/layout/cycle4"/>
    <dgm:cxn modelId="{651F8C68-394E-4BC3-B639-01D29ACA0F5E}" type="presOf" srcId="{1D9DA52D-6A98-4C75-9627-0E05EB9F6AE8}" destId="{74C15D2B-43BE-409A-99E1-4C7BEA41372F}" srcOrd="0" destOrd="4" presId="urn:microsoft.com/office/officeart/2005/8/layout/cycle4"/>
    <dgm:cxn modelId="{6D904414-526B-45B7-9892-75DCFDA17A1A}" type="presOf" srcId="{590800F9-C1B5-4675-A3AB-D811E378AF05}" destId="{516B9BFA-5E3B-40B6-98AD-BE837D1FBAD6}" srcOrd="0" destOrd="6" presId="urn:microsoft.com/office/officeart/2005/8/layout/cycle4"/>
    <dgm:cxn modelId="{6D0BA419-FE5A-4451-910F-78D614926B4C}" type="presOf" srcId="{CA061732-50DD-484B-BF24-E4DA221DF899}" destId="{D6F62F48-A955-4BD3-9DA6-0F478957AD9F}" srcOrd="1" destOrd="1" presId="urn:microsoft.com/office/officeart/2005/8/layout/cycle4"/>
    <dgm:cxn modelId="{A42AB544-D736-4B59-8BE3-CBEA3731E035}" type="presOf" srcId="{8E690A76-C033-4472-8259-1206B1C1564B}" destId="{F75FBA98-67BE-4263-8A0A-0D314360C4A0}" srcOrd="0" destOrd="3" presId="urn:microsoft.com/office/officeart/2005/8/layout/cycle4"/>
    <dgm:cxn modelId="{3169CC56-6EA9-4CCD-B648-419112024CA2}" srcId="{2D031A4E-6057-48B1-8E38-36E548142570}" destId="{60CDEA60-515D-41D5-B343-C3BEA98CD4F0}" srcOrd="1" destOrd="0" parTransId="{0BCEFBA4-62B2-4A19-A1AD-43B402EE1D0D}" sibTransId="{92993B39-66E8-4C33-B5D8-09B5119D7E62}"/>
    <dgm:cxn modelId="{C68D1C28-9F54-452A-9B8F-C75B7F560325}" type="presOf" srcId="{FA152986-4468-4ADC-9BD1-E754AD98A0F0}" destId="{605F24D5-A60D-4553-8923-B595404D4D94}" srcOrd="1" destOrd="4" presId="urn:microsoft.com/office/officeart/2005/8/layout/cycle4"/>
    <dgm:cxn modelId="{A16A0485-D183-4E72-A835-426546960057}" srcId="{FBCE19A3-D721-4B98-A277-3D19566594AA}" destId="{C188AC6A-D555-4C98-A6B2-82002D1E5D97}" srcOrd="3" destOrd="0" parTransId="{35379D12-FE00-49CF-B79B-2D9068AD872B}" sibTransId="{4F554B4B-E2B7-4441-9DE5-FC206D280D80}"/>
    <dgm:cxn modelId="{5104EB82-6A9C-4AB3-ABBD-D99487C04AA5}" type="presOf" srcId="{4EB8D186-E220-4E05-A26C-955A383F2873}" destId="{605F24D5-A60D-4553-8923-B595404D4D94}" srcOrd="1" destOrd="0" presId="urn:microsoft.com/office/officeart/2005/8/layout/cycle4"/>
    <dgm:cxn modelId="{4EA35104-5F82-489D-A435-749F40C3EA17}" srcId="{D9C3E7A9-7F86-4BF4-8C07-2951349EC479}" destId="{2D031A4E-6057-48B1-8E38-36E548142570}" srcOrd="2" destOrd="0" parTransId="{AF5A884B-A401-4CE5-A5A5-D7E3D7B5029D}" sibTransId="{A685FA63-6EB1-48D5-8302-E60C75F994D0}"/>
    <dgm:cxn modelId="{CBF76E5F-F053-45D1-9197-671D6652DB12}" type="presParOf" srcId="{E4D92571-920E-43BC-919F-5928D57BFA1E}" destId="{D4DB6B14-42E0-4A59-8B04-3518A51116F6}" srcOrd="0" destOrd="0" presId="urn:microsoft.com/office/officeart/2005/8/layout/cycle4"/>
    <dgm:cxn modelId="{21CE8438-F6D0-482F-96D5-552A2F0E0F98}" type="presParOf" srcId="{D4DB6B14-42E0-4A59-8B04-3518A51116F6}" destId="{B042AFEB-8328-4586-BB10-55D3E31437B8}" srcOrd="0" destOrd="0" presId="urn:microsoft.com/office/officeart/2005/8/layout/cycle4"/>
    <dgm:cxn modelId="{4244E2FC-5CD5-4575-8B62-B6D4C3518C64}" type="presParOf" srcId="{B042AFEB-8328-4586-BB10-55D3E31437B8}" destId="{74C15D2B-43BE-409A-99E1-4C7BEA41372F}" srcOrd="0" destOrd="0" presId="urn:microsoft.com/office/officeart/2005/8/layout/cycle4"/>
    <dgm:cxn modelId="{08C9306B-4A02-4DA5-81C5-204BB74C02D6}" type="presParOf" srcId="{B042AFEB-8328-4586-BB10-55D3E31437B8}" destId="{D6F62F48-A955-4BD3-9DA6-0F478957AD9F}" srcOrd="1" destOrd="0" presId="urn:microsoft.com/office/officeart/2005/8/layout/cycle4"/>
    <dgm:cxn modelId="{6FB6EC78-8DA3-441A-AFEB-329D02D480E2}" type="presParOf" srcId="{D4DB6B14-42E0-4A59-8B04-3518A51116F6}" destId="{5E16D7EF-D83D-4BAF-BBCA-4AB839CFA88F}" srcOrd="1" destOrd="0" presId="urn:microsoft.com/office/officeart/2005/8/layout/cycle4"/>
    <dgm:cxn modelId="{E5E9945E-AAAD-42D4-8F65-09ED804A38FD}" type="presParOf" srcId="{5E16D7EF-D83D-4BAF-BBCA-4AB839CFA88F}" destId="{516B9BFA-5E3B-40B6-98AD-BE837D1FBAD6}" srcOrd="0" destOrd="0" presId="urn:microsoft.com/office/officeart/2005/8/layout/cycle4"/>
    <dgm:cxn modelId="{FB27074E-AC5D-4018-9F63-93A1E35E1AF5}" type="presParOf" srcId="{5E16D7EF-D83D-4BAF-BBCA-4AB839CFA88F}" destId="{F3D78921-DB83-4087-84BF-CA064380971F}" srcOrd="1" destOrd="0" presId="urn:microsoft.com/office/officeart/2005/8/layout/cycle4"/>
    <dgm:cxn modelId="{DB33261A-A9A9-4E74-B569-C2D0DA122141}" type="presParOf" srcId="{D4DB6B14-42E0-4A59-8B04-3518A51116F6}" destId="{30621E1E-4450-42A5-9CAD-C8ECF2ED4B1C}" srcOrd="2" destOrd="0" presId="urn:microsoft.com/office/officeart/2005/8/layout/cycle4"/>
    <dgm:cxn modelId="{73419600-088A-40D9-AB6F-4566B401FD2F}" type="presParOf" srcId="{30621E1E-4450-42A5-9CAD-C8ECF2ED4B1C}" destId="{F75FBA98-67BE-4263-8A0A-0D314360C4A0}" srcOrd="0" destOrd="0" presId="urn:microsoft.com/office/officeart/2005/8/layout/cycle4"/>
    <dgm:cxn modelId="{5BCEA1A3-E09E-4602-80D7-413C1BA4EA58}" type="presParOf" srcId="{30621E1E-4450-42A5-9CAD-C8ECF2ED4B1C}" destId="{605F24D5-A60D-4553-8923-B595404D4D94}" srcOrd="1" destOrd="0" presId="urn:microsoft.com/office/officeart/2005/8/layout/cycle4"/>
    <dgm:cxn modelId="{EB24688C-7802-4F58-A029-595E0A263DD7}" type="presParOf" srcId="{D4DB6B14-42E0-4A59-8B04-3518A51116F6}" destId="{C7CFF830-44FE-45CE-9759-C0B793802424}" srcOrd="3" destOrd="0" presId="urn:microsoft.com/office/officeart/2005/8/layout/cycle4"/>
    <dgm:cxn modelId="{F6959D95-15EF-4663-904A-891929468BC9}" type="presParOf" srcId="{C7CFF830-44FE-45CE-9759-C0B793802424}" destId="{AD38EE7A-C685-41D3-9F5C-1AD994465E23}" srcOrd="0" destOrd="0" presId="urn:microsoft.com/office/officeart/2005/8/layout/cycle4"/>
    <dgm:cxn modelId="{C1445051-D11B-45EA-B77E-9CC38DA93C7C}" type="presParOf" srcId="{C7CFF830-44FE-45CE-9759-C0B793802424}" destId="{C77DE765-A400-44CD-87F0-68D93169804C}" srcOrd="1" destOrd="0" presId="urn:microsoft.com/office/officeart/2005/8/layout/cycle4"/>
    <dgm:cxn modelId="{ED162A36-8E75-45FA-8DED-FA7F3595690E}" type="presParOf" srcId="{D4DB6B14-42E0-4A59-8B04-3518A51116F6}" destId="{6BE8491F-7D2C-4655-82BA-3EBC86373CEC}" srcOrd="4" destOrd="0" presId="urn:microsoft.com/office/officeart/2005/8/layout/cycle4"/>
    <dgm:cxn modelId="{B1DB9AA9-2675-4767-A28A-5A0FDBF04A91}" type="presParOf" srcId="{E4D92571-920E-43BC-919F-5928D57BFA1E}" destId="{1912D3DD-C8BF-49FA-A475-7A4ECF455C50}" srcOrd="1" destOrd="0" presId="urn:microsoft.com/office/officeart/2005/8/layout/cycle4"/>
    <dgm:cxn modelId="{24A60B82-3521-4F10-A041-8849EB192C8F}" type="presParOf" srcId="{1912D3DD-C8BF-49FA-A475-7A4ECF455C50}" destId="{BAE0A4B9-FAE5-408A-9164-19C9A218F095}" srcOrd="0" destOrd="0" presId="urn:microsoft.com/office/officeart/2005/8/layout/cycle4"/>
    <dgm:cxn modelId="{E5858050-C387-4D17-B59C-AFC8A28FBF69}" type="presParOf" srcId="{1912D3DD-C8BF-49FA-A475-7A4ECF455C50}" destId="{E7D18CCD-34F1-4E56-9739-0BAD073A51D3}" srcOrd="1" destOrd="0" presId="urn:microsoft.com/office/officeart/2005/8/layout/cycle4"/>
    <dgm:cxn modelId="{7C886F7E-86C7-4C2B-B91C-C55B3260BF1C}" type="presParOf" srcId="{1912D3DD-C8BF-49FA-A475-7A4ECF455C50}" destId="{CE6366C0-1569-4A15-B9CE-069B03284478}" srcOrd="2" destOrd="0" presId="urn:microsoft.com/office/officeart/2005/8/layout/cycle4"/>
    <dgm:cxn modelId="{B92B6515-77A1-4564-BF13-1EC600CED64F}" type="presParOf" srcId="{1912D3DD-C8BF-49FA-A475-7A4ECF455C50}" destId="{E5EC745D-1674-4010-B81B-6433AC14FEEF}" srcOrd="3" destOrd="0" presId="urn:microsoft.com/office/officeart/2005/8/layout/cycle4"/>
    <dgm:cxn modelId="{2EC48C7E-80E5-4B55-94B0-AB80FC67BF9E}" type="presParOf" srcId="{1912D3DD-C8BF-49FA-A475-7A4ECF455C50}" destId="{02C6EFE9-E2DC-44B4-8B0C-159BC9C1ADB6}" srcOrd="4" destOrd="0" presId="urn:microsoft.com/office/officeart/2005/8/layout/cycle4"/>
    <dgm:cxn modelId="{D725D530-F0E8-4685-8DD7-87A2DD7B9572}" type="presParOf" srcId="{E4D92571-920E-43BC-919F-5928D57BFA1E}" destId="{6E259363-866B-467D-9A9E-4BF3D9F93193}" srcOrd="2" destOrd="0" presId="urn:microsoft.com/office/officeart/2005/8/layout/cycle4"/>
    <dgm:cxn modelId="{A29FF1ED-7420-4C9C-8742-11FDB61803CC}" type="presParOf" srcId="{E4D92571-920E-43BC-919F-5928D57BFA1E}" destId="{58318B0E-53CD-492E-B093-42E8637A30F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9BF942-A207-4E7C-99B3-7698E004D5E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43D05CC-F468-4C65-91EC-074C756494D4}">
      <dgm:prSet/>
      <dgm:spPr/>
      <dgm:t>
        <a:bodyPr/>
        <a:lstStyle/>
        <a:p>
          <a:pPr rtl="0"/>
          <a:r>
            <a:rPr lang="en-US" dirty="0" smtClean="0"/>
            <a:t>Scalability</a:t>
          </a:r>
          <a:endParaRPr lang="en-US" dirty="0"/>
        </a:p>
      </dgm:t>
    </dgm:pt>
    <dgm:pt modelId="{DBC36DEE-DED6-4BA6-8671-26A2BAF05968}" type="parTrans" cxnId="{CF8D7F4B-1763-44AA-99F8-94281C15C99E}">
      <dgm:prSet/>
      <dgm:spPr/>
      <dgm:t>
        <a:bodyPr/>
        <a:lstStyle/>
        <a:p>
          <a:endParaRPr lang="en-US"/>
        </a:p>
      </dgm:t>
    </dgm:pt>
    <dgm:pt modelId="{3333C61F-3E72-4E94-AEC1-3B292C56C446}" type="sibTrans" cxnId="{CF8D7F4B-1763-44AA-99F8-94281C15C99E}">
      <dgm:prSet/>
      <dgm:spPr/>
      <dgm:t>
        <a:bodyPr/>
        <a:lstStyle/>
        <a:p>
          <a:endParaRPr lang="en-US"/>
        </a:p>
      </dgm:t>
    </dgm:pt>
    <dgm:pt modelId="{5744C49E-8F23-495C-A67B-5FC9532640ED}">
      <dgm:prSet/>
      <dgm:spPr/>
      <dgm:t>
        <a:bodyPr/>
        <a:lstStyle/>
        <a:p>
          <a:pPr rtl="0"/>
          <a:r>
            <a:rPr lang="en-US" dirty="0" smtClean="0"/>
            <a:t>Resiliency</a:t>
          </a:r>
          <a:endParaRPr lang="en-US" dirty="0"/>
        </a:p>
      </dgm:t>
    </dgm:pt>
    <dgm:pt modelId="{BDA510B9-F636-45B7-A934-6FFDAA653E29}" type="parTrans" cxnId="{B16B019A-7EF4-4809-90A6-D02347DCF56B}">
      <dgm:prSet/>
      <dgm:spPr/>
      <dgm:t>
        <a:bodyPr/>
        <a:lstStyle/>
        <a:p>
          <a:endParaRPr lang="en-US"/>
        </a:p>
      </dgm:t>
    </dgm:pt>
    <dgm:pt modelId="{EACE0BA4-C3D2-44AF-AD6B-F8E839237173}" type="sibTrans" cxnId="{B16B019A-7EF4-4809-90A6-D02347DCF56B}">
      <dgm:prSet/>
      <dgm:spPr/>
      <dgm:t>
        <a:bodyPr/>
        <a:lstStyle/>
        <a:p>
          <a:endParaRPr lang="en-US"/>
        </a:p>
      </dgm:t>
    </dgm:pt>
    <dgm:pt modelId="{2A48A4BA-89B3-4A76-96EE-8F2973A94679}">
      <dgm:prSet/>
      <dgm:spPr/>
      <dgm:t>
        <a:bodyPr/>
        <a:lstStyle/>
        <a:p>
          <a:pPr rtl="0"/>
          <a:r>
            <a:rPr lang="en-US" dirty="0" smtClean="0"/>
            <a:t>Cloud Support</a:t>
          </a:r>
          <a:endParaRPr lang="en-US" dirty="0"/>
        </a:p>
      </dgm:t>
    </dgm:pt>
    <dgm:pt modelId="{D09B4A5E-B30C-45B0-B03C-352E7F3D8F19}" type="parTrans" cxnId="{B6330095-981A-4AC1-B62C-74D551C54BDA}">
      <dgm:prSet/>
      <dgm:spPr/>
      <dgm:t>
        <a:bodyPr/>
        <a:lstStyle/>
        <a:p>
          <a:endParaRPr lang="en-US"/>
        </a:p>
      </dgm:t>
    </dgm:pt>
    <dgm:pt modelId="{800FB88E-6D78-4D27-BE86-69B9B6B19055}" type="sibTrans" cxnId="{B6330095-981A-4AC1-B62C-74D551C54BDA}">
      <dgm:prSet/>
      <dgm:spPr/>
      <dgm:t>
        <a:bodyPr/>
        <a:lstStyle/>
        <a:p>
          <a:endParaRPr lang="en-US"/>
        </a:p>
      </dgm:t>
    </dgm:pt>
    <dgm:pt modelId="{50CFE2FC-FE14-44F8-88A9-2ECFD617E7B2}" type="pres">
      <dgm:prSet presAssocID="{539BF942-A207-4E7C-99B3-7698E004D5E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F3E842-599A-4864-92CF-F6ECE341B0DB}" type="pres">
      <dgm:prSet presAssocID="{539BF942-A207-4E7C-99B3-7698E004D5E5}" presName="arrow" presStyleLbl="bgShp" presStyleIdx="0" presStyleCnt="1"/>
      <dgm:spPr/>
    </dgm:pt>
    <dgm:pt modelId="{4B7C592F-4EAB-488A-BC75-26DB5B3D2D56}" type="pres">
      <dgm:prSet presAssocID="{539BF942-A207-4E7C-99B3-7698E004D5E5}" presName="linearProcess" presStyleCnt="0"/>
      <dgm:spPr/>
    </dgm:pt>
    <dgm:pt modelId="{342866CA-F0D8-44E7-8258-E3DA2E7AA6A8}" type="pres">
      <dgm:prSet presAssocID="{143D05CC-F468-4C65-91EC-074C756494D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5285A0-BCD3-4467-8EB2-D8A6EFE4CFD7}" type="pres">
      <dgm:prSet presAssocID="{3333C61F-3E72-4E94-AEC1-3B292C56C446}" presName="sibTrans" presStyleCnt="0"/>
      <dgm:spPr/>
    </dgm:pt>
    <dgm:pt modelId="{83367548-E729-4911-80A0-FD21DD26C45D}" type="pres">
      <dgm:prSet presAssocID="{5744C49E-8F23-495C-A67B-5FC9532640ED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30BE23-426C-4568-ABA8-4E46A9BE666A}" type="pres">
      <dgm:prSet presAssocID="{EACE0BA4-C3D2-44AF-AD6B-F8E839237173}" presName="sibTrans" presStyleCnt="0"/>
      <dgm:spPr/>
    </dgm:pt>
    <dgm:pt modelId="{2A3CF1CC-0D4F-41A5-B4D4-65597869A177}" type="pres">
      <dgm:prSet presAssocID="{2A48A4BA-89B3-4A76-96EE-8F2973A94679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E58AEF-D0F4-4C3A-8C4D-EF8F75A29B91}" type="presOf" srcId="{539BF942-A207-4E7C-99B3-7698E004D5E5}" destId="{50CFE2FC-FE14-44F8-88A9-2ECFD617E7B2}" srcOrd="0" destOrd="0" presId="urn:microsoft.com/office/officeart/2005/8/layout/hProcess9"/>
    <dgm:cxn modelId="{CF8D7F4B-1763-44AA-99F8-94281C15C99E}" srcId="{539BF942-A207-4E7C-99B3-7698E004D5E5}" destId="{143D05CC-F468-4C65-91EC-074C756494D4}" srcOrd="0" destOrd="0" parTransId="{DBC36DEE-DED6-4BA6-8671-26A2BAF05968}" sibTransId="{3333C61F-3E72-4E94-AEC1-3B292C56C446}"/>
    <dgm:cxn modelId="{DE700136-A12F-46AF-A98B-281F14BF88FD}" type="presOf" srcId="{5744C49E-8F23-495C-A67B-5FC9532640ED}" destId="{83367548-E729-4911-80A0-FD21DD26C45D}" srcOrd="0" destOrd="0" presId="urn:microsoft.com/office/officeart/2005/8/layout/hProcess9"/>
    <dgm:cxn modelId="{B16B019A-7EF4-4809-90A6-D02347DCF56B}" srcId="{539BF942-A207-4E7C-99B3-7698E004D5E5}" destId="{5744C49E-8F23-495C-A67B-5FC9532640ED}" srcOrd="1" destOrd="0" parTransId="{BDA510B9-F636-45B7-A934-6FFDAA653E29}" sibTransId="{EACE0BA4-C3D2-44AF-AD6B-F8E839237173}"/>
    <dgm:cxn modelId="{B6330095-981A-4AC1-B62C-74D551C54BDA}" srcId="{539BF942-A207-4E7C-99B3-7698E004D5E5}" destId="{2A48A4BA-89B3-4A76-96EE-8F2973A94679}" srcOrd="2" destOrd="0" parTransId="{D09B4A5E-B30C-45B0-B03C-352E7F3D8F19}" sibTransId="{800FB88E-6D78-4D27-BE86-69B9B6B19055}"/>
    <dgm:cxn modelId="{011679A9-6C69-4CAF-9349-B4C644129BA2}" type="presOf" srcId="{143D05CC-F468-4C65-91EC-074C756494D4}" destId="{342866CA-F0D8-44E7-8258-E3DA2E7AA6A8}" srcOrd="0" destOrd="0" presId="urn:microsoft.com/office/officeart/2005/8/layout/hProcess9"/>
    <dgm:cxn modelId="{3EB62BDA-ACE8-4951-83C2-90C2626D6ABB}" type="presOf" srcId="{2A48A4BA-89B3-4A76-96EE-8F2973A94679}" destId="{2A3CF1CC-0D4F-41A5-B4D4-65597869A177}" srcOrd="0" destOrd="0" presId="urn:microsoft.com/office/officeart/2005/8/layout/hProcess9"/>
    <dgm:cxn modelId="{10D63CF2-2127-47D2-AA9B-682892FD86EE}" type="presParOf" srcId="{50CFE2FC-FE14-44F8-88A9-2ECFD617E7B2}" destId="{A0F3E842-599A-4864-92CF-F6ECE341B0DB}" srcOrd="0" destOrd="0" presId="urn:microsoft.com/office/officeart/2005/8/layout/hProcess9"/>
    <dgm:cxn modelId="{4AA365A6-B7DB-4E5B-A834-2250E5525A1C}" type="presParOf" srcId="{50CFE2FC-FE14-44F8-88A9-2ECFD617E7B2}" destId="{4B7C592F-4EAB-488A-BC75-26DB5B3D2D56}" srcOrd="1" destOrd="0" presId="urn:microsoft.com/office/officeart/2005/8/layout/hProcess9"/>
    <dgm:cxn modelId="{DDF3D18A-1C86-4436-9379-BB9ACBC3197E}" type="presParOf" srcId="{4B7C592F-4EAB-488A-BC75-26DB5B3D2D56}" destId="{342866CA-F0D8-44E7-8258-E3DA2E7AA6A8}" srcOrd="0" destOrd="0" presId="urn:microsoft.com/office/officeart/2005/8/layout/hProcess9"/>
    <dgm:cxn modelId="{07769E6E-499C-4A1F-AD10-6C6BFEE013D6}" type="presParOf" srcId="{4B7C592F-4EAB-488A-BC75-26DB5B3D2D56}" destId="{FA5285A0-BCD3-4467-8EB2-D8A6EFE4CFD7}" srcOrd="1" destOrd="0" presId="urn:microsoft.com/office/officeart/2005/8/layout/hProcess9"/>
    <dgm:cxn modelId="{DCC7E636-73B5-4934-BF47-C59E3A03DF22}" type="presParOf" srcId="{4B7C592F-4EAB-488A-BC75-26DB5B3D2D56}" destId="{83367548-E729-4911-80A0-FD21DD26C45D}" srcOrd="2" destOrd="0" presId="urn:microsoft.com/office/officeart/2005/8/layout/hProcess9"/>
    <dgm:cxn modelId="{79C39D67-BB4C-404D-B59F-FA9EDE0CCF01}" type="presParOf" srcId="{4B7C592F-4EAB-488A-BC75-26DB5B3D2D56}" destId="{8230BE23-426C-4568-ABA8-4E46A9BE666A}" srcOrd="3" destOrd="0" presId="urn:microsoft.com/office/officeart/2005/8/layout/hProcess9"/>
    <dgm:cxn modelId="{42FC3E52-441C-4A8C-965A-F3610384CDDA}" type="presParOf" srcId="{4B7C592F-4EAB-488A-BC75-26DB5B3D2D56}" destId="{2A3CF1CC-0D4F-41A5-B4D4-65597869A17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1CCFE-B9E2-495C-A14E-C264FE155CBE}">
      <dsp:nvSpPr>
        <dsp:cNvPr id="0" name=""/>
        <dsp:cNvSpPr/>
      </dsp:nvSpPr>
      <dsp:spPr>
        <a:xfrm rot="5400000">
          <a:off x="-210629" y="210793"/>
          <a:ext cx="1404193" cy="9829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Legacy System</a:t>
          </a:r>
          <a:endParaRPr lang="en-US" sz="1200" b="1" kern="1200" dirty="0"/>
        </a:p>
      </dsp:txBody>
      <dsp:txXfrm rot="-5400000">
        <a:off x="1" y="491632"/>
        <a:ext cx="982935" cy="421258"/>
      </dsp:txXfrm>
    </dsp:sp>
    <dsp:sp modelId="{C4A35548-2E21-4AAA-AE63-C60FCAEA2D26}">
      <dsp:nvSpPr>
        <dsp:cNvPr id="0" name=""/>
        <dsp:cNvSpPr/>
      </dsp:nvSpPr>
      <dsp:spPr>
        <a:xfrm rot="5400000">
          <a:off x="2609429" y="-1626329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Architecture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Problems</a:t>
          </a:r>
          <a:endParaRPr lang="en-US" sz="1200" kern="1200" dirty="0"/>
        </a:p>
      </dsp:txBody>
      <dsp:txXfrm rot="-5400000">
        <a:off x="982936" y="44720"/>
        <a:ext cx="4121157" cy="823614"/>
      </dsp:txXfrm>
    </dsp:sp>
    <dsp:sp modelId="{8674861C-641D-4B44-BD65-87448F1A2F8A}">
      <dsp:nvSpPr>
        <dsp:cNvPr id="0" name=""/>
        <dsp:cNvSpPr/>
      </dsp:nvSpPr>
      <dsp:spPr>
        <a:xfrm rot="5400000">
          <a:off x="-210629" y="1469819"/>
          <a:ext cx="1404193" cy="9829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Mass Transit</a:t>
          </a:r>
          <a:endParaRPr lang="en-US" sz="1200" b="1" kern="1200" dirty="0"/>
        </a:p>
      </dsp:txBody>
      <dsp:txXfrm rot="-5400000">
        <a:off x="1" y="1750658"/>
        <a:ext cx="982935" cy="421258"/>
      </dsp:txXfrm>
    </dsp:sp>
    <dsp:sp modelId="{71D3D0C1-943C-4F07-851A-449A1ADF9B3C}">
      <dsp:nvSpPr>
        <dsp:cNvPr id="0" name=""/>
        <dsp:cNvSpPr/>
      </dsp:nvSpPr>
      <dsp:spPr>
        <a:xfrm rot="5400000">
          <a:off x="2609429" y="-367302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Mass Transit Project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Feature Map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Messaging Patterns</a:t>
          </a:r>
          <a:endParaRPr lang="en-US" sz="1200" kern="1200" dirty="0"/>
        </a:p>
      </dsp:txBody>
      <dsp:txXfrm rot="-5400000">
        <a:off x="982936" y="1303747"/>
        <a:ext cx="4121157" cy="823614"/>
      </dsp:txXfrm>
    </dsp:sp>
    <dsp:sp modelId="{1EF1D0A2-CEB4-4E60-AB0F-BCD66F169E2A}">
      <dsp:nvSpPr>
        <dsp:cNvPr id="0" name=""/>
        <dsp:cNvSpPr/>
      </dsp:nvSpPr>
      <dsp:spPr>
        <a:xfrm rot="5400000">
          <a:off x="-210629" y="2728846"/>
          <a:ext cx="1404193" cy="9829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Solution</a:t>
          </a:r>
          <a:endParaRPr lang="en-US" sz="1200" b="1" kern="1200" dirty="0"/>
        </a:p>
      </dsp:txBody>
      <dsp:txXfrm rot="-5400000">
        <a:off x="1" y="3009685"/>
        <a:ext cx="982935" cy="421258"/>
      </dsp:txXfrm>
    </dsp:sp>
    <dsp:sp modelId="{CFC34C5D-362C-4F86-88A4-FBF87B2C7427}">
      <dsp:nvSpPr>
        <dsp:cNvPr id="0" name=""/>
        <dsp:cNvSpPr/>
      </dsp:nvSpPr>
      <dsp:spPr>
        <a:xfrm rot="5400000">
          <a:off x="2609429" y="891723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Architecture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Code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Scale-Out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Availability</a:t>
          </a:r>
          <a:endParaRPr lang="en-US" sz="1200" kern="1200" dirty="0"/>
        </a:p>
      </dsp:txBody>
      <dsp:txXfrm rot="-5400000">
        <a:off x="982936" y="2562772"/>
        <a:ext cx="4121157" cy="823614"/>
      </dsp:txXfrm>
    </dsp:sp>
    <dsp:sp modelId="{C6191146-B27E-4576-889C-63715DA6B13F}">
      <dsp:nvSpPr>
        <dsp:cNvPr id="0" name=""/>
        <dsp:cNvSpPr/>
      </dsp:nvSpPr>
      <dsp:spPr>
        <a:xfrm rot="5400000">
          <a:off x="-210629" y="3987873"/>
          <a:ext cx="1404193" cy="98293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More</a:t>
          </a:r>
          <a:endParaRPr lang="en-US" sz="1200" b="1" kern="1200" dirty="0"/>
        </a:p>
      </dsp:txBody>
      <dsp:txXfrm rot="-5400000">
        <a:off x="1" y="4268712"/>
        <a:ext cx="982935" cy="421258"/>
      </dsp:txXfrm>
    </dsp:sp>
    <dsp:sp modelId="{635E652E-FF37-4DFF-95CD-8CA4BA2A8607}">
      <dsp:nvSpPr>
        <dsp:cNvPr id="0" name=""/>
        <dsp:cNvSpPr/>
      </dsp:nvSpPr>
      <dsp:spPr>
        <a:xfrm rot="5400000">
          <a:off x="2609429" y="2150750"/>
          <a:ext cx="912726" cy="41657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Explore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Read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Hack</a:t>
          </a:r>
          <a:endParaRPr lang="en-US" sz="1200" kern="1200" dirty="0"/>
        </a:p>
      </dsp:txBody>
      <dsp:txXfrm rot="-5400000">
        <a:off x="982936" y="3821799"/>
        <a:ext cx="4121157" cy="8236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4A4BD-0093-435C-9115-848F665F9AA0}">
      <dsp:nvSpPr>
        <dsp:cNvPr id="0" name=""/>
        <dsp:cNvSpPr/>
      </dsp:nvSpPr>
      <dsp:spPr>
        <a:xfrm>
          <a:off x="2357607" y="2495710"/>
          <a:ext cx="1553779" cy="1553779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MassTransit</a:t>
          </a:r>
          <a:endParaRPr lang="en-US" sz="1700" kern="1200" dirty="0"/>
        </a:p>
      </dsp:txBody>
      <dsp:txXfrm>
        <a:off x="2585153" y="2723256"/>
        <a:ext cx="1098687" cy="1098687"/>
      </dsp:txXfrm>
    </dsp:sp>
    <dsp:sp modelId="{5081C45D-A36D-4185-91BD-81A1E7F3B6B8}">
      <dsp:nvSpPr>
        <dsp:cNvPr id="0" name=""/>
        <dsp:cNvSpPr/>
      </dsp:nvSpPr>
      <dsp:spPr>
        <a:xfrm rot="10800000">
          <a:off x="545530" y="3051186"/>
          <a:ext cx="1712412" cy="44282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B91C0C3-A5ED-4F3A-982B-F35D092D591F}">
      <dsp:nvSpPr>
        <dsp:cNvPr id="0" name=""/>
        <dsp:cNvSpPr/>
      </dsp:nvSpPr>
      <dsp:spPr>
        <a:xfrm>
          <a:off x="1707" y="2837541"/>
          <a:ext cx="1087645" cy="870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Automatonymous</a:t>
          </a:r>
          <a:endParaRPr lang="en-US" sz="1000" kern="1200" dirty="0"/>
        </a:p>
      </dsp:txBody>
      <dsp:txXfrm>
        <a:off x="27192" y="2863026"/>
        <a:ext cx="1036675" cy="819146"/>
      </dsp:txXfrm>
    </dsp:sp>
    <dsp:sp modelId="{F1678E16-27EA-4D42-B2C6-D2938477D7DE}">
      <dsp:nvSpPr>
        <dsp:cNvPr id="0" name=""/>
        <dsp:cNvSpPr/>
      </dsp:nvSpPr>
      <dsp:spPr>
        <a:xfrm rot="12600000">
          <a:off x="777676" y="2184806"/>
          <a:ext cx="1712412" cy="44282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225557"/>
                <a:satOff val="-1705"/>
                <a:lumOff val="-65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225557"/>
                <a:satOff val="-1705"/>
                <a:lumOff val="-65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225557"/>
                <a:satOff val="-1705"/>
                <a:lumOff val="-65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2464EC3-B6F8-43A7-B11E-766BDD322941}">
      <dsp:nvSpPr>
        <dsp:cNvPr id="0" name=""/>
        <dsp:cNvSpPr/>
      </dsp:nvSpPr>
      <dsp:spPr>
        <a:xfrm>
          <a:off x="348563" y="1543058"/>
          <a:ext cx="1087645" cy="870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225557"/>
                <a:satOff val="-1705"/>
                <a:lumOff val="-65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225557"/>
                <a:satOff val="-1705"/>
                <a:lumOff val="-65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225557"/>
                <a:satOff val="-1705"/>
                <a:lumOff val="-65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Courier</a:t>
          </a:r>
          <a:endParaRPr lang="en-US" sz="1000" kern="1200"/>
        </a:p>
      </dsp:txBody>
      <dsp:txXfrm>
        <a:off x="374048" y="1568543"/>
        <a:ext cx="1036675" cy="819146"/>
      </dsp:txXfrm>
    </dsp:sp>
    <dsp:sp modelId="{2AEDBDB1-3D70-4118-95AC-548E4B9178AE}">
      <dsp:nvSpPr>
        <dsp:cNvPr id="0" name=""/>
        <dsp:cNvSpPr/>
      </dsp:nvSpPr>
      <dsp:spPr>
        <a:xfrm rot="14400000">
          <a:off x="1411910" y="1550572"/>
          <a:ext cx="1712412" cy="44282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047861-DFAB-4C58-BEA8-5342E1B552E4}">
      <dsp:nvSpPr>
        <dsp:cNvPr id="0" name=""/>
        <dsp:cNvSpPr/>
      </dsp:nvSpPr>
      <dsp:spPr>
        <a:xfrm>
          <a:off x="1296190" y="595431"/>
          <a:ext cx="1087645" cy="870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TopShelf</a:t>
          </a:r>
          <a:endParaRPr lang="en-US" sz="1000" kern="1200"/>
        </a:p>
      </dsp:txBody>
      <dsp:txXfrm>
        <a:off x="1321675" y="620916"/>
        <a:ext cx="1036675" cy="819146"/>
      </dsp:txXfrm>
    </dsp:sp>
    <dsp:sp modelId="{79BC5D14-726C-4864-BF26-C1A0D4C4F999}">
      <dsp:nvSpPr>
        <dsp:cNvPr id="0" name=""/>
        <dsp:cNvSpPr/>
      </dsp:nvSpPr>
      <dsp:spPr>
        <a:xfrm rot="16200000">
          <a:off x="2278290" y="1318426"/>
          <a:ext cx="1712412" cy="44282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A9D91B0-E6D5-4BEB-A522-617F6AC2EEAD}">
      <dsp:nvSpPr>
        <dsp:cNvPr id="0" name=""/>
        <dsp:cNvSpPr/>
      </dsp:nvSpPr>
      <dsp:spPr>
        <a:xfrm>
          <a:off x="2590674" y="248575"/>
          <a:ext cx="1087645" cy="870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Quartz</a:t>
          </a:r>
          <a:endParaRPr lang="en-US" sz="1000" kern="1200"/>
        </a:p>
      </dsp:txBody>
      <dsp:txXfrm>
        <a:off x="2616159" y="274060"/>
        <a:ext cx="1036675" cy="819146"/>
      </dsp:txXfrm>
    </dsp:sp>
    <dsp:sp modelId="{32E5C632-2E14-4F75-954F-F73C049CD5CB}">
      <dsp:nvSpPr>
        <dsp:cNvPr id="0" name=""/>
        <dsp:cNvSpPr/>
      </dsp:nvSpPr>
      <dsp:spPr>
        <a:xfrm rot="18000000">
          <a:off x="3144671" y="1550572"/>
          <a:ext cx="1712412" cy="44282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D9CE0E7-F9E5-4759-ABE7-27E939EE761A}">
      <dsp:nvSpPr>
        <dsp:cNvPr id="0" name=""/>
        <dsp:cNvSpPr/>
      </dsp:nvSpPr>
      <dsp:spPr>
        <a:xfrm>
          <a:off x="3885157" y="595431"/>
          <a:ext cx="1087645" cy="870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Transports</a:t>
          </a:r>
          <a:endParaRPr lang="en-US" sz="1000" kern="1200" dirty="0"/>
        </a:p>
      </dsp:txBody>
      <dsp:txXfrm>
        <a:off x="3910642" y="620916"/>
        <a:ext cx="1036675" cy="819146"/>
      </dsp:txXfrm>
    </dsp:sp>
    <dsp:sp modelId="{27DF259A-5344-4FF7-97E4-A97EC4C703AB}">
      <dsp:nvSpPr>
        <dsp:cNvPr id="0" name=""/>
        <dsp:cNvSpPr/>
      </dsp:nvSpPr>
      <dsp:spPr>
        <a:xfrm rot="19800000">
          <a:off x="3778905" y="2184806"/>
          <a:ext cx="1712412" cy="44282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6127787"/>
                <a:satOff val="-8523"/>
                <a:lumOff val="-326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127787"/>
                <a:satOff val="-8523"/>
                <a:lumOff val="-326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127787"/>
                <a:satOff val="-8523"/>
                <a:lumOff val="-326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129AEE7-0451-44D1-840B-7DC4512E6152}">
      <dsp:nvSpPr>
        <dsp:cNvPr id="0" name=""/>
        <dsp:cNvSpPr/>
      </dsp:nvSpPr>
      <dsp:spPr>
        <a:xfrm>
          <a:off x="4832784" y="1543058"/>
          <a:ext cx="1087645" cy="870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127787"/>
                <a:satOff val="-8523"/>
                <a:lumOff val="-326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127787"/>
                <a:satOff val="-8523"/>
                <a:lumOff val="-326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127787"/>
                <a:satOff val="-8523"/>
                <a:lumOff val="-326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Persistence</a:t>
          </a:r>
          <a:endParaRPr lang="en-US" sz="1000" kern="1200" dirty="0"/>
        </a:p>
      </dsp:txBody>
      <dsp:txXfrm>
        <a:off x="4858269" y="1568543"/>
        <a:ext cx="1036675" cy="819146"/>
      </dsp:txXfrm>
    </dsp:sp>
    <dsp:sp modelId="{3C5F09C6-46F1-44D4-85F9-437FE56CCE92}">
      <dsp:nvSpPr>
        <dsp:cNvPr id="0" name=""/>
        <dsp:cNvSpPr/>
      </dsp:nvSpPr>
      <dsp:spPr>
        <a:xfrm>
          <a:off x="4011051" y="3051186"/>
          <a:ext cx="1712412" cy="44282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032468B-6AD6-4881-941F-92B88D330E78}">
      <dsp:nvSpPr>
        <dsp:cNvPr id="0" name=""/>
        <dsp:cNvSpPr/>
      </dsp:nvSpPr>
      <dsp:spPr>
        <a:xfrm>
          <a:off x="5179640" y="2837541"/>
          <a:ext cx="1087645" cy="8701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RX</a:t>
          </a:r>
          <a:endParaRPr lang="en-US" sz="1000" kern="1200"/>
        </a:p>
      </dsp:txBody>
      <dsp:txXfrm>
        <a:off x="5205125" y="2863026"/>
        <a:ext cx="1036675" cy="8191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FBA98-67BE-4263-8A0A-0D314360C4A0}">
      <dsp:nvSpPr>
        <dsp:cNvPr id="0" name=""/>
        <dsp:cNvSpPr/>
      </dsp:nvSpPr>
      <dsp:spPr>
        <a:xfrm>
          <a:off x="5116291" y="2848409"/>
          <a:ext cx="2673895" cy="1944650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3200" rIns="41910" bIns="396000" numCol="1" spcCol="1270" anchor="ctr" anchorCtr="1">
          <a:noAutofit/>
        </a:bodyPr>
        <a:lstStyle/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Request/Response</a:t>
          </a:r>
          <a:endParaRPr lang="en-US" sz="1100" kern="1200" dirty="0"/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Publish/Subscribe</a:t>
          </a:r>
          <a:endParaRPr lang="en-US" sz="1100" kern="1200" dirty="0"/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Saga</a:t>
          </a:r>
          <a:endParaRPr lang="en-US" sz="1100" kern="1200" dirty="0"/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Routing Slip</a:t>
          </a:r>
          <a:endParaRPr lang="en-US" sz="1100" kern="1200" dirty="0"/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Composite Events</a:t>
          </a:r>
          <a:endParaRPr lang="en-US" sz="1100" kern="1200" dirty="0"/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Compensations</a:t>
          </a:r>
          <a:endParaRPr lang="en-US" sz="1100" kern="1200" dirty="0"/>
        </a:p>
      </dsp:txBody>
      <dsp:txXfrm>
        <a:off x="5961177" y="3377290"/>
        <a:ext cx="1786291" cy="1373052"/>
      </dsp:txXfrm>
    </dsp:sp>
    <dsp:sp modelId="{AD38EE7A-C685-41D3-9F5C-1AD994465E23}">
      <dsp:nvSpPr>
        <dsp:cNvPr id="0" name=""/>
        <dsp:cNvSpPr/>
      </dsp:nvSpPr>
      <dsp:spPr>
        <a:xfrm>
          <a:off x="468409" y="2918940"/>
          <a:ext cx="2674080" cy="1944815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612000" rIns="41910" bIns="972000" numCol="1" spcCol="1270" anchor="ctr" anchorCtr="1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Testing Library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Transforms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Attachments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Versioning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Middleware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Community</a:t>
          </a:r>
          <a:endParaRPr lang="en-US" sz="1100" kern="1200" dirty="0"/>
        </a:p>
      </dsp:txBody>
      <dsp:txXfrm>
        <a:off x="511130" y="3447865"/>
        <a:ext cx="1786414" cy="1373169"/>
      </dsp:txXfrm>
    </dsp:sp>
    <dsp:sp modelId="{516B9BFA-5E3B-40B6-98AD-BE837D1FBAD6}">
      <dsp:nvSpPr>
        <dsp:cNvPr id="0" name=""/>
        <dsp:cNvSpPr/>
      </dsp:nvSpPr>
      <dsp:spPr>
        <a:xfrm>
          <a:off x="5116302" y="-170655"/>
          <a:ext cx="2675489" cy="1944650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1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Correlation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Routing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Retry Policy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Scheduling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State Machines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Pipes and Filters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Error Handling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Dead Letter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Circuit Breaker</a:t>
          </a:r>
          <a:endParaRPr lang="en-US" sz="1100" kern="1200" dirty="0"/>
        </a:p>
      </dsp:txBody>
      <dsp:txXfrm>
        <a:off x="5961667" y="-127937"/>
        <a:ext cx="1787406" cy="1373052"/>
      </dsp:txXfrm>
    </dsp:sp>
    <dsp:sp modelId="{74C15D2B-43BE-409A-99E1-4C7BEA41372F}">
      <dsp:nvSpPr>
        <dsp:cNvPr id="0" name=""/>
        <dsp:cNvSpPr/>
      </dsp:nvSpPr>
      <dsp:spPr>
        <a:xfrm>
          <a:off x="468975" y="-109851"/>
          <a:ext cx="2675489" cy="1945802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180000" rIns="41910" bIns="41910" numCol="1" spcCol="1270" anchor="t" anchorCtr="1">
          <a:noAutofit/>
        </a:bodyPr>
        <a:lstStyle/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Configuration</a:t>
          </a:r>
          <a:endParaRPr lang="en-US" sz="1100" kern="1200" dirty="0"/>
        </a:p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Transports</a:t>
          </a:r>
          <a:endParaRPr lang="en-US" sz="1100" kern="1200" dirty="0"/>
        </a:p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Lifetime</a:t>
          </a:r>
          <a:endParaRPr lang="en-US" sz="1100" kern="1200" dirty="0"/>
        </a:p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Persistency</a:t>
          </a:r>
          <a:endParaRPr lang="en-US" sz="1100" kern="1200" dirty="0"/>
        </a:p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Serialization</a:t>
          </a:r>
          <a:endParaRPr lang="en-US" sz="1100" kern="1200" dirty="0"/>
        </a:p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Encryption</a:t>
          </a:r>
          <a:endParaRPr lang="en-US" sz="1100" kern="1200" dirty="0"/>
        </a:p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Monitoring</a:t>
          </a:r>
          <a:endParaRPr lang="en-US" sz="1100" kern="1200" dirty="0"/>
        </a:p>
        <a:p>
          <a:pPr marL="57150" lvl="1" indent="-57150" algn="just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Hosting</a:t>
          </a:r>
          <a:endParaRPr lang="en-US" sz="1100" kern="1200" dirty="0"/>
        </a:p>
      </dsp:txBody>
      <dsp:txXfrm>
        <a:off x="511718" y="-67108"/>
        <a:ext cx="1787356" cy="1373866"/>
      </dsp:txXfrm>
    </dsp:sp>
    <dsp:sp modelId="{BAE0A4B9-FAE5-408A-9164-19C9A218F095}">
      <dsp:nvSpPr>
        <dsp:cNvPr id="0" name=""/>
        <dsp:cNvSpPr/>
      </dsp:nvSpPr>
      <dsp:spPr>
        <a:xfrm>
          <a:off x="2066660" y="266662"/>
          <a:ext cx="2024758" cy="2024758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Infrastructure</a:t>
          </a:r>
          <a:endParaRPr lang="en-US" sz="1100" kern="1200" dirty="0"/>
        </a:p>
      </dsp:txBody>
      <dsp:txXfrm>
        <a:off x="2659698" y="859700"/>
        <a:ext cx="1431720" cy="1431720"/>
      </dsp:txXfrm>
    </dsp:sp>
    <dsp:sp modelId="{E7D18CCD-34F1-4E56-9739-0BAD073A51D3}">
      <dsp:nvSpPr>
        <dsp:cNvPr id="0" name=""/>
        <dsp:cNvSpPr/>
      </dsp:nvSpPr>
      <dsp:spPr>
        <a:xfrm rot="5400000">
          <a:off x="4184941" y="266662"/>
          <a:ext cx="2024758" cy="2024758"/>
        </a:xfrm>
        <a:prstGeom prst="pieWedge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Flow Control</a:t>
          </a:r>
          <a:endParaRPr lang="en-US" sz="1100" kern="1200" dirty="0"/>
        </a:p>
      </dsp:txBody>
      <dsp:txXfrm rot="-5400000">
        <a:off x="4184941" y="859700"/>
        <a:ext cx="1431720" cy="1431720"/>
      </dsp:txXfrm>
    </dsp:sp>
    <dsp:sp modelId="{CE6366C0-1569-4A15-B9CE-069B03284478}">
      <dsp:nvSpPr>
        <dsp:cNvPr id="0" name=""/>
        <dsp:cNvSpPr/>
      </dsp:nvSpPr>
      <dsp:spPr>
        <a:xfrm rot="10800000">
          <a:off x="4184941" y="2384942"/>
          <a:ext cx="2024758" cy="2024758"/>
        </a:xfrm>
        <a:prstGeom prst="pieWedge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Messaging Patterns</a:t>
          </a:r>
          <a:endParaRPr lang="en-US" sz="1100" kern="1200" dirty="0"/>
        </a:p>
      </dsp:txBody>
      <dsp:txXfrm rot="10800000">
        <a:off x="4184941" y="2384942"/>
        <a:ext cx="1431720" cy="1431720"/>
      </dsp:txXfrm>
    </dsp:sp>
    <dsp:sp modelId="{E5EC745D-1674-4010-B81B-6433AC14FEEF}">
      <dsp:nvSpPr>
        <dsp:cNvPr id="0" name=""/>
        <dsp:cNvSpPr/>
      </dsp:nvSpPr>
      <dsp:spPr>
        <a:xfrm rot="16200000">
          <a:off x="2066660" y="2384942"/>
          <a:ext cx="2024758" cy="2024758"/>
        </a:xfrm>
        <a:prstGeom prst="pieWedge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Other</a:t>
          </a:r>
          <a:endParaRPr lang="en-US" sz="1100" kern="1200" dirty="0"/>
        </a:p>
      </dsp:txBody>
      <dsp:txXfrm rot="5400000">
        <a:off x="2659698" y="2384942"/>
        <a:ext cx="1431720" cy="1431720"/>
      </dsp:txXfrm>
    </dsp:sp>
    <dsp:sp modelId="{6E259363-866B-467D-9A9E-4BF3D9F93193}">
      <dsp:nvSpPr>
        <dsp:cNvPr id="0" name=""/>
        <dsp:cNvSpPr/>
      </dsp:nvSpPr>
      <dsp:spPr>
        <a:xfrm>
          <a:off x="3788640" y="1917331"/>
          <a:ext cx="699079" cy="607895"/>
        </a:xfrm>
        <a:prstGeom prst="circularArrow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58318B0E-53CD-492E-B093-42E8637A30F2}">
      <dsp:nvSpPr>
        <dsp:cNvPr id="0" name=""/>
        <dsp:cNvSpPr/>
      </dsp:nvSpPr>
      <dsp:spPr>
        <a:xfrm rot="10800000">
          <a:off x="3788640" y="2151136"/>
          <a:ext cx="699079" cy="607895"/>
        </a:xfrm>
        <a:prstGeom prst="circularArrow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3E842-599A-4864-92CF-F6ECE341B0DB}">
      <dsp:nvSpPr>
        <dsp:cNvPr id="0" name=""/>
        <dsp:cNvSpPr/>
      </dsp:nvSpPr>
      <dsp:spPr>
        <a:xfrm>
          <a:off x="591502" y="0"/>
          <a:ext cx="6703695" cy="167640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866CA-F0D8-44E7-8258-E3DA2E7AA6A8}">
      <dsp:nvSpPr>
        <dsp:cNvPr id="0" name=""/>
        <dsp:cNvSpPr/>
      </dsp:nvSpPr>
      <dsp:spPr>
        <a:xfrm>
          <a:off x="146720" y="502920"/>
          <a:ext cx="2366010" cy="670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Scalability</a:t>
          </a:r>
          <a:endParaRPr lang="en-US" sz="2800" kern="1200" dirty="0"/>
        </a:p>
      </dsp:txBody>
      <dsp:txXfrm>
        <a:off x="179454" y="535654"/>
        <a:ext cx="2300542" cy="605092"/>
      </dsp:txXfrm>
    </dsp:sp>
    <dsp:sp modelId="{83367548-E729-4911-80A0-FD21DD26C45D}">
      <dsp:nvSpPr>
        <dsp:cNvPr id="0" name=""/>
        <dsp:cNvSpPr/>
      </dsp:nvSpPr>
      <dsp:spPr>
        <a:xfrm>
          <a:off x="2760344" y="502920"/>
          <a:ext cx="2366010" cy="670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Resiliency</a:t>
          </a:r>
          <a:endParaRPr lang="en-US" sz="2800" kern="1200" dirty="0"/>
        </a:p>
      </dsp:txBody>
      <dsp:txXfrm>
        <a:off x="2793078" y="535654"/>
        <a:ext cx="2300542" cy="605092"/>
      </dsp:txXfrm>
    </dsp:sp>
    <dsp:sp modelId="{2A3CF1CC-0D4F-41A5-B4D4-65597869A177}">
      <dsp:nvSpPr>
        <dsp:cNvPr id="0" name=""/>
        <dsp:cNvSpPr/>
      </dsp:nvSpPr>
      <dsp:spPr>
        <a:xfrm>
          <a:off x="5373969" y="502920"/>
          <a:ext cx="2366010" cy="670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Cloud Support</a:t>
          </a:r>
          <a:endParaRPr lang="en-US" sz="2800" kern="1200" dirty="0"/>
        </a:p>
      </dsp:txBody>
      <dsp:txXfrm>
        <a:off x="5406703" y="535654"/>
        <a:ext cx="2300542" cy="605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8ECC7-4684-4B1D-A9E4-C1CABE848CA3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8ECED-4A1D-43FB-B449-04CF0817A0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84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8ECED-4A1D-43FB-B449-04CF0817A0F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5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51A0-6BDA-4C61-94E2-4A05776C8C41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4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5788B-17C6-4432-AE26-BE836522A606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9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1FCA-C735-450D-BCA4-DB50B38ECD50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9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2ED5-CD2A-4B3B-A81F-BE7A26036022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2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F17C-2319-45BC-B339-E7F83AB38139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6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D633-0327-407C-B754-C6DC287DA074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0105-B802-41CD-BB85-298F26006685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7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ED92B-9A44-474F-9138-A07C93ABC7FA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19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C444-E933-4D80-86C4-BADA1A19B898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3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3545-A360-469D-AF72-EC598B36A1A0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5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081C-AF44-4D3A-9989-1BD7F6EBBAB7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70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17880-5397-45FB-B1C0-5FB7CBED16B5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2E178-8897-4B1C-8CC9-F674D03C0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3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readthedocs.org/pdf/masstransit/latest/masstransit.pdf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michel/PaymentsGateway.MassTransit.Demo" TargetMode="External"/><Relationship Id="rId5" Type="http://schemas.openxmlformats.org/officeDocument/2006/relationships/hyperlink" Target="https://github.com/MassTransit/MassTransit" TargetMode="External"/><Relationship Id="rId4" Type="http://schemas.openxmlformats.org/officeDocument/2006/relationships/hyperlink" Target="https://msdn.microsoft.com/en-us/library/dn600223.asp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ssTransit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hyperlink" Target="https://github.com/MassTransit" TargetMode="External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6.png"/><Relationship Id="rId9" Type="http://schemas.microsoft.com/office/2007/relationships/diagramDrawing" Target="../diagrams/drawin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416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953" y="334106"/>
            <a:ext cx="7886700" cy="596899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Solution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Architecture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77060" y="962025"/>
            <a:ext cx="6856579" cy="5091113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1669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929" y="334106"/>
            <a:ext cx="7169727" cy="596899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Solution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Architecture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38857" y="1081088"/>
            <a:ext cx="6809186" cy="5091112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3648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05498" y="1162609"/>
            <a:ext cx="7609852" cy="2954337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2614612" y="4403254"/>
            <a:ext cx="3914775" cy="1464618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75929" y="334106"/>
            <a:ext cx="7169727" cy="596899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Solution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Architecture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2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65162" y="1379539"/>
            <a:ext cx="7850188" cy="1071561"/>
          </a:xfrm>
        </p:spPr>
        <p:txBody>
          <a:bodyPr/>
          <a:lstStyle/>
          <a:p>
            <a:r>
              <a:rPr lang="en-US" dirty="0" smtClean="0"/>
              <a:t>Demo – at last!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E178-8897-4B1C-8CC9-F674D03C0FD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4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595" y="396387"/>
            <a:ext cx="7886700" cy="4730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Not Covered in Demo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92200"/>
            <a:ext cx="7886700" cy="5084763"/>
          </a:xfrm>
        </p:spPr>
        <p:txBody>
          <a:bodyPr/>
          <a:lstStyle/>
          <a:p>
            <a:r>
              <a:rPr lang="en-US" dirty="0" smtClean="0"/>
              <a:t>Persistency</a:t>
            </a:r>
          </a:p>
          <a:p>
            <a:r>
              <a:rPr lang="en-US" dirty="0" smtClean="0"/>
              <a:t>Compensations</a:t>
            </a:r>
          </a:p>
          <a:p>
            <a:r>
              <a:rPr lang="en-US" dirty="0" smtClean="0"/>
              <a:t>Versioning</a:t>
            </a:r>
          </a:p>
          <a:p>
            <a:r>
              <a:rPr lang="en-US" dirty="0" smtClean="0"/>
              <a:t>Configuration Management</a:t>
            </a:r>
          </a:p>
          <a:p>
            <a:r>
              <a:rPr lang="en-US" dirty="0" smtClean="0"/>
              <a:t>RabbitMQ and Azure SB</a:t>
            </a:r>
          </a:p>
          <a:p>
            <a:r>
              <a:rPr lang="en-US" dirty="0" smtClean="0"/>
              <a:t>Community Middleware</a:t>
            </a:r>
          </a:p>
          <a:p>
            <a:r>
              <a:rPr lang="en-US" dirty="0" smtClean="0"/>
              <a:t>Many Other…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7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36600"/>
            <a:ext cx="7886700" cy="1089025"/>
          </a:xfrm>
        </p:spPr>
        <p:txBody>
          <a:bodyPr/>
          <a:lstStyle/>
          <a:p>
            <a:pPr algn="ctr"/>
            <a:r>
              <a:rPr lang="en-US" dirty="0" smtClean="0"/>
              <a:t>Wait a Minute! You promised: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710573"/>
              </p:ext>
            </p:extLst>
          </p:nvPr>
        </p:nvGraphicFramePr>
        <p:xfrm>
          <a:off x="742950" y="2095499"/>
          <a:ext cx="7886700" cy="1676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094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963" y="380757"/>
            <a:ext cx="7886700" cy="51117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Cloud Deployment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28650" y="1079499"/>
            <a:ext cx="3538140" cy="50974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Deploy and scale out in Azure</a:t>
            </a:r>
          </a:p>
          <a:p>
            <a:r>
              <a:rPr lang="en-US" sz="2000" dirty="0" smtClean="0"/>
              <a:t>Scale frontend with load balancer</a:t>
            </a:r>
          </a:p>
          <a:p>
            <a:r>
              <a:rPr lang="en-US" sz="2000" dirty="0"/>
              <a:t>Use Azure Service Bus as Transport</a:t>
            </a:r>
          </a:p>
          <a:p>
            <a:r>
              <a:rPr lang="en-US" sz="2000" dirty="0" smtClean="0"/>
              <a:t>Scale backend with Competing Consumers and PubSub</a:t>
            </a:r>
          </a:p>
          <a:p>
            <a:r>
              <a:rPr lang="en-US" sz="2000" dirty="0" smtClean="0"/>
              <a:t>Use metrics for auto-scaling policy (e.g. receiving queue size)</a:t>
            </a:r>
          </a:p>
          <a:p>
            <a:endParaRPr lang="en-US" sz="2000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1651"/>
          <a:stretch/>
        </p:blipFill>
        <p:spPr>
          <a:xfrm>
            <a:off x="4559301" y="963827"/>
            <a:ext cx="3563538" cy="521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1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197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				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8650" y="1104900"/>
            <a:ext cx="7886700" cy="5072063"/>
          </a:xfrm>
        </p:spPr>
        <p:txBody>
          <a:bodyPr/>
          <a:lstStyle/>
          <a:p>
            <a:r>
              <a:rPr lang="en-US" sz="2000" dirty="0" smtClean="0"/>
              <a:t>Read:</a:t>
            </a:r>
            <a:endParaRPr lang="en-US" sz="2000" dirty="0" smtClean="0">
              <a:hlinkClick r:id="rId3"/>
            </a:endParaRPr>
          </a:p>
          <a:p>
            <a:pPr lvl="1"/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media.readthedocs.org/pdf/masstransit/latest/masstransit.pdf</a:t>
            </a:r>
            <a:endParaRPr lang="en-US" sz="1600" dirty="0" smtClean="0"/>
          </a:p>
          <a:p>
            <a:pPr lvl="1"/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msdn.microsoft.com/en-us/library/dn600223.aspx</a:t>
            </a:r>
            <a:endParaRPr lang="en-US" sz="1600" dirty="0" smtClean="0"/>
          </a:p>
          <a:p>
            <a:r>
              <a:rPr lang="en-US" sz="2000" dirty="0" smtClean="0"/>
              <a:t>Explore:</a:t>
            </a:r>
          </a:p>
          <a:p>
            <a:pPr lvl="1"/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github.com/MassTransit/MassTransit</a:t>
            </a:r>
            <a:endParaRPr lang="en-US" sz="1600" dirty="0" smtClean="0"/>
          </a:p>
          <a:p>
            <a:pPr lvl="1"/>
            <a:r>
              <a:rPr lang="en-US" sz="1600" dirty="0">
                <a:hlinkClick r:id="rId6"/>
              </a:rPr>
              <a:t>https://</a:t>
            </a:r>
            <a:r>
              <a:rPr lang="en-US" sz="1600" dirty="0" smtClean="0">
                <a:hlinkClick r:id="rId6"/>
              </a:rPr>
              <a:t>github.com/amichel/PaymentsGateway.MassTransit.Demo</a:t>
            </a:r>
            <a:endParaRPr lang="en-US" sz="1600" dirty="0" smtClean="0"/>
          </a:p>
          <a:p>
            <a:r>
              <a:rPr lang="en-US" sz="2000" smtClean="0"/>
              <a:t>Hack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6777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66517408"/>
              </p:ext>
            </p:extLst>
          </p:nvPr>
        </p:nvGraphicFramePr>
        <p:xfrm>
          <a:off x="712229" y="1037966"/>
          <a:ext cx="5148649" cy="5181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0089" y="309562"/>
            <a:ext cx="8327781" cy="596899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Agenda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71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089" y="309562"/>
            <a:ext cx="8327781" cy="596899"/>
          </a:xfrm>
        </p:spPr>
        <p:txBody>
          <a:bodyPr/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Legacy System Architecture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51889" y="1085850"/>
            <a:ext cx="1515622" cy="5091113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419350" y="1085850"/>
            <a:ext cx="6610350" cy="50911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303" y="1085849"/>
            <a:ext cx="6693398" cy="5091114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955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1399"/>
            <a:ext cx="7886700" cy="4801244"/>
          </a:xfrm>
        </p:spPr>
        <p:txBody>
          <a:bodyPr>
            <a:noAutofit/>
          </a:bodyPr>
          <a:lstStyle/>
          <a:p>
            <a:r>
              <a:rPr lang="en-US" sz="1800" dirty="0" smtClean="0"/>
              <a:t>Not Scalable</a:t>
            </a:r>
          </a:p>
          <a:p>
            <a:pPr lvl="1"/>
            <a:r>
              <a:rPr lang="en-US" sz="1800" dirty="0"/>
              <a:t>Hard to split into independent functional parts</a:t>
            </a:r>
          </a:p>
          <a:p>
            <a:pPr lvl="1"/>
            <a:r>
              <a:rPr lang="en-US" sz="1800" dirty="0"/>
              <a:t>Impossible to scale out core </a:t>
            </a:r>
            <a:r>
              <a:rPr lang="en-US" sz="1800" dirty="0" smtClean="0"/>
              <a:t>components</a:t>
            </a:r>
          </a:p>
          <a:p>
            <a:pPr lvl="1"/>
            <a:r>
              <a:rPr lang="en-US" sz="1800" dirty="0" smtClean="0"/>
              <a:t>Parallelism and flow control through explicit low-level thread scheduling and synchronization</a:t>
            </a:r>
            <a:endParaRPr lang="en-US" sz="1800" dirty="0"/>
          </a:p>
          <a:p>
            <a:r>
              <a:rPr lang="en-US" sz="1800" dirty="0" smtClean="0"/>
              <a:t>No Resiliency</a:t>
            </a:r>
          </a:p>
          <a:p>
            <a:pPr lvl="1"/>
            <a:r>
              <a:rPr lang="en-US" sz="1800" dirty="0" smtClean="0"/>
              <a:t>Single point of failure</a:t>
            </a:r>
          </a:p>
          <a:p>
            <a:pPr lvl="1"/>
            <a:r>
              <a:rPr lang="en-US" sz="1800" dirty="0" smtClean="0"/>
              <a:t>No means of automatic failover</a:t>
            </a:r>
          </a:p>
          <a:p>
            <a:r>
              <a:rPr lang="en-US" sz="1800" dirty="0" smtClean="0"/>
              <a:t>Waste of Resources</a:t>
            </a:r>
          </a:p>
          <a:p>
            <a:pPr lvl="1"/>
            <a:r>
              <a:rPr lang="en-US" sz="1800" dirty="0" smtClean="0"/>
              <a:t>Synchronous Requests</a:t>
            </a:r>
          </a:p>
          <a:p>
            <a:pPr lvl="1"/>
            <a:r>
              <a:rPr lang="en-US" sz="1800" dirty="0" smtClean="0"/>
              <a:t>Active Connections</a:t>
            </a:r>
          </a:p>
          <a:p>
            <a:pPr lvl="1"/>
            <a:r>
              <a:rPr lang="en-US" sz="1800" dirty="0" smtClean="0"/>
              <a:t>Busy Waiting</a:t>
            </a:r>
          </a:p>
          <a:p>
            <a:pPr lvl="1"/>
            <a:r>
              <a:rPr lang="en-US" sz="1800" dirty="0" smtClean="0"/>
              <a:t>Background Threads</a:t>
            </a:r>
          </a:p>
          <a:p>
            <a:r>
              <a:rPr lang="en-US" sz="1800" dirty="0" smtClean="0"/>
              <a:t>Tight Coupling</a:t>
            </a:r>
          </a:p>
          <a:p>
            <a:pPr lvl="1"/>
            <a:r>
              <a:rPr lang="en-US" sz="1800" dirty="0" smtClean="0"/>
              <a:t>Strict Imperative Flow Control Code</a:t>
            </a:r>
          </a:p>
          <a:p>
            <a:pPr lvl="1"/>
            <a:r>
              <a:rPr lang="en-US" sz="1800" dirty="0" smtClean="0"/>
              <a:t>Components interact via interfaces/abstract classes signatures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0089" y="309562"/>
            <a:ext cx="8327781" cy="596899"/>
          </a:xfrm>
        </p:spPr>
        <p:txBody>
          <a:bodyPr/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Legacy System 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Problems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48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1810" y="310422"/>
            <a:ext cx="7886700" cy="63165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MassTransit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82141"/>
            <a:ext cx="6934200" cy="818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MassTransit is a free, open-source service bus and </a:t>
            </a:r>
            <a:r>
              <a:rPr lang="en-US" sz="2200" dirty="0" smtClean="0"/>
              <a:t>distributed </a:t>
            </a:r>
            <a:r>
              <a:rPr lang="en-US" sz="2200" dirty="0"/>
              <a:t>application framework for .</a:t>
            </a:r>
            <a:r>
              <a:rPr lang="en-US" sz="2200" dirty="0" smtClean="0"/>
              <a:t>NET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84515509"/>
              </p:ext>
            </p:extLst>
          </p:nvPr>
        </p:nvGraphicFramePr>
        <p:xfrm>
          <a:off x="1416909" y="1978891"/>
          <a:ext cx="6268994" cy="4298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2850" y="97290"/>
            <a:ext cx="9525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5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850" y="97290"/>
            <a:ext cx="952500" cy="971550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44435827"/>
              </p:ext>
            </p:extLst>
          </p:nvPr>
        </p:nvGraphicFramePr>
        <p:xfrm>
          <a:off x="238990" y="1361975"/>
          <a:ext cx="8276360" cy="4676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261810" y="310422"/>
            <a:ext cx="7886700" cy="6316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</a:rPr>
              <a:t>MassTransit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05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808" y="375662"/>
            <a:ext cx="7886700" cy="516323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Messaging Patterns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96112"/>
            <a:ext cx="7493858" cy="193906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Request/Response</a:t>
            </a:r>
            <a:endParaRPr lang="en-US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8650" y="3753279"/>
            <a:ext cx="3886200" cy="2520000"/>
          </a:xfrm>
        </p:spPr>
        <p:txBody>
          <a:bodyPr/>
          <a:lstStyle/>
          <a:p>
            <a:r>
              <a:rPr lang="en-US" sz="1800" dirty="0" smtClean="0"/>
              <a:t>Publish/Subscribe</a:t>
            </a:r>
            <a:endParaRPr lang="en-US" sz="1800" dirty="0"/>
          </a:p>
        </p:txBody>
      </p:sp>
      <p:sp>
        <p:nvSpPr>
          <p:cNvPr id="10" name="Rounded Rectangle 9"/>
          <p:cNvSpPr/>
          <p:nvPr/>
        </p:nvSpPr>
        <p:spPr>
          <a:xfrm>
            <a:off x="628650" y="2410128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Requestor</a:t>
            </a:r>
            <a:endParaRPr lang="en-US" sz="1200" dirty="0"/>
          </a:p>
        </p:txBody>
      </p:sp>
      <p:sp>
        <p:nvSpPr>
          <p:cNvPr id="11" name="Flowchart: Direct Access Storage 10"/>
          <p:cNvSpPr/>
          <p:nvPr/>
        </p:nvSpPr>
        <p:spPr>
          <a:xfrm>
            <a:off x="2506877" y="2251979"/>
            <a:ext cx="1161535" cy="308919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Request Queue</a:t>
            </a:r>
            <a:endParaRPr lang="en-US" sz="900" dirty="0"/>
          </a:p>
        </p:txBody>
      </p:sp>
      <p:sp>
        <p:nvSpPr>
          <p:cNvPr id="12" name="Rounded Rectangle 11"/>
          <p:cNvSpPr/>
          <p:nvPr/>
        </p:nvSpPr>
        <p:spPr>
          <a:xfrm>
            <a:off x="4308644" y="2363189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Responder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10" idx="3"/>
            <a:endCxn id="11" idx="1"/>
          </p:cNvCxnSpPr>
          <p:nvPr/>
        </p:nvCxnSpPr>
        <p:spPr>
          <a:xfrm flipV="1">
            <a:off x="1691331" y="2406439"/>
            <a:ext cx="815546" cy="312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4" name="Straight Arrow Connector 13"/>
          <p:cNvCxnSpPr>
            <a:stCxn id="11" idx="4"/>
            <a:endCxn id="12" idx="1"/>
          </p:cNvCxnSpPr>
          <p:nvPr/>
        </p:nvCxnSpPr>
        <p:spPr>
          <a:xfrm>
            <a:off x="3668412" y="2406439"/>
            <a:ext cx="640232" cy="265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>
            <a:stCxn id="12" idx="1"/>
          </p:cNvCxnSpPr>
          <p:nvPr/>
        </p:nvCxnSpPr>
        <p:spPr>
          <a:xfrm flipH="1">
            <a:off x="3495417" y="2672108"/>
            <a:ext cx="813227" cy="467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6" name="Straight Arrow Connector 15"/>
          <p:cNvCxnSpPr>
            <a:endCxn id="10" idx="3"/>
          </p:cNvCxnSpPr>
          <p:nvPr/>
        </p:nvCxnSpPr>
        <p:spPr>
          <a:xfrm flipH="1" flipV="1">
            <a:off x="1691331" y="2719047"/>
            <a:ext cx="815546" cy="420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7" name="Flowchart: Direct Access Storage 16"/>
          <p:cNvSpPr/>
          <p:nvPr/>
        </p:nvSpPr>
        <p:spPr>
          <a:xfrm>
            <a:off x="2506877" y="2988407"/>
            <a:ext cx="1161535" cy="308919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Reply</a:t>
            </a:r>
          </a:p>
          <a:p>
            <a:pPr algn="ctr"/>
            <a:r>
              <a:rPr lang="en-US" sz="900" dirty="0" smtClean="0"/>
              <a:t>Queue</a:t>
            </a:r>
            <a:endParaRPr lang="en-US" sz="900" dirty="0"/>
          </a:p>
        </p:txBody>
      </p:sp>
      <p:sp>
        <p:nvSpPr>
          <p:cNvPr id="18" name="Rounded Rectangle 17"/>
          <p:cNvSpPr/>
          <p:nvPr/>
        </p:nvSpPr>
        <p:spPr>
          <a:xfrm>
            <a:off x="628650" y="4769708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Publisher</a:t>
            </a:r>
            <a:endParaRPr lang="en-US" sz="1200" dirty="0"/>
          </a:p>
        </p:txBody>
      </p:sp>
      <p:sp>
        <p:nvSpPr>
          <p:cNvPr id="19" name="Flowchart: Direct Access Storage 18"/>
          <p:cNvSpPr/>
          <p:nvPr/>
        </p:nvSpPr>
        <p:spPr>
          <a:xfrm>
            <a:off x="2506877" y="4611559"/>
            <a:ext cx="1161535" cy="308919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Queue</a:t>
            </a:r>
            <a:endParaRPr lang="en-US" sz="900" dirty="0"/>
          </a:p>
        </p:txBody>
      </p:sp>
      <p:sp>
        <p:nvSpPr>
          <p:cNvPr id="20" name="Rounded Rectangle 19"/>
          <p:cNvSpPr/>
          <p:nvPr/>
        </p:nvSpPr>
        <p:spPr>
          <a:xfrm>
            <a:off x="4308644" y="4457100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Subscriber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stCxn id="18" idx="3"/>
            <a:endCxn id="19" idx="1"/>
          </p:cNvCxnSpPr>
          <p:nvPr/>
        </p:nvCxnSpPr>
        <p:spPr>
          <a:xfrm flipV="1">
            <a:off x="1691331" y="4766019"/>
            <a:ext cx="815546" cy="312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2" name="Straight Arrow Connector 21"/>
          <p:cNvCxnSpPr>
            <a:stCxn id="19" idx="4"/>
            <a:endCxn id="20" idx="1"/>
          </p:cNvCxnSpPr>
          <p:nvPr/>
        </p:nvCxnSpPr>
        <p:spPr>
          <a:xfrm>
            <a:off x="3668412" y="4766019"/>
            <a:ext cx="6402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3" name="Straight Arrow Connector 22"/>
          <p:cNvCxnSpPr>
            <a:endCxn id="29" idx="1"/>
          </p:cNvCxnSpPr>
          <p:nvPr/>
        </p:nvCxnSpPr>
        <p:spPr>
          <a:xfrm flipV="1">
            <a:off x="3668412" y="5502446"/>
            <a:ext cx="6402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4" name="Straight Arrow Connector 23"/>
          <p:cNvCxnSpPr>
            <a:stCxn id="18" idx="3"/>
            <a:endCxn id="25" idx="1"/>
          </p:cNvCxnSpPr>
          <p:nvPr/>
        </p:nvCxnSpPr>
        <p:spPr>
          <a:xfrm>
            <a:off x="1691331" y="5078627"/>
            <a:ext cx="815546" cy="423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5" name="Flowchart: Direct Access Storage 24"/>
          <p:cNvSpPr/>
          <p:nvPr/>
        </p:nvSpPr>
        <p:spPr>
          <a:xfrm>
            <a:off x="2506877" y="5347987"/>
            <a:ext cx="1161535" cy="308919"/>
          </a:xfrm>
          <a:prstGeom prst="flowChartMagneticDrum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Queue</a:t>
            </a:r>
            <a:endParaRPr lang="en-US" sz="900" dirty="0"/>
          </a:p>
        </p:txBody>
      </p:sp>
      <p:sp>
        <p:nvSpPr>
          <p:cNvPr id="29" name="Rounded Rectangle 28"/>
          <p:cNvSpPr/>
          <p:nvPr/>
        </p:nvSpPr>
        <p:spPr>
          <a:xfrm>
            <a:off x="4308644" y="5193527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Subscriber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7358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628648" y="1578750"/>
            <a:ext cx="7772401" cy="67254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“A Saga is a Long Lived Transaction that can be written as a sequence of transactions that can be interleaved.</a:t>
            </a:r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ransactions in the sequence complete successfully or compensating transactions are ran to amend partial execution.”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28648" y="2370139"/>
            <a:ext cx="7502098" cy="125282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Distributed Sagas in MassTransit can be implemented with custom logic or using </a:t>
            </a:r>
            <a:r>
              <a:rPr lang="en-US" dirty="0" err="1" smtClean="0"/>
              <a:t>Automatonymous</a:t>
            </a:r>
            <a:r>
              <a:rPr lang="en-US" dirty="0" smtClean="0"/>
              <a:t> state machine, which is now part of the core project. </a:t>
            </a:r>
          </a:p>
          <a:p>
            <a:pPr marL="0" indent="0">
              <a:buNone/>
            </a:pPr>
            <a:r>
              <a:rPr lang="en-US" dirty="0" smtClean="0"/>
              <a:t>MassTransit takes care of correlation, transport bindings, compensations, timeouts, faults, persistency, state machine execution.</a:t>
            </a:r>
          </a:p>
          <a:p>
            <a:pPr marL="0" indent="0">
              <a:buNone/>
            </a:pPr>
            <a:r>
              <a:rPr lang="en-US" dirty="0" smtClean="0"/>
              <a:t>Using MassTransit Saga one can implement </a:t>
            </a:r>
            <a:r>
              <a:rPr lang="en-US" dirty="0"/>
              <a:t>classical Saga - a sequence of transactions and compensations as well as other patterns like Process Manager or other models of distributed flow coordination.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1466335" y="4360288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 smtClean="0"/>
              <a:t>1</a:t>
            </a:r>
            <a:endParaRPr lang="en-US" sz="1200" dirty="0"/>
          </a:p>
        </p:txBody>
      </p:sp>
      <p:sp>
        <p:nvSpPr>
          <p:cNvPr id="31" name="Flowchart: Connector 30"/>
          <p:cNvSpPr/>
          <p:nvPr/>
        </p:nvSpPr>
        <p:spPr>
          <a:xfrm>
            <a:off x="727708" y="4566235"/>
            <a:ext cx="186898" cy="20594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1" idx="6"/>
            <a:endCxn id="9" idx="1"/>
          </p:cNvCxnSpPr>
          <p:nvPr/>
        </p:nvCxnSpPr>
        <p:spPr>
          <a:xfrm flipV="1">
            <a:off x="914606" y="4669207"/>
            <a:ext cx="5517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583459" y="4360288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36" name="Rounded Rectangle 35"/>
          <p:cNvSpPr/>
          <p:nvPr/>
        </p:nvSpPr>
        <p:spPr>
          <a:xfrm>
            <a:off x="5700583" y="4360288"/>
            <a:ext cx="1062681" cy="61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cxnSp>
        <p:nvCxnSpPr>
          <p:cNvPr id="38" name="Straight Arrow Connector 37"/>
          <p:cNvCxnSpPr>
            <a:stCxn id="9" idx="3"/>
            <a:endCxn id="35" idx="1"/>
          </p:cNvCxnSpPr>
          <p:nvPr/>
        </p:nvCxnSpPr>
        <p:spPr>
          <a:xfrm>
            <a:off x="2529016" y="4669207"/>
            <a:ext cx="1054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3"/>
            <a:endCxn id="36" idx="1"/>
          </p:cNvCxnSpPr>
          <p:nvPr/>
        </p:nvCxnSpPr>
        <p:spPr>
          <a:xfrm>
            <a:off x="4646140" y="4669207"/>
            <a:ext cx="1054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5" idx="2"/>
            <a:endCxn id="73" idx="0"/>
          </p:cNvCxnSpPr>
          <p:nvPr/>
        </p:nvCxnSpPr>
        <p:spPr>
          <a:xfrm>
            <a:off x="4114800" y="4978126"/>
            <a:ext cx="1969" cy="730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682567" y="4392208"/>
            <a:ext cx="1075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Fault/Timeout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725436" y="4360288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Success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3410012" y="5274173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Success</a:t>
            </a:r>
            <a:endParaRPr lang="en-US" sz="1200" dirty="0"/>
          </a:p>
        </p:txBody>
      </p:sp>
      <p:cxnSp>
        <p:nvCxnSpPr>
          <p:cNvPr id="54" name="Straight Arrow Connector 53"/>
          <p:cNvCxnSpPr>
            <a:stCxn id="36" idx="0"/>
            <a:endCxn id="9" idx="0"/>
          </p:cNvCxnSpPr>
          <p:nvPr/>
        </p:nvCxnSpPr>
        <p:spPr>
          <a:xfrm rot="16200000" flipV="1">
            <a:off x="4114800" y="2243164"/>
            <a:ext cx="12700" cy="423424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592012" y="3873137"/>
            <a:ext cx="1090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Compensation</a:t>
            </a:r>
            <a:endParaRPr lang="en-US" sz="1200" dirty="0"/>
          </a:p>
        </p:txBody>
      </p:sp>
      <p:sp>
        <p:nvSpPr>
          <p:cNvPr id="56" name="Rounded Rectangle 55"/>
          <p:cNvSpPr/>
          <p:nvPr/>
        </p:nvSpPr>
        <p:spPr>
          <a:xfrm>
            <a:off x="1466335" y="5502773"/>
            <a:ext cx="1062681" cy="61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/>
              <a:t>1</a:t>
            </a:r>
          </a:p>
        </p:txBody>
      </p:sp>
      <p:cxnSp>
        <p:nvCxnSpPr>
          <p:cNvPr id="57" name="Straight Arrow Connector 56"/>
          <p:cNvCxnSpPr>
            <a:stCxn id="9" idx="2"/>
            <a:endCxn id="56" idx="0"/>
          </p:cNvCxnSpPr>
          <p:nvPr/>
        </p:nvCxnSpPr>
        <p:spPr>
          <a:xfrm>
            <a:off x="1997676" y="4978126"/>
            <a:ext cx="0" cy="52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6" idx="3"/>
            <a:endCxn id="73" idx="2"/>
          </p:cNvCxnSpPr>
          <p:nvPr/>
        </p:nvCxnSpPr>
        <p:spPr>
          <a:xfrm>
            <a:off x="2529016" y="5811692"/>
            <a:ext cx="1494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652240" y="5776546"/>
            <a:ext cx="1090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Compensation</a:t>
            </a:r>
            <a:endParaRPr lang="en-US" sz="1200" dirty="0"/>
          </a:p>
        </p:txBody>
      </p:sp>
      <p:sp>
        <p:nvSpPr>
          <p:cNvPr id="73" name="Flowchart: Connector 72"/>
          <p:cNvSpPr/>
          <p:nvPr/>
        </p:nvSpPr>
        <p:spPr>
          <a:xfrm>
            <a:off x="4023320" y="5708719"/>
            <a:ext cx="186898" cy="205946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93495" y="1057535"/>
            <a:ext cx="904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Saga</a:t>
            </a:r>
            <a:endParaRPr lang="en-US" dirty="0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235808" y="375662"/>
            <a:ext cx="7886700" cy="516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</a:rPr>
              <a:t>Messaging Patterns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9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8650" y="1072634"/>
            <a:ext cx="1584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Routing Slip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8650" y="1649627"/>
            <a:ext cx="83027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some cases Saga is not required to coordinate and compensate and </a:t>
            </a:r>
          </a:p>
          <a:p>
            <a:r>
              <a:rPr lang="en-US" dirty="0" smtClean="0"/>
              <a:t>it is enough to run transaction as a sequence of steps with no shared state.</a:t>
            </a:r>
          </a:p>
          <a:p>
            <a:r>
              <a:rPr lang="en-US" dirty="0" smtClean="0"/>
              <a:t>That’s where Routing slip comes at hand – a route is attached to every message, </a:t>
            </a:r>
          </a:p>
          <a:p>
            <a:r>
              <a:rPr lang="en-US" dirty="0" smtClean="0"/>
              <a:t>which is processed as a series of steps and compensations in a distributed manner.</a:t>
            </a:r>
          </a:p>
          <a:p>
            <a:r>
              <a:rPr lang="en-US" dirty="0" smtClean="0"/>
              <a:t>Imagine an assembly line.</a:t>
            </a:r>
          </a:p>
          <a:p>
            <a:endParaRPr lang="en-US" dirty="0"/>
          </a:p>
          <a:p>
            <a:r>
              <a:rPr lang="en-US" dirty="0" smtClean="0"/>
              <a:t>MassTransit Courier – routing slip engine, now part of the core project allows to define</a:t>
            </a:r>
          </a:p>
          <a:p>
            <a:r>
              <a:rPr lang="en-US" dirty="0" smtClean="0"/>
              <a:t>Routing slips, activities and compensations and track them in real-time.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466335" y="4360288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 smtClean="0"/>
              <a:t>1</a:t>
            </a:r>
            <a:endParaRPr lang="en-US" sz="1200" dirty="0"/>
          </a:p>
        </p:txBody>
      </p:sp>
      <p:cxnSp>
        <p:nvCxnSpPr>
          <p:cNvPr id="10" name="Straight Arrow Connector 9"/>
          <p:cNvCxnSpPr>
            <a:stCxn id="45" idx="3"/>
            <a:endCxn id="8" idx="1"/>
          </p:cNvCxnSpPr>
          <p:nvPr/>
        </p:nvCxnSpPr>
        <p:spPr>
          <a:xfrm>
            <a:off x="1071210" y="4668791"/>
            <a:ext cx="395125" cy="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583459" y="4360288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sp>
        <p:nvSpPr>
          <p:cNvPr id="12" name="Rounded Rectangle 11"/>
          <p:cNvSpPr/>
          <p:nvPr/>
        </p:nvSpPr>
        <p:spPr>
          <a:xfrm>
            <a:off x="3583459" y="5495153"/>
            <a:ext cx="1062681" cy="61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 smtClean="0"/>
              <a:t>2</a:t>
            </a:r>
            <a:endParaRPr lang="en-US" sz="1200" baseline="-25000" dirty="0"/>
          </a:p>
        </p:txBody>
      </p:sp>
      <p:cxnSp>
        <p:nvCxnSpPr>
          <p:cNvPr id="13" name="Straight Arrow Connector 12"/>
          <p:cNvCxnSpPr>
            <a:stCxn id="8" idx="3"/>
            <a:endCxn id="11" idx="1"/>
          </p:cNvCxnSpPr>
          <p:nvPr/>
        </p:nvCxnSpPr>
        <p:spPr>
          <a:xfrm>
            <a:off x="2529016" y="4669207"/>
            <a:ext cx="1054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2"/>
            <a:endCxn id="12" idx="0"/>
          </p:cNvCxnSpPr>
          <p:nvPr/>
        </p:nvCxnSpPr>
        <p:spPr>
          <a:xfrm>
            <a:off x="4114800" y="4978126"/>
            <a:ext cx="0" cy="517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81199" y="5092938"/>
            <a:ext cx="1075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Fault/Timeout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725436" y="4360288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Success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753194" y="4251407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Success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592012" y="3873137"/>
            <a:ext cx="1090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Compensation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1466335" y="5502773"/>
            <a:ext cx="1062681" cy="61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/>
              <a:t>1</a:t>
            </a:r>
          </a:p>
        </p:txBody>
      </p:sp>
      <p:cxnSp>
        <p:nvCxnSpPr>
          <p:cNvPr id="22" name="Straight Arrow Connector 21"/>
          <p:cNvCxnSpPr>
            <a:stCxn id="8" idx="2"/>
            <a:endCxn id="21" idx="0"/>
          </p:cNvCxnSpPr>
          <p:nvPr/>
        </p:nvCxnSpPr>
        <p:spPr>
          <a:xfrm>
            <a:off x="1997676" y="4978126"/>
            <a:ext cx="0" cy="52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3"/>
          </p:cNvCxnSpPr>
          <p:nvPr/>
        </p:nvCxnSpPr>
        <p:spPr>
          <a:xfrm flipV="1">
            <a:off x="4646140" y="4667163"/>
            <a:ext cx="1054443" cy="2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699487" y="4328368"/>
            <a:ext cx="1062681" cy="617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</a:t>
            </a:r>
            <a:r>
              <a:rPr lang="en-US" sz="1200" baseline="-25000" dirty="0"/>
              <a:t>3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699486" y="5477208"/>
            <a:ext cx="1062681" cy="6178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</a:t>
            </a:r>
            <a:r>
              <a:rPr lang="en-US" sz="1200" baseline="-25000" dirty="0"/>
              <a:t>3</a:t>
            </a:r>
          </a:p>
        </p:txBody>
      </p:sp>
      <p:cxnSp>
        <p:nvCxnSpPr>
          <p:cNvPr id="39" name="Straight Arrow Connector 38"/>
          <p:cNvCxnSpPr>
            <a:stCxn id="36" idx="2"/>
            <a:endCxn id="38" idx="0"/>
          </p:cNvCxnSpPr>
          <p:nvPr/>
        </p:nvCxnSpPr>
        <p:spPr>
          <a:xfrm flipH="1">
            <a:off x="6230827" y="4946206"/>
            <a:ext cx="1" cy="53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6" idx="3"/>
            <a:endCxn id="47" idx="1"/>
          </p:cNvCxnSpPr>
          <p:nvPr/>
        </p:nvCxnSpPr>
        <p:spPr>
          <a:xfrm>
            <a:off x="6762168" y="4637287"/>
            <a:ext cx="430299" cy="1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85" y="4512283"/>
            <a:ext cx="389025" cy="3130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2467" y="4490305"/>
            <a:ext cx="368987" cy="2968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pic>
      <p:sp>
        <p:nvSpPr>
          <p:cNvPr id="26" name="Title 1"/>
          <p:cNvSpPr txBox="1">
            <a:spLocks/>
          </p:cNvSpPr>
          <p:nvPr/>
        </p:nvSpPr>
        <p:spPr>
          <a:xfrm>
            <a:off x="235808" y="375662"/>
            <a:ext cx="7886700" cy="516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</a:rPr>
              <a:t>Messaging Patterns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3726</TotalTime>
  <Words>505</Words>
  <Application>Microsoft Office PowerPoint</Application>
  <PresentationFormat>On-screen Show (4:3)</PresentationFormat>
  <Paragraphs>159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Agenda</vt:lpstr>
      <vt:lpstr>Legacy System Architecture</vt:lpstr>
      <vt:lpstr>Legacy System Problems</vt:lpstr>
      <vt:lpstr>MassTransit</vt:lpstr>
      <vt:lpstr>PowerPoint Presentation</vt:lpstr>
      <vt:lpstr>Messaging Patterns</vt:lpstr>
      <vt:lpstr>PowerPoint Presentation</vt:lpstr>
      <vt:lpstr>PowerPoint Presentation</vt:lpstr>
      <vt:lpstr>Solution Architecture</vt:lpstr>
      <vt:lpstr>Solution Architecture</vt:lpstr>
      <vt:lpstr>Solution Architecture</vt:lpstr>
      <vt:lpstr>Demo – at last!</vt:lpstr>
      <vt:lpstr>Not Covered in Demo</vt:lpstr>
      <vt:lpstr>Wait a Minute! You promised:</vt:lpstr>
      <vt:lpstr>Cloud Deployment</vt:lpstr>
      <vt:lpstr>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Bus Integration Patterns</dc:title>
  <dc:creator>Alex Michel, iFOREX</dc:creator>
  <cp:keywords>Service Bus;Distributed Computing;iFOREX;CodeCamp</cp:keywords>
  <cp:lastModifiedBy>Alex Michel, iFOREX</cp:lastModifiedBy>
  <cp:revision>176</cp:revision>
  <dcterms:created xsi:type="dcterms:W3CDTF">2015-10-22T12:26:32Z</dcterms:created>
  <dcterms:modified xsi:type="dcterms:W3CDTF">2015-11-02T10:07:53Z</dcterms:modified>
</cp:coreProperties>
</file>