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64" r:id="rId6"/>
    <p:sldId id="259" r:id="rId7"/>
    <p:sldId id="260" r:id="rId8"/>
    <p:sldId id="274" r:id="rId9"/>
    <p:sldId id="275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Cloud Deploy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Cloud Deploy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masstransit/latest/masstransit.pd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chel/PaymentsGateway.MassTransit.Demo" TargetMode="External"/><Relationship Id="rId5" Type="http://schemas.openxmlformats.org/officeDocument/2006/relationships/hyperlink" Target="https://github.com/MassTransit/MassTransit" TargetMode="External"/><Relationship Id="rId4" Type="http://schemas.openxmlformats.org/officeDocument/2006/relationships/hyperlink" Target="https://msdn.microsoft.com/en-us/library/dn600223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sTransit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github.com/MassTransit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3" y="334106"/>
            <a:ext cx="7886700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5" y="39638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Not Covered in Demo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RabbitMQ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63" y="380757"/>
            <a:ext cx="7886700" cy="5111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Cloud Deployment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651"/>
          <a:stretch/>
        </p:blipFill>
        <p:spPr>
          <a:xfrm>
            <a:off x="4559301" y="963827"/>
            <a:ext cx="3563538" cy="5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smtClean="0"/>
              <a:t>Hack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35559655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1399"/>
            <a:ext cx="7886700" cy="4801244"/>
          </a:xfrm>
        </p:spPr>
        <p:txBody>
          <a:bodyPr>
            <a:noAutofit/>
          </a:bodyPr>
          <a:lstStyle/>
          <a:p>
            <a:r>
              <a:rPr lang="en-US" sz="1800" dirty="0" smtClean="0"/>
              <a:t>Not Scalable</a:t>
            </a:r>
          </a:p>
          <a:p>
            <a:pPr lvl="1"/>
            <a:r>
              <a:rPr lang="en-US" sz="1800" dirty="0"/>
              <a:t>Hard to split into independent functional parts</a:t>
            </a:r>
          </a:p>
          <a:p>
            <a:pPr lvl="1"/>
            <a:r>
              <a:rPr lang="en-US" sz="1800" dirty="0"/>
              <a:t>Impossible to scale out core </a:t>
            </a:r>
            <a:r>
              <a:rPr lang="en-US" sz="1800" dirty="0" smtClean="0"/>
              <a:t>components</a:t>
            </a:r>
          </a:p>
          <a:p>
            <a:pPr lvl="1"/>
            <a:r>
              <a:rPr lang="en-US" sz="1800" dirty="0" smtClean="0"/>
              <a:t>Parallelism and flow control through explicit low-level thread scheduling and synchronization</a:t>
            </a:r>
            <a:endParaRPr lang="en-US" sz="1800" dirty="0"/>
          </a:p>
          <a:p>
            <a:r>
              <a:rPr lang="en-US" sz="1800" dirty="0" smtClean="0"/>
              <a:t>No Resiliency</a:t>
            </a:r>
          </a:p>
          <a:p>
            <a:pPr lvl="1"/>
            <a:r>
              <a:rPr lang="en-US" sz="1800" dirty="0" smtClean="0"/>
              <a:t>Single point of failure</a:t>
            </a:r>
          </a:p>
          <a:p>
            <a:pPr lvl="1"/>
            <a:r>
              <a:rPr lang="en-US" sz="1800" dirty="0" smtClean="0"/>
              <a:t>No means of automatic failover</a:t>
            </a:r>
          </a:p>
          <a:p>
            <a:r>
              <a:rPr lang="en-US" sz="1800" dirty="0" smtClean="0"/>
              <a:t>Waste of Resources</a:t>
            </a:r>
          </a:p>
          <a:p>
            <a:pPr lvl="1"/>
            <a:r>
              <a:rPr lang="en-US" sz="1800" dirty="0" smtClean="0"/>
              <a:t>Synchronous Requests</a:t>
            </a:r>
          </a:p>
          <a:p>
            <a:pPr lvl="1"/>
            <a:r>
              <a:rPr lang="en-US" sz="1800" dirty="0" smtClean="0"/>
              <a:t>Active Connections</a:t>
            </a:r>
          </a:p>
          <a:p>
            <a:pPr lvl="1"/>
            <a:r>
              <a:rPr lang="en-US" sz="1800" dirty="0" smtClean="0"/>
              <a:t>Busy Waiting</a:t>
            </a:r>
          </a:p>
          <a:p>
            <a:pPr lvl="1"/>
            <a:r>
              <a:rPr lang="en-US" sz="1800" dirty="0" smtClean="0"/>
              <a:t>Background Threads</a:t>
            </a:r>
          </a:p>
          <a:p>
            <a:r>
              <a:rPr lang="en-US" sz="1800" dirty="0" smtClean="0"/>
              <a:t>Tight Coupling</a:t>
            </a:r>
          </a:p>
          <a:p>
            <a:pPr lvl="1"/>
            <a:r>
              <a:rPr lang="en-US" sz="1800" dirty="0" smtClean="0"/>
              <a:t>Strict Imperative Flow Control Code</a:t>
            </a:r>
          </a:p>
          <a:p>
            <a:pPr lvl="1"/>
            <a:r>
              <a:rPr lang="en-US" sz="1800" dirty="0" smtClean="0"/>
              <a:t>Components interact via interfaces/abstract classes signatures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1810" y="310422"/>
            <a:ext cx="7886700" cy="6316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61810" y="310422"/>
            <a:ext cx="7886700" cy="63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" y="375662"/>
            <a:ext cx="7886700" cy="5163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" y="1072634"/>
            <a:ext cx="158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 Slip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49627"/>
            <a:ext cx="8302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cases Saga is not required to coordinate and compensate and </a:t>
            </a:r>
          </a:p>
          <a:p>
            <a:r>
              <a:rPr lang="en-US" dirty="0" smtClean="0"/>
              <a:t>it is enough to run transaction as a sequence of steps with no shared state.</a:t>
            </a:r>
          </a:p>
          <a:p>
            <a:r>
              <a:rPr lang="en-US" dirty="0" smtClean="0"/>
              <a:t>That’s where Routing slip comes at hand – a route is attached to every message, </a:t>
            </a:r>
          </a:p>
          <a:p>
            <a:r>
              <a:rPr lang="en-US" dirty="0" smtClean="0"/>
              <a:t>which is processed as a series of steps and compensations in a distributed manner.</a:t>
            </a:r>
          </a:p>
          <a:p>
            <a:r>
              <a:rPr lang="en-US" dirty="0" smtClean="0"/>
              <a:t>Imagine an assembly line.</a:t>
            </a:r>
          </a:p>
          <a:p>
            <a:endParaRPr lang="en-US" dirty="0"/>
          </a:p>
          <a:p>
            <a:r>
              <a:rPr lang="en-US" dirty="0" smtClean="0"/>
              <a:t>MassTransit Courier – routing slip engine, now part of the core project allows to define</a:t>
            </a:r>
          </a:p>
          <a:p>
            <a:r>
              <a:rPr lang="en-US" dirty="0" smtClean="0"/>
              <a:t>Routing slips, activities and compensations and track them in real-time.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5" idx="3"/>
            <a:endCxn id="8" idx="1"/>
          </p:cNvCxnSpPr>
          <p:nvPr/>
        </p:nvCxnSpPr>
        <p:spPr>
          <a:xfrm>
            <a:off x="1071210" y="4668791"/>
            <a:ext cx="395125" cy="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3459" y="549515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114800" y="4978126"/>
            <a:ext cx="0" cy="5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199" y="509293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3194" y="425140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4646140" y="4667163"/>
            <a:ext cx="1054443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699487" y="432836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99486" y="547720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6" idx="2"/>
            <a:endCxn id="38" idx="0"/>
          </p:cNvCxnSpPr>
          <p:nvPr/>
        </p:nvCxnSpPr>
        <p:spPr>
          <a:xfrm flipH="1">
            <a:off x="6230827" y="4946206"/>
            <a:ext cx="1" cy="5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47" idx="1"/>
          </p:cNvCxnSpPr>
          <p:nvPr/>
        </p:nvCxnSpPr>
        <p:spPr>
          <a:xfrm>
            <a:off x="6762168" y="4637287"/>
            <a:ext cx="430299" cy="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5" y="4512283"/>
            <a:ext cx="389025" cy="313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467" y="4490305"/>
            <a:ext cx="368987" cy="296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3743</TotalTime>
  <Words>506</Words>
  <Application>Microsoft Office PowerPoint</Application>
  <PresentationFormat>On-screen Show 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Agenda</vt:lpstr>
      <vt:lpstr>Legacy System Architecture</vt:lpstr>
      <vt:lpstr>Legacy System Problems</vt:lpstr>
      <vt:lpstr>MassTransit</vt:lpstr>
      <vt:lpstr>PowerPoint Presentation</vt:lpstr>
      <vt:lpstr>Messaging Patterns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177</cp:revision>
  <dcterms:created xsi:type="dcterms:W3CDTF">2015-10-22T12:26:32Z</dcterms:created>
  <dcterms:modified xsi:type="dcterms:W3CDTF">2015-11-04T12:48:36Z</dcterms:modified>
</cp:coreProperties>
</file>