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Activity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157257447</TotalTime>
  <Pages>0</Pages>
  <Words>3</Words>
  <Characters>0</Characters>
  <Application>Microsoft Office PowerPoint</Application>
  <DocSecurity>0</DocSecurity>
  <PresentationFormat>全屏显示(4:3)</PresentationFormat>
  <Lines>0</Lines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01_neo_blue</vt:lpstr>
      <vt:lpstr>Activity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212</cp:revision>
  <cp:lastPrinted>1899-12-30T00:00:00Z</cp:lastPrinted>
  <dcterms:created xsi:type="dcterms:W3CDTF">2010-08-26T17:14:14Z</dcterms:created>
  <dcterms:modified xsi:type="dcterms:W3CDTF">2013-11-16T02:40:12Z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