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7" autoAdjust="0"/>
  </p:normalViewPr>
  <p:slideViewPr>
    <p:cSldViewPr>
      <p:cViewPr varScale="1">
        <p:scale>
          <a:sx n="58" d="100"/>
          <a:sy n="5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F86408-66F1-436F-864E-AA99B1038118}" type="datetimeFigureOut">
              <a:rPr lang="zh-CN" altLang="en-US"/>
              <a:pPr>
                <a:defRPr/>
              </a:pPr>
              <a:t>2013/11/11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33A979-607B-4292-841F-7ADBD000F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3547E26E-1047-4416-87DF-12D550823F24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 rot="2065404" flipH="1">
            <a:off x="2382838" y="-2424113"/>
            <a:ext cx="5116512" cy="10220326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 rot="2065404" flipH="1">
            <a:off x="2643188" y="-2936875"/>
            <a:ext cx="5389562" cy="11029950"/>
          </a:xfrm>
          <a:prstGeom prst="moon">
            <a:avLst>
              <a:gd name="adj" fmla="val 745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2065404" flipH="1">
            <a:off x="2740025" y="-3405188"/>
            <a:ext cx="5837238" cy="11739563"/>
          </a:xfrm>
          <a:prstGeom prst="moon">
            <a:avLst>
              <a:gd name="adj" fmla="val 894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4939785" flipH="1">
            <a:off x="509588" y="-576263"/>
            <a:ext cx="1922462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4939785" flipH="1">
            <a:off x="542131" y="-499269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4939785" flipH="1">
            <a:off x="577056" y="-419894"/>
            <a:ext cx="1927225" cy="3541713"/>
          </a:xfrm>
          <a:prstGeom prst="moon">
            <a:avLst>
              <a:gd name="adj" fmla="val 8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" name="Picture 10" descr="b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508500"/>
            <a:ext cx="38258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495300" y="2759075"/>
            <a:ext cx="8153400" cy="669925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zh-CN"/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5814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zh-CN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56438" y="98425"/>
            <a:ext cx="1908175" cy="6169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98425"/>
            <a:ext cx="5572125" cy="6169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7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60000"/>
                    <a:lumOff val="40000"/>
                  </a:schemeClr>
                </a:solidFill>
              </a:defRPr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80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4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350" y="1314450"/>
            <a:ext cx="370363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9388" y="1314450"/>
            <a:ext cx="37052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9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0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740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16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98425"/>
            <a:ext cx="6929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314450"/>
            <a:ext cx="75612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  <a:p>
            <a:pPr lvl="4"/>
            <a:r>
              <a:rPr lang="zh-CN" altLang="zh-CN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1196975" cy="6858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a typeface="Gulim" pitchFamily="34" charset="-127"/>
            </a:endParaRPr>
          </a:p>
        </p:txBody>
      </p:sp>
      <p:sp>
        <p:nvSpPr>
          <p:cNvPr id="2" name="AutoShape 6"/>
          <p:cNvSpPr>
            <a:spLocks noChangeArrowheads="1"/>
          </p:cNvSpPr>
          <p:nvPr/>
        </p:nvSpPr>
        <p:spPr bwMode="auto">
          <a:xfrm rot="16248130" flipH="1">
            <a:off x="4393406" y="-3526631"/>
            <a:ext cx="358775" cy="9139238"/>
          </a:xfrm>
          <a:prstGeom prst="moon">
            <a:avLst>
              <a:gd name="adj" fmla="val 7106"/>
            </a:avLst>
          </a:prstGeom>
          <a:gradFill rotWithShape="1">
            <a:gsLst>
              <a:gs pos="0">
                <a:srgbClr val="F8F8F8"/>
              </a:gs>
              <a:gs pos="100000">
                <a:srgbClr val="73737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1030" name="Picture 8" descr="ball_man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8" y="219075"/>
            <a:ext cx="630237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CEB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400">
          <a:solidFill>
            <a:srgbClr val="CCEB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>
          <a:solidFill>
            <a:srgbClr val="CCEB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第二部分：</a:t>
            </a:r>
            <a:r>
              <a:rPr lang="en-US" altLang="zh-CN" dirty="0" smtClean="0">
                <a:ea typeface="宋体" pitchFamily="2" charset="-122"/>
              </a:rPr>
              <a:t>Android</a:t>
            </a:r>
            <a:r>
              <a:rPr lang="zh-CN" altLang="en-US" dirty="0" smtClean="0">
                <a:ea typeface="宋体" pitchFamily="2" charset="-122"/>
              </a:rPr>
              <a:t>基本组件</a:t>
            </a:r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主讲人：张湘鲁</a:t>
            </a:r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新添加一个幻灯灯片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撒旦看风景阿斯蒂芬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松岛枫将阿里快速将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对方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阿斯利康打飞机</a:t>
            </a:r>
            <a:r>
              <a:rPr lang="zh-CN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啊</a:t>
            </a:r>
            <a:endParaRPr lang="en-US" altLang="zh-CN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上岛咖啡江苏旷达</a:t>
            </a:r>
          </a:p>
        </p:txBody>
      </p:sp>
    </p:spTree>
    <p:extLst>
      <p:ext uri="{BB962C8B-B14F-4D97-AF65-F5344CB8AC3E}">
        <p14:creationId xmlns:p14="http://schemas.microsoft.com/office/powerpoint/2010/main" val="8876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结束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_neo_blue">
  <a:themeElements>
    <a:clrScheme name="01_neo_blue 1">
      <a:dk1>
        <a:srgbClr val="000000"/>
      </a:dk1>
      <a:lt1>
        <a:srgbClr val="FFFFFF"/>
      </a:lt1>
      <a:dk2>
        <a:srgbClr val="0099FF"/>
      </a:dk2>
      <a:lt2>
        <a:srgbClr val="FFFFFF"/>
      </a:lt2>
      <a:accent1>
        <a:srgbClr val="3366CC"/>
      </a:accent1>
      <a:accent2>
        <a:srgbClr val="3399FF"/>
      </a:accent2>
      <a:accent3>
        <a:srgbClr val="AACAFF"/>
      </a:accent3>
      <a:accent4>
        <a:srgbClr val="DADADA"/>
      </a:accent4>
      <a:accent5>
        <a:srgbClr val="ADB8E2"/>
      </a:accent5>
      <a:accent6>
        <a:srgbClr val="2D8AE7"/>
      </a:accent6>
      <a:hlink>
        <a:srgbClr val="3366FF"/>
      </a:hlink>
      <a:folHlink>
        <a:srgbClr val="B5E6FF"/>
      </a:folHlink>
    </a:clrScheme>
    <a:fontScheme name="01_neo_blu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_neo_blue 1">
        <a:dk1>
          <a:srgbClr val="000000"/>
        </a:dk1>
        <a:lt1>
          <a:srgbClr val="FFFFFF"/>
        </a:lt1>
        <a:dk2>
          <a:srgbClr val="0099FF"/>
        </a:dk2>
        <a:lt2>
          <a:srgbClr val="FFFFFF"/>
        </a:lt2>
        <a:accent1>
          <a:srgbClr val="3366CC"/>
        </a:accent1>
        <a:accent2>
          <a:srgbClr val="3399FF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2D8AE7"/>
        </a:accent6>
        <a:hlink>
          <a:srgbClr val="3366FF"/>
        </a:hlink>
        <a:folHlink>
          <a:srgbClr val="B5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2">
        <a:dk1>
          <a:srgbClr val="000000"/>
        </a:dk1>
        <a:lt1>
          <a:srgbClr val="FFFFFF"/>
        </a:lt1>
        <a:dk2>
          <a:srgbClr val="CC9900"/>
        </a:dk2>
        <a:lt2>
          <a:srgbClr val="FFFFFF"/>
        </a:lt2>
        <a:accent1>
          <a:srgbClr val="996633"/>
        </a:accent1>
        <a:accent2>
          <a:srgbClr val="B6B200"/>
        </a:accent2>
        <a:accent3>
          <a:srgbClr val="E2CAAA"/>
        </a:accent3>
        <a:accent4>
          <a:srgbClr val="DADADA"/>
        </a:accent4>
        <a:accent5>
          <a:srgbClr val="CAB8AD"/>
        </a:accent5>
        <a:accent6>
          <a:srgbClr val="A5A100"/>
        </a:accent6>
        <a:hlink>
          <a:srgbClr val="CC990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_neo_blue 3">
        <a:dk1>
          <a:srgbClr val="000000"/>
        </a:dk1>
        <a:lt1>
          <a:srgbClr val="FFFFFF"/>
        </a:lt1>
        <a:dk2>
          <a:srgbClr val="6A00B2"/>
        </a:dk2>
        <a:lt2>
          <a:srgbClr val="FFFFFF"/>
        </a:lt2>
        <a:accent1>
          <a:srgbClr val="7100BE"/>
        </a:accent1>
        <a:accent2>
          <a:srgbClr val="B061FF"/>
        </a:accent2>
        <a:accent3>
          <a:srgbClr val="B9AAD5"/>
        </a:accent3>
        <a:accent4>
          <a:srgbClr val="DADADA"/>
        </a:accent4>
        <a:accent5>
          <a:srgbClr val="BBAADB"/>
        </a:accent5>
        <a:accent6>
          <a:srgbClr val="9F57E7"/>
        </a:accent6>
        <a:hlink>
          <a:srgbClr val="6600CC"/>
        </a:hlink>
        <a:folHlink>
          <a:srgbClr val="ECD1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157255267</TotalTime>
  <Pages>0</Pages>
  <Words>42</Words>
  <Characters>0</Characters>
  <Application>Microsoft Office PowerPoint</Application>
  <DocSecurity>0</DocSecurity>
  <PresentationFormat>全屏显示(4:3)</PresentationFormat>
  <Lines>0</Lines>
  <Paragraphs>9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01_neo_blue</vt:lpstr>
      <vt:lpstr>第二部分：Android基本组件</vt:lpstr>
      <vt:lpstr>新添加一个幻灯灯片</vt:lpstr>
      <vt:lpstr>结束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zhxl</dc:creator>
  <cp:lastModifiedBy>zhxl</cp:lastModifiedBy>
  <cp:revision>19</cp:revision>
  <cp:lastPrinted>1899-12-30T00:00:00Z</cp:lastPrinted>
  <dcterms:created xsi:type="dcterms:W3CDTF">2010-08-26T17:14:14Z</dcterms:created>
  <dcterms:modified xsi:type="dcterms:W3CDTF">2013-11-11T08:16:59Z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