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"/>
  </p:notesMasterIdLst>
  <p:sldIdLst>
    <p:sldId id="256" r:id="rId2"/>
    <p:sldId id="259" r:id="rId3"/>
    <p:sldId id="260" r:id="rId4"/>
    <p:sldId id="258" r:id="rId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057" autoAdjust="0"/>
  </p:normalViewPr>
  <p:slideViewPr>
    <p:cSldViewPr>
      <p:cViewPr varScale="1">
        <p:scale>
          <a:sx n="58" d="100"/>
          <a:sy n="58" d="100"/>
        </p:scale>
        <p:origin x="-17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BF86408-66F1-436F-864E-AA99B1038118}" type="datetimeFigureOut">
              <a:rPr lang="zh-CN" altLang="en-US"/>
              <a:pPr>
                <a:defRPr/>
              </a:pPr>
              <a:t>2014/2/15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F33A979-607B-4292-841F-7ADBD000FF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7990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3547E26E-1047-4416-87DF-12D550823F24}" type="slidenum">
              <a:rPr lang="zh-CN" altLang="en-US" smtClean="0"/>
              <a:pPr/>
              <a:t>1</a:t>
            </a:fld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 rot="2065404" flipH="1">
            <a:off x="2382838" y="-2424113"/>
            <a:ext cx="5116512" cy="10220326"/>
          </a:xfrm>
          <a:prstGeom prst="moon">
            <a:avLst>
              <a:gd name="adj" fmla="val 8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 rot="2065404" flipH="1">
            <a:off x="2643188" y="-2936875"/>
            <a:ext cx="5389562" cy="11029950"/>
          </a:xfrm>
          <a:prstGeom prst="moon">
            <a:avLst>
              <a:gd name="adj" fmla="val 745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 rot="2065404" flipH="1">
            <a:off x="2740025" y="-3405188"/>
            <a:ext cx="5837238" cy="11739563"/>
          </a:xfrm>
          <a:prstGeom prst="moon">
            <a:avLst>
              <a:gd name="adj" fmla="val 894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 rot="14939785" flipH="1">
            <a:off x="509588" y="-576263"/>
            <a:ext cx="1922462" cy="3541713"/>
          </a:xfrm>
          <a:prstGeom prst="moon">
            <a:avLst>
              <a:gd name="adj" fmla="val 8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 rot="14939785" flipH="1">
            <a:off x="542131" y="-499269"/>
            <a:ext cx="1927225" cy="3541713"/>
          </a:xfrm>
          <a:prstGeom prst="moon">
            <a:avLst>
              <a:gd name="adj" fmla="val 8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 rot="14939785" flipH="1">
            <a:off x="577056" y="-419894"/>
            <a:ext cx="1927225" cy="3541713"/>
          </a:xfrm>
          <a:prstGeom prst="moon">
            <a:avLst>
              <a:gd name="adj" fmla="val 8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pic>
        <p:nvPicPr>
          <p:cNvPr id="10" name="Picture 10" descr="bal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508500"/>
            <a:ext cx="3825875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Rectangle 8"/>
          <p:cNvSpPr>
            <a:spLocks noGrp="1" noChangeArrowheads="1"/>
          </p:cNvSpPr>
          <p:nvPr>
            <p:ph type="ctrTitle" sz="quarter"/>
          </p:nvPr>
        </p:nvSpPr>
        <p:spPr>
          <a:xfrm>
            <a:off x="495300" y="2759075"/>
            <a:ext cx="8153400" cy="669925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zh-CN" altLang="zh-CN"/>
              <a:t>Click to edit Master title style</a:t>
            </a: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581400"/>
            <a:ext cx="64008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/>
            </a:lvl1pPr>
          </a:lstStyle>
          <a:p>
            <a:r>
              <a:rPr lang="zh-CN" altLang="zh-CN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91256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378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56438" y="98425"/>
            <a:ext cx="1908175" cy="61690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31913" y="98425"/>
            <a:ext cx="5572125" cy="61690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170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bg1">
                    <a:lumMod val="20000"/>
                    <a:lumOff val="80000"/>
                  </a:schemeClr>
                </a:solidFill>
              </a:defRPr>
            </a:lvl2pPr>
            <a:lvl3pPr>
              <a:defRPr sz="2400">
                <a:solidFill>
                  <a:schemeClr val="accent5">
                    <a:lumMod val="60000"/>
                    <a:lumOff val="40000"/>
                  </a:schemeClr>
                </a:solidFill>
              </a:defRPr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5804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844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03350" y="1314450"/>
            <a:ext cx="3703638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59388" y="1314450"/>
            <a:ext cx="3705225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190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785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995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9095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57409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31699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0">
          <a:gsLst>
            <a:gs pos="0">
              <a:schemeClr val="bg1">
                <a:gamma/>
                <a:shade val="46275"/>
                <a:invGamma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31913" y="98425"/>
            <a:ext cx="692943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Click to edit Master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03350" y="1314450"/>
            <a:ext cx="7561263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Click to edit Master text styles</a:t>
            </a:r>
          </a:p>
          <a:p>
            <a:pPr lvl="1"/>
            <a:r>
              <a:rPr lang="zh-CN" altLang="zh-CN" smtClean="0"/>
              <a:t>Second level</a:t>
            </a:r>
          </a:p>
          <a:p>
            <a:pPr lvl="2"/>
            <a:r>
              <a:rPr lang="zh-CN" altLang="zh-CN" smtClean="0"/>
              <a:t>Third level</a:t>
            </a:r>
          </a:p>
          <a:p>
            <a:pPr lvl="3"/>
            <a:r>
              <a:rPr lang="zh-CN" altLang="zh-CN" smtClean="0"/>
              <a:t>Fourth level</a:t>
            </a:r>
          </a:p>
          <a:p>
            <a:pPr lvl="4"/>
            <a:r>
              <a:rPr lang="zh-CN" altLang="zh-CN" smtClean="0"/>
              <a:t>Fifth level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1196975" cy="685800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0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>
              <a:ea typeface="Gulim" pitchFamily="34" charset="-127"/>
            </a:endParaRPr>
          </a:p>
        </p:txBody>
      </p:sp>
      <p:sp>
        <p:nvSpPr>
          <p:cNvPr id="2" name="AutoShape 6"/>
          <p:cNvSpPr>
            <a:spLocks noChangeArrowheads="1"/>
          </p:cNvSpPr>
          <p:nvPr/>
        </p:nvSpPr>
        <p:spPr bwMode="auto">
          <a:xfrm rot="16248130" flipH="1">
            <a:off x="4393406" y="-3526631"/>
            <a:ext cx="358775" cy="9139238"/>
          </a:xfrm>
          <a:prstGeom prst="moon">
            <a:avLst>
              <a:gd name="adj" fmla="val 7106"/>
            </a:avLst>
          </a:prstGeom>
          <a:gradFill rotWithShape="1">
            <a:gsLst>
              <a:gs pos="0">
                <a:srgbClr val="F8F8F8"/>
              </a:gs>
              <a:gs pos="100000">
                <a:srgbClr val="737373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pic>
        <p:nvPicPr>
          <p:cNvPr id="1030" name="Picture 8" descr="ball_many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1838" y="219075"/>
            <a:ext cx="630237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56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EB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EBFF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EBFF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EBFF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EBFF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v"/>
        <a:defRPr sz="2400">
          <a:solidFill>
            <a:srgbClr val="CCEB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000">
          <a:solidFill>
            <a:srgbClr val="CCEBFF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dirty="0" err="1" smtClean="0">
                <a:ea typeface="宋体" pitchFamily="2" charset="-122"/>
              </a:rPr>
              <a:t>BroadcastReceiver</a:t>
            </a:r>
            <a:r>
              <a:rPr lang="en-US" altLang="zh-CN" dirty="0" smtClean="0">
                <a:ea typeface="宋体" pitchFamily="2" charset="-122"/>
              </a:rPr>
              <a:t>(</a:t>
            </a:r>
            <a:r>
              <a:rPr lang="zh-CN" altLang="en-US" dirty="0" smtClean="0">
                <a:ea typeface="宋体" pitchFamily="2" charset="-122"/>
              </a:rPr>
              <a:t>广播接收者</a:t>
            </a:r>
            <a:r>
              <a:rPr lang="en-US" altLang="zh-CN" dirty="0" smtClean="0">
                <a:ea typeface="宋体" pitchFamily="2" charset="-122"/>
              </a:rPr>
              <a:t>)</a:t>
            </a:r>
            <a:endParaRPr lang="zh-CN" altLang="zh-CN" dirty="0" smtClean="0">
              <a:ea typeface="宋体" pitchFamily="2" charset="-122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pitchFamily="2" charset="-122"/>
              </a:rPr>
              <a:t>主讲人：张湘鲁</a:t>
            </a:r>
            <a:endParaRPr lang="zh-CN" altLang="zh-CN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BroadcastReceiver</a:t>
            </a:r>
            <a:r>
              <a:rPr lang="zh-CN" altLang="en-US" dirty="0" smtClean="0"/>
              <a:t>组件类及其功能</a:t>
            </a:r>
            <a:endParaRPr lang="en-US" altLang="zh-CN" dirty="0" smtClean="0"/>
          </a:p>
          <a:p>
            <a:r>
              <a:rPr lang="en-US" altLang="zh-CN" dirty="0" err="1" smtClean="0"/>
              <a:t>BraodcastReceiver</a:t>
            </a:r>
            <a:r>
              <a:rPr lang="zh-CN" altLang="en-US" dirty="0" smtClean="0"/>
              <a:t>的分类</a:t>
            </a:r>
            <a:endParaRPr lang="en-US" altLang="zh-CN" dirty="0" smtClean="0"/>
          </a:p>
          <a:p>
            <a:r>
              <a:rPr lang="en-US" altLang="zh-CN" dirty="0" err="1" smtClean="0"/>
              <a:t>BroadcastReceiver</a:t>
            </a:r>
            <a:r>
              <a:rPr lang="zh-CN" altLang="en-US" dirty="0" smtClean="0"/>
              <a:t>编写基本步骤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8763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err="1"/>
              <a:t>BroadcastReceiver</a:t>
            </a:r>
            <a:r>
              <a:rPr lang="zh-CN" altLang="en-US" sz="2800" dirty="0"/>
              <a:t>组件类及其</a:t>
            </a:r>
            <a:r>
              <a:rPr lang="zh-CN" altLang="en-US" sz="2800" dirty="0" smtClean="0"/>
              <a:t>功能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867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solidFill>
                  <a:schemeClr val="bg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结束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zh-CN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1_neo_blue">
  <a:themeElements>
    <a:clrScheme name="01_neo_blue 1">
      <a:dk1>
        <a:srgbClr val="000000"/>
      </a:dk1>
      <a:lt1>
        <a:srgbClr val="FFFFFF"/>
      </a:lt1>
      <a:dk2>
        <a:srgbClr val="0099FF"/>
      </a:dk2>
      <a:lt2>
        <a:srgbClr val="FFFFFF"/>
      </a:lt2>
      <a:accent1>
        <a:srgbClr val="3366CC"/>
      </a:accent1>
      <a:accent2>
        <a:srgbClr val="3399FF"/>
      </a:accent2>
      <a:accent3>
        <a:srgbClr val="AACAFF"/>
      </a:accent3>
      <a:accent4>
        <a:srgbClr val="DADADA"/>
      </a:accent4>
      <a:accent5>
        <a:srgbClr val="ADB8E2"/>
      </a:accent5>
      <a:accent6>
        <a:srgbClr val="2D8AE7"/>
      </a:accent6>
      <a:hlink>
        <a:srgbClr val="3366FF"/>
      </a:hlink>
      <a:folHlink>
        <a:srgbClr val="B5E6FF"/>
      </a:folHlink>
    </a:clrScheme>
    <a:fontScheme name="01_neo_blu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01_neo_blue 1">
        <a:dk1>
          <a:srgbClr val="000000"/>
        </a:dk1>
        <a:lt1>
          <a:srgbClr val="FFFFFF"/>
        </a:lt1>
        <a:dk2>
          <a:srgbClr val="0099FF"/>
        </a:dk2>
        <a:lt2>
          <a:srgbClr val="FFFFFF"/>
        </a:lt2>
        <a:accent1>
          <a:srgbClr val="3366CC"/>
        </a:accent1>
        <a:accent2>
          <a:srgbClr val="3399FF"/>
        </a:accent2>
        <a:accent3>
          <a:srgbClr val="AACAFF"/>
        </a:accent3>
        <a:accent4>
          <a:srgbClr val="DADADA"/>
        </a:accent4>
        <a:accent5>
          <a:srgbClr val="ADB8E2"/>
        </a:accent5>
        <a:accent6>
          <a:srgbClr val="2D8AE7"/>
        </a:accent6>
        <a:hlink>
          <a:srgbClr val="3366FF"/>
        </a:hlink>
        <a:folHlink>
          <a:srgbClr val="B5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_neo_blue 2">
        <a:dk1>
          <a:srgbClr val="000000"/>
        </a:dk1>
        <a:lt1>
          <a:srgbClr val="FFFFFF"/>
        </a:lt1>
        <a:dk2>
          <a:srgbClr val="CC9900"/>
        </a:dk2>
        <a:lt2>
          <a:srgbClr val="FFFFFF"/>
        </a:lt2>
        <a:accent1>
          <a:srgbClr val="996633"/>
        </a:accent1>
        <a:accent2>
          <a:srgbClr val="B6B200"/>
        </a:accent2>
        <a:accent3>
          <a:srgbClr val="E2CAAA"/>
        </a:accent3>
        <a:accent4>
          <a:srgbClr val="DADADA"/>
        </a:accent4>
        <a:accent5>
          <a:srgbClr val="CAB8AD"/>
        </a:accent5>
        <a:accent6>
          <a:srgbClr val="A5A100"/>
        </a:accent6>
        <a:hlink>
          <a:srgbClr val="CC9900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_neo_blue 3">
        <a:dk1>
          <a:srgbClr val="000000"/>
        </a:dk1>
        <a:lt1>
          <a:srgbClr val="FFFFFF"/>
        </a:lt1>
        <a:dk2>
          <a:srgbClr val="6A00B2"/>
        </a:dk2>
        <a:lt2>
          <a:srgbClr val="FFFFFF"/>
        </a:lt2>
        <a:accent1>
          <a:srgbClr val="7100BE"/>
        </a:accent1>
        <a:accent2>
          <a:srgbClr val="B061FF"/>
        </a:accent2>
        <a:accent3>
          <a:srgbClr val="B9AAD5"/>
        </a:accent3>
        <a:accent4>
          <a:srgbClr val="DADADA"/>
        </a:accent4>
        <a:accent5>
          <a:srgbClr val="BBAADB"/>
        </a:accent5>
        <a:accent6>
          <a:srgbClr val="9F57E7"/>
        </a:accent6>
        <a:hlink>
          <a:srgbClr val="6600CC"/>
        </a:hlink>
        <a:folHlink>
          <a:srgbClr val="ECD1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157258824</TotalTime>
  <Pages>0</Pages>
  <Words>31</Words>
  <Characters>0</Characters>
  <Application>Microsoft Office PowerPoint</Application>
  <DocSecurity>0</DocSecurity>
  <PresentationFormat>全屏显示(4:3)</PresentationFormat>
  <Lines>0</Lines>
  <Paragraphs>9</Paragraphs>
  <Slides>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01_neo_blue</vt:lpstr>
      <vt:lpstr>BroadcastReceiver(广播接收者)</vt:lpstr>
      <vt:lpstr>学习内容</vt:lpstr>
      <vt:lpstr>BroadcastReceiver组件类及其功能</vt:lpstr>
      <vt:lpstr>结束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zhxl</dc:creator>
  <cp:lastModifiedBy>zhxl</cp:lastModifiedBy>
  <cp:revision>25</cp:revision>
  <cp:lastPrinted>1899-12-30T00:00:00Z</cp:lastPrinted>
  <dcterms:created xsi:type="dcterms:W3CDTF">2010-08-26T17:14:14Z</dcterms:created>
  <dcterms:modified xsi:type="dcterms:W3CDTF">2014-02-17T12:48:07Z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2052-6.6.0.2461</vt:lpwstr>
  </property>
</Properties>
</file>