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94" autoAdjust="0"/>
  </p:normalViewPr>
  <p:slideViewPr>
    <p:cSldViewPr>
      <p:cViewPr varScale="1">
        <p:scale>
          <a:sx n="59" d="100"/>
          <a:sy n="59" d="100"/>
        </p:scale>
        <p:origin x="-16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当你想启动某个组件时，就应该想到创建一个意图发送给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25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找女朋友的例子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程序演示通过两种方式启动一个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组件，然后再演示启动系统中的其他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来说明隐式意图的作用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在指定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的时候，必须要有一个默认的</a:t>
            </a:r>
            <a:r>
              <a:rPr lang="en-US" altLang="zh-CN" smtClean="0"/>
              <a:t>Category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02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4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8" descr="ball_man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19075"/>
            <a:ext cx="63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Intent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类及其功能</a:t>
            </a:r>
            <a:endParaRPr lang="en-US" altLang="zh-CN" dirty="0" smtClean="0"/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的分类</a:t>
            </a:r>
            <a:endParaRPr lang="en-US" altLang="zh-CN" dirty="0" smtClean="0"/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的其他属性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76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类及其功能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中文意思“意图”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个普通的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直接继承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300191" y="1484784"/>
            <a:ext cx="2088231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9258" y="1772816"/>
            <a:ext cx="206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6319258" y="3134762"/>
            <a:ext cx="2088231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8325" y="3422794"/>
            <a:ext cx="206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Intent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0"/>
            <a:endCxn id="4" idx="2"/>
          </p:cNvCxnSpPr>
          <p:nvPr/>
        </p:nvCxnSpPr>
        <p:spPr bwMode="auto">
          <a:xfrm flipH="1" flipV="1">
            <a:off x="7344307" y="2399184"/>
            <a:ext cx="19067" cy="73557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类及其功能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封装一个发送给系统的“命令”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该意图是要</a:t>
            </a:r>
            <a:r>
              <a:rPr lang="zh-CN" altLang="en-US" dirty="0" smtClean="0">
                <a:solidFill>
                  <a:srgbClr val="FF0000"/>
                </a:solidFill>
              </a:rPr>
              <a:t>启动</a:t>
            </a:r>
            <a:r>
              <a:rPr lang="zh-CN" altLang="en-US" dirty="0" smtClean="0"/>
              <a:t>某个组件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例如：组件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要启动组件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187624" y="3573016"/>
            <a:ext cx="7344816" cy="29523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Android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系统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2051720" y="4077072"/>
            <a:ext cx="1728192" cy="194421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48691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组件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6012160" y="4077072"/>
            <a:ext cx="1728192" cy="194421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519772" y="5238492"/>
            <a:ext cx="936104" cy="6888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53732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/>
                </a:solidFill>
              </a:rPr>
              <a:t>Intent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48691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组件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97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09249E-7 L 0.11024 8.09249E-7 C 0.15954 8.09249E-7 0.22048 -0.06243 0.22048 -0.1133 L 0.22048 -0.22613 " pathEditMode="relative" rAng="0" ptsTypes="FfFF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-1130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0671 L 0.11024 -0.00671 C 0.15954 -0.00671 0.22048 -0.06644 0.22048 -0.11505 L 0.22048 -0.22269 " pathEditMode="relative" rAng="0" ptsTypes="FfFF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-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48 -0.22613 L 0.32673 -0.22613 C 0.3743 -0.22613 0.43316 -0.16347 0.43316 -0.11214 L 0.43316 0.00254 " pathEditMode="relative" rAng="0" ptsTypes="FfFF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1142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48 -0.22242 L 0.32673 -0.22242 C 0.3743 -0.22242 0.43316 -0.16023 0.43316 -0.10936 L 0.43316 0.00463 " pathEditMode="relative" rAng="0" ptsTypes="FfFF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113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0" grpId="0" animBg="1"/>
      <p:bldP spid="7" grpId="0" animBg="1"/>
      <p:bldP spid="7" grpId="1" animBg="1"/>
      <p:bldP spid="7" grpId="2" animBg="1"/>
      <p:bldP spid="9" grpId="0"/>
      <p:bldP spid="9" grpId="1"/>
      <p:bldP spid="9" grpId="2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来启动组件共有两种方式</a:t>
            </a:r>
            <a:endParaRPr lang="en-US" altLang="zh-CN" dirty="0" smtClean="0"/>
          </a:p>
          <a:p>
            <a:pPr lvl="1"/>
            <a:r>
              <a:rPr lang="zh-CN" altLang="en-US" dirty="0"/>
              <a:t>显</a:t>
            </a:r>
            <a:r>
              <a:rPr lang="zh-CN" altLang="en-US" dirty="0" smtClean="0"/>
              <a:t>式意图</a:t>
            </a:r>
            <a:endParaRPr lang="en-US" altLang="zh-CN" dirty="0" smtClean="0"/>
          </a:p>
          <a:p>
            <a:pPr lvl="2"/>
            <a:r>
              <a:rPr lang="zh-CN" altLang="en-US" dirty="0"/>
              <a:t>明确</a:t>
            </a:r>
            <a:r>
              <a:rPr lang="zh-CN" altLang="en-US" dirty="0" smtClean="0"/>
              <a:t>指定要启动的具体</a:t>
            </a:r>
            <a:r>
              <a:rPr lang="zh-CN" altLang="en-US" dirty="0" smtClean="0"/>
              <a:t>组件类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式意图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指定一些条件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让系统自动筛选满足条件的组件</a:t>
            </a:r>
            <a:endParaRPr lang="en-US" altLang="zh-CN" dirty="0" smtClean="0"/>
          </a:p>
          <a:p>
            <a:r>
              <a:rPr lang="zh-CN" altLang="en-US" dirty="0" smtClean="0"/>
              <a:t>两者共同点都是</a:t>
            </a:r>
            <a:r>
              <a:rPr lang="zh-CN" altLang="en-US" dirty="0" smtClean="0">
                <a:solidFill>
                  <a:srgbClr val="FF0000"/>
                </a:solidFill>
              </a:rPr>
              <a:t>指定</a:t>
            </a:r>
            <a:r>
              <a:rPr lang="zh-CN" altLang="en-US" dirty="0" smtClean="0"/>
              <a:t>要启动的组件</a:t>
            </a:r>
            <a:endParaRPr lang="en-US" altLang="zh-CN" dirty="0" smtClean="0"/>
          </a:p>
          <a:p>
            <a:r>
              <a:rPr lang="zh-CN" altLang="en-US" dirty="0" smtClean="0"/>
              <a:t>两者不同点在于</a:t>
            </a:r>
            <a:r>
              <a:rPr lang="zh-CN" altLang="en-US" dirty="0" smtClean="0">
                <a:solidFill>
                  <a:srgbClr val="FF0000"/>
                </a:solidFill>
              </a:rPr>
              <a:t>指定的方式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r>
              <a:rPr lang="zh-CN" altLang="en-US" dirty="0" smtClean="0"/>
              <a:t>通过隐式意图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可以启动其他应用的组件（例：拨号程序）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0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通过显</a:t>
            </a:r>
            <a:r>
              <a:rPr lang="zh-CN" altLang="en-US" dirty="0" smtClean="0"/>
              <a:t>式</a:t>
            </a:r>
            <a:r>
              <a:rPr lang="zh-CN" altLang="en-US" dirty="0" smtClean="0"/>
              <a:t>意图指定要启动的组件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明确指定具体的组件类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FF00"/>
                </a:solidFill>
              </a:rPr>
              <a:t>new Intent(</a:t>
            </a:r>
            <a:r>
              <a:rPr lang="en-US" altLang="zh-CN" dirty="0" err="1" smtClean="0">
                <a:solidFill>
                  <a:srgbClr val="FFFF00"/>
                </a:solidFill>
              </a:rPr>
              <a:t>this,Activity.class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</a:p>
          <a:p>
            <a:r>
              <a:rPr lang="zh-CN" altLang="en-US" dirty="0" smtClean="0"/>
              <a:t>通过隐式意图指定要启动的组件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指定一些条件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让系统寻找满足条件的组件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通过两个参数配合指定条件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Action:</a:t>
            </a:r>
            <a:r>
              <a:rPr lang="zh-CN" altLang="en-US" dirty="0" smtClean="0"/>
              <a:t>字符串类型，一个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Category:</a:t>
            </a:r>
            <a:r>
              <a:rPr lang="zh-CN" altLang="en-US" dirty="0" smtClean="0"/>
              <a:t>字符串类型，多个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这些条件可以在功能清单文件中配置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1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740650" cy="4953000"/>
          </a:xfrm>
        </p:spPr>
        <p:txBody>
          <a:bodyPr/>
          <a:lstStyle/>
          <a:p>
            <a:r>
              <a:rPr lang="zh-CN" altLang="en-US" dirty="0"/>
              <a:t>通过隐式意图指定要启动的组件</a:t>
            </a:r>
            <a:endParaRPr lang="en-US" altLang="zh-CN" dirty="0"/>
          </a:p>
          <a:p>
            <a:pPr lvl="1"/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&lt;activity …&gt;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	&lt;intent-filter&gt;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	   &lt;action </a:t>
            </a:r>
            <a:r>
              <a:rPr lang="en-US" altLang="zh-CN" dirty="0" err="1" smtClean="0">
                <a:solidFill>
                  <a:srgbClr val="FFFF00"/>
                </a:solidFill>
              </a:rPr>
              <a:t>android:name</a:t>
            </a:r>
            <a:r>
              <a:rPr lang="en-US" altLang="zh-CN" dirty="0" smtClean="0">
                <a:solidFill>
                  <a:srgbClr val="FFFF00"/>
                </a:solidFill>
              </a:rPr>
              <a:t>=“</a:t>
            </a:r>
            <a:r>
              <a:rPr lang="zh-CN" altLang="en-US" dirty="0" smtClean="0">
                <a:solidFill>
                  <a:srgbClr val="FFFF00"/>
                </a:solidFill>
              </a:rPr>
              <a:t>条件</a:t>
            </a:r>
            <a:r>
              <a:rPr lang="en-US" altLang="zh-CN" dirty="0" smtClean="0">
                <a:solidFill>
                  <a:srgbClr val="FFFF00"/>
                </a:solidFill>
              </a:rPr>
              <a:t>”/&gt;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	   &lt;category </a:t>
            </a:r>
            <a:r>
              <a:rPr lang="en-US" altLang="zh-CN" dirty="0" err="1" smtClean="0">
                <a:solidFill>
                  <a:srgbClr val="FFFF00"/>
                </a:solidFill>
              </a:rPr>
              <a:t>android:name</a:t>
            </a:r>
            <a:r>
              <a:rPr lang="en-US" altLang="zh-CN" dirty="0" smtClean="0">
                <a:solidFill>
                  <a:srgbClr val="FFFF00"/>
                </a:solidFill>
              </a:rPr>
              <a:t>=“</a:t>
            </a:r>
            <a:r>
              <a:rPr lang="zh-CN" altLang="en-US" dirty="0" smtClean="0">
                <a:solidFill>
                  <a:srgbClr val="FFFF00"/>
                </a:solidFill>
              </a:rPr>
              <a:t>条件</a:t>
            </a:r>
            <a:r>
              <a:rPr lang="en-US" altLang="zh-CN" dirty="0" smtClean="0">
                <a:solidFill>
                  <a:srgbClr val="FFFF00"/>
                </a:solidFill>
              </a:rPr>
              <a:t>”/&gt;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   ….</a:t>
            </a:r>
            <a:r>
              <a:rPr lang="zh-CN" altLang="en-US" dirty="0" smtClean="0">
                <a:solidFill>
                  <a:srgbClr val="FFFF00"/>
                </a:solidFill>
              </a:rPr>
              <a:t>可以多个</a:t>
            </a:r>
            <a:r>
              <a:rPr lang="en-US" altLang="zh-CN" dirty="0" smtClean="0">
                <a:solidFill>
                  <a:srgbClr val="FFFF00"/>
                </a:solidFill>
              </a:rPr>
              <a:t>Category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	</a:t>
            </a:r>
            <a:r>
              <a:rPr lang="en-US" altLang="zh-CN" dirty="0" smtClean="0">
                <a:solidFill>
                  <a:srgbClr val="FFFF00"/>
                </a:solidFill>
              </a:rPr>
              <a:t>&lt;/intent-filter&gt;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&lt;/activity&gt;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的其他属性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通常用于向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属性提供操作的数据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属性接收一个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1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157257057</TotalTime>
  <Pages>0</Pages>
  <Words>324</Words>
  <Characters>0</Characters>
  <Application>Microsoft Office PowerPoint</Application>
  <DocSecurity>0</DocSecurity>
  <PresentationFormat>全屏显示(4:3)</PresentationFormat>
  <Lines>0</Lines>
  <Paragraphs>66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01_neo_blue</vt:lpstr>
      <vt:lpstr>Intent</vt:lpstr>
      <vt:lpstr>学习内容</vt:lpstr>
      <vt:lpstr>Intent类及其功能</vt:lpstr>
      <vt:lpstr>Intent类及其功能</vt:lpstr>
      <vt:lpstr>Intent的分类</vt:lpstr>
      <vt:lpstr>Intent的分类</vt:lpstr>
      <vt:lpstr>Intent的分类</vt:lpstr>
      <vt:lpstr>Intent的其他属性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69</cp:revision>
  <cp:lastPrinted>1899-12-30T00:00:00Z</cp:lastPrinted>
  <dcterms:created xsi:type="dcterms:W3CDTF">2010-08-26T17:14:14Z</dcterms:created>
  <dcterms:modified xsi:type="dcterms:W3CDTF">2013-11-28T11:53:59Z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