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0" autoAdjust="0"/>
  </p:normalViewPr>
  <p:slideViewPr>
    <p:cSldViewPr>
      <p:cViewPr>
        <p:scale>
          <a:sx n="66" d="100"/>
          <a:sy n="66" d="100"/>
        </p:scale>
        <p:origin x="-150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/data/data/&lt;package name&gt;/files</a:t>
            </a:r>
            <a:r>
              <a:rPr lang="zh-CN" altLang="en-US" dirty="0" smtClean="0"/>
              <a:t>称为应用程序的数据文件夹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0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</a:t>
            </a:r>
            <a:r>
              <a:rPr lang="zh-CN" altLang="en-US" dirty="0" smtClean="0"/>
              <a:t>卡的访问权限</a:t>
            </a:r>
            <a:endParaRPr lang="en-US" altLang="zh-CN" dirty="0" smtClean="0"/>
          </a:p>
          <a:p>
            <a:r>
              <a:rPr lang="en-US" altLang="zh-CN" dirty="0" smtClean="0"/>
              <a:t>&lt;uses-permission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android.permission.WRITE_EXTERNAL_STORAGE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&lt;uses-permission </a:t>
            </a:r>
            <a:r>
              <a:rPr lang="en-US" altLang="zh-CN" dirty="0" err="1" smtClean="0"/>
              <a:t>android:name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android.permission.MOUNT_UNMOUNT_FILESYSTEMS</a:t>
            </a:r>
            <a:r>
              <a:rPr lang="en-US" altLang="zh-CN" dirty="0" smtClean="0"/>
              <a:t>"/&gt;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存入</a:t>
            </a:r>
            <a:r>
              <a:rPr lang="en-US" altLang="zh-CN" dirty="0" smtClean="0"/>
              <a:t>SD</a:t>
            </a:r>
            <a:r>
              <a:rPr lang="zh-CN" altLang="en-US" smtClean="0"/>
              <a:t>卡的数据文件，没有权限控制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33A979-607B-4292-841F-7ADBD000FFC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9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文件数据存储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系统内部文件数据存取</a:t>
            </a:r>
            <a:endParaRPr lang="en-US" altLang="zh-CN" dirty="0" smtClean="0"/>
          </a:p>
          <a:p>
            <a:r>
              <a:rPr lang="zh-CN" altLang="en-US" dirty="0" smtClean="0"/>
              <a:t>外存储器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SDCard</a:t>
            </a:r>
            <a:r>
              <a:rPr lang="en-US" altLang="zh-CN" dirty="0" smtClean="0"/>
              <a:t>)</a:t>
            </a:r>
            <a:r>
              <a:rPr lang="zh-CN" altLang="en-US" dirty="0" smtClean="0"/>
              <a:t>数据存取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5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系统内部文件数据存取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系统内部文件数据存取的步骤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FF00"/>
                </a:solidFill>
              </a:rPr>
              <a:t>调用系统接口</a:t>
            </a:r>
            <a:r>
              <a:rPr lang="en-US" altLang="zh-CN" dirty="0" smtClean="0">
                <a:solidFill>
                  <a:srgbClr val="FFFF00"/>
                </a:solidFill>
              </a:rPr>
              <a:t>,</a:t>
            </a:r>
            <a:r>
              <a:rPr lang="zh-CN" altLang="en-US" dirty="0" smtClean="0">
                <a:solidFill>
                  <a:srgbClr val="FFFF00"/>
                </a:solidFill>
              </a:rPr>
              <a:t>获得文件输入流和输出流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1371600" lvl="2" indent="-514350"/>
            <a:r>
              <a:rPr lang="en-US" altLang="zh-CN" dirty="0" err="1" smtClean="0">
                <a:solidFill>
                  <a:srgbClr val="FFFF00"/>
                </a:solidFill>
              </a:rPr>
              <a:t>Context.openFileInput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pPr marL="1371600" lvl="2" indent="-514350"/>
            <a:r>
              <a:rPr lang="en-US" altLang="zh-CN" dirty="0" err="1" smtClean="0">
                <a:solidFill>
                  <a:srgbClr val="FFFF00"/>
                </a:solidFill>
              </a:rPr>
              <a:t>Context.openFileOutput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流</a:t>
            </a:r>
            <a:r>
              <a:rPr lang="zh-CN" altLang="en-US" dirty="0" smtClean="0"/>
              <a:t>操作来读</a:t>
            </a:r>
            <a:r>
              <a:rPr lang="zh-CN" altLang="en-US" dirty="0"/>
              <a:t>、写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1371600" lvl="2" indent="-514350">
              <a:buFont typeface="+mj-lt"/>
              <a:buAutoNum type="arabicPeriod"/>
            </a:pPr>
            <a:r>
              <a:rPr lang="zh-CN" altLang="en-US" dirty="0"/>
              <a:t>瞎操心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pPr marL="571500" lvl="1" indent="-514350">
              <a:buClr>
                <a:schemeClr val="tx1"/>
              </a:buClr>
              <a:buSzTx/>
              <a:buFont typeface="Wingdings" pitchFamily="2" charset="2"/>
              <a:buChar char="v"/>
            </a:pPr>
            <a:endParaRPr lang="en-US" altLang="zh-CN" dirty="0" smtClean="0"/>
          </a:p>
          <a:p>
            <a:pPr marL="571500" lvl="1" indent="-514350">
              <a:buClr>
                <a:schemeClr val="tx1"/>
              </a:buClr>
              <a:buSzTx/>
              <a:buFont typeface="Wingdings" pitchFamily="2" charset="2"/>
              <a:buChar char="v"/>
            </a:pPr>
            <a:r>
              <a:rPr lang="zh-CN" altLang="en-US" dirty="0" smtClean="0"/>
              <a:t>注：</a:t>
            </a:r>
            <a:r>
              <a:rPr lang="zh-CN" altLang="en-US" dirty="0"/>
              <a:t>数据</a:t>
            </a:r>
            <a:r>
              <a:rPr lang="zh-CN" altLang="en-US" dirty="0" smtClean="0"/>
              <a:t>文件所在的系统路径</a:t>
            </a:r>
            <a:endParaRPr lang="en-US" altLang="zh-CN" dirty="0" smtClean="0"/>
          </a:p>
          <a:p>
            <a:pPr marL="971550" lvl="1" indent="-514350"/>
            <a:r>
              <a:rPr lang="en-US" altLang="zh-CN" dirty="0" smtClean="0"/>
              <a:t>/data/data/&lt;package name&gt;/files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56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系统内部文件数据存取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系统内部文件的操作模式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Context.MODE_PRIVATE</a:t>
            </a:r>
            <a:r>
              <a:rPr lang="zh-CN" altLang="en-US" dirty="0" smtClean="0">
                <a:solidFill>
                  <a:srgbClr val="FFFF00"/>
                </a:solidFill>
              </a:rPr>
              <a:t>（默认）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1200150" lvl="2" indent="-342900"/>
            <a:r>
              <a:rPr lang="zh-CN" altLang="en-US" dirty="0"/>
              <a:t>只能被当前应用读、写</a:t>
            </a:r>
            <a:r>
              <a:rPr lang="en-US" altLang="zh-CN" dirty="0"/>
              <a:t>(</a:t>
            </a:r>
            <a:r>
              <a:rPr lang="zh-CN" altLang="en-US" dirty="0"/>
              <a:t>覆盖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Context.MODE_APPEND</a:t>
            </a:r>
            <a:endParaRPr lang="en-US" altLang="zh-CN" dirty="0">
              <a:solidFill>
                <a:srgbClr val="FFFF00"/>
              </a:solidFill>
            </a:endParaRPr>
          </a:p>
          <a:p>
            <a:pPr marL="1200150" lvl="2" indent="-342900"/>
            <a:r>
              <a:rPr lang="zh-CN" altLang="en-US" dirty="0"/>
              <a:t>只能被当前应用读、写</a:t>
            </a:r>
            <a:r>
              <a:rPr lang="en-US" altLang="zh-CN" dirty="0"/>
              <a:t>(</a:t>
            </a:r>
            <a:r>
              <a:rPr lang="zh-CN" altLang="en-US" dirty="0"/>
              <a:t>追加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Context.MODE_WORLD_READABLE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zh-CN" altLang="en-US" dirty="0"/>
              <a:t>可以被其他应用读</a:t>
            </a:r>
            <a:endParaRPr lang="en-US" altLang="zh-CN" dirty="0"/>
          </a:p>
          <a:p>
            <a:pPr lvl="1"/>
            <a:r>
              <a:rPr lang="en-US" altLang="zh-CN" dirty="0" err="1" smtClean="0">
                <a:solidFill>
                  <a:srgbClr val="FFFF00"/>
                </a:solidFill>
              </a:rPr>
              <a:t>Context.MODE_WORLD_WRITEABLE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zh-CN" altLang="en-US" dirty="0"/>
              <a:t>可以被其他应用读、写</a:t>
            </a:r>
          </a:p>
        </p:txBody>
      </p:sp>
    </p:spTree>
    <p:extLst>
      <p:ext uri="{BB962C8B-B14F-4D97-AF65-F5344CB8AC3E}">
        <p14:creationId xmlns:p14="http://schemas.microsoft.com/office/powerpoint/2010/main" val="93681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外存储器</a:t>
            </a:r>
            <a:r>
              <a:rPr lang="en-US" altLang="zh-CN" dirty="0"/>
              <a:t>(</a:t>
            </a:r>
            <a:r>
              <a:rPr lang="en-US" altLang="zh-CN" dirty="0" err="1"/>
              <a:t>SDCard</a:t>
            </a:r>
            <a:r>
              <a:rPr lang="en-US" altLang="zh-CN" dirty="0"/>
              <a:t>)</a:t>
            </a:r>
            <a:r>
              <a:rPr lang="zh-CN" altLang="en-US" dirty="0"/>
              <a:t>数据</a:t>
            </a:r>
            <a:r>
              <a:rPr lang="zh-CN" altLang="en-US" dirty="0" smtClean="0"/>
              <a:t>存取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0" y="1314450"/>
            <a:ext cx="7561263" cy="5282902"/>
          </a:xfrm>
        </p:spPr>
        <p:txBody>
          <a:bodyPr/>
          <a:lstStyle/>
          <a:p>
            <a:r>
              <a:rPr lang="zh-CN" altLang="en-US" dirty="0" smtClean="0"/>
              <a:t>外存储器数据存取的步骤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在功能清单文件中加入访问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卡的权限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在程序中判断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卡的工作状态</a:t>
            </a:r>
            <a:endParaRPr lang="en-US" altLang="zh-CN" dirty="0" smtClean="0"/>
          </a:p>
          <a:p>
            <a:pPr marL="1371600" lvl="2" indent="-514350"/>
            <a:r>
              <a:rPr lang="en-US" altLang="zh-CN" dirty="0" err="1">
                <a:solidFill>
                  <a:srgbClr val="FFFF00"/>
                </a:solidFill>
              </a:rPr>
              <a:t>Context.getExternalStorageState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获得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卡根路径的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1371600" lvl="2" indent="-514350"/>
            <a:r>
              <a:rPr lang="en-US" altLang="zh-CN" dirty="0" err="1" smtClean="0">
                <a:solidFill>
                  <a:srgbClr val="FFFF00"/>
                </a:solidFill>
              </a:rPr>
              <a:t>Context.getExternalStorateDirectory</a:t>
            </a:r>
            <a:r>
              <a:rPr lang="en-US" altLang="zh-CN" dirty="0" smtClean="0">
                <a:solidFill>
                  <a:srgbClr val="FFFF00"/>
                </a:solidFill>
              </a:rPr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以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为节点构建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JavaI</a:t>
            </a:r>
            <a:r>
              <a:rPr lang="en-US" altLang="zh-CN" dirty="0" smtClean="0"/>
              <a:t>/O</a:t>
            </a:r>
            <a:r>
              <a:rPr lang="zh-CN" altLang="en-US" dirty="0" smtClean="0"/>
              <a:t>流操作来存取数据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关闭流</a:t>
            </a:r>
            <a:endParaRPr lang="en-US" altLang="zh-CN" dirty="0" smtClean="0"/>
          </a:p>
          <a:p>
            <a:pPr marL="571500" indent="-514350"/>
            <a:r>
              <a:rPr lang="zh-CN" altLang="en-US" dirty="0" smtClean="0"/>
              <a:t>注：数据文件默认路径</a:t>
            </a:r>
            <a:r>
              <a:rPr lang="en-US" altLang="zh-CN" dirty="0" smtClean="0"/>
              <a:t>:/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sdcard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32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157257684</TotalTime>
  <Pages>0</Pages>
  <Words>232</Words>
  <Characters>0</Characters>
  <Application>Microsoft Office PowerPoint</Application>
  <DocSecurity>0</DocSecurity>
  <PresentationFormat>全屏显示(4:3)</PresentationFormat>
  <Lines>0</Lines>
  <Paragraphs>47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01_neo_blue</vt:lpstr>
      <vt:lpstr>文件数据存储</vt:lpstr>
      <vt:lpstr>学习内容</vt:lpstr>
      <vt:lpstr>系统内部文件数据存取</vt:lpstr>
      <vt:lpstr>系统内部文件数据存取</vt:lpstr>
      <vt:lpstr>外存储器(SDCard)数据存取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374</cp:revision>
  <cp:lastPrinted>1899-12-30T00:00:00Z</cp:lastPrinted>
  <dcterms:created xsi:type="dcterms:W3CDTF">2010-08-26T17:14:14Z</dcterms:created>
  <dcterms:modified xsi:type="dcterms:W3CDTF">2014-01-03T01:30:02Z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