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4" r:id="rId6"/>
    <p:sldId id="263" r:id="rId7"/>
    <p:sldId id="262" r:id="rId8"/>
    <p:sldId id="258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06" autoAdjust="0"/>
  </p:normalViewPr>
  <p:slideViewPr>
    <p:cSldViewPr>
      <p:cViewPr>
        <p:scale>
          <a:sx n="75" d="100"/>
          <a:sy n="75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F86408-66F1-436F-864E-AA99B1038118}" type="datetimeFigureOut">
              <a:rPr lang="zh-CN" altLang="en-US"/>
              <a:pPr>
                <a:defRPr/>
              </a:pPr>
              <a:t>2014/1/5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F33A979-607B-4292-841F-7ADBD000FF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99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547E26E-1047-4416-87DF-12D550823F24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演示基本例子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演示配置文件的创建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解释创建模式的含义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拓展到其他两类配置文件的创建方式（本质区别）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SharedPreferences</a:t>
            </a:r>
            <a:r>
              <a:rPr lang="zh-CN" altLang="en-US" dirty="0" smtClean="0"/>
              <a:t>的本质实现是在</a:t>
            </a:r>
            <a:r>
              <a:rPr lang="en-US" altLang="zh-CN" dirty="0" smtClean="0"/>
              <a:t>/data/data/</a:t>
            </a:r>
            <a:r>
              <a:rPr lang="zh-CN" altLang="en-US" dirty="0" smtClean="0"/>
              <a:t>应用包名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prefs</a:t>
            </a:r>
            <a:r>
              <a:rPr lang="en-US" altLang="zh-CN" dirty="0" smtClean="0"/>
              <a:t>/</a:t>
            </a:r>
            <a:r>
              <a:rPr lang="zh-CN" altLang="en-US" smtClean="0"/>
              <a:t>下创建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文件，并将数据写入该文件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XML</a:t>
            </a:r>
            <a:r>
              <a:rPr lang="zh-CN" altLang="en-US" dirty="0" smtClean="0"/>
              <a:t>文件的创建位置和命名规则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3A979-607B-4292-841F-7ADBD000FFC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060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解释一下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的文件访问权限系统（自己，一家人、其他陌生人）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3A979-607B-4292-841F-7ADBD000FFC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900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3A979-607B-4292-841F-7ADBD000FFC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797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在了解了三种创建方式本质的不同后，即可对配置数据的访问方式举一反三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只要弄清配置文件所在的位置以及它的访问模式，即可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3A979-607B-4292-841F-7ADBD000FFC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25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 rot="2065404" flipH="1">
            <a:off x="2382838" y="-2424113"/>
            <a:ext cx="5116512" cy="10220326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2065404" flipH="1">
            <a:off x="2643188" y="-2936875"/>
            <a:ext cx="5389562" cy="11029950"/>
          </a:xfrm>
          <a:prstGeom prst="moon">
            <a:avLst>
              <a:gd name="adj" fmla="val 745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2065404" flipH="1">
            <a:off x="2740025" y="-3405188"/>
            <a:ext cx="5837238" cy="11739563"/>
          </a:xfrm>
          <a:prstGeom prst="moon">
            <a:avLst>
              <a:gd name="adj" fmla="val 894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4939785" flipH="1">
            <a:off x="509588" y="-576263"/>
            <a:ext cx="1922462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4939785" flipH="1">
            <a:off x="542131" y="-499269"/>
            <a:ext cx="1927225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4939785" flipH="1">
            <a:off x="577056" y="-419894"/>
            <a:ext cx="1927225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0" name="Picture 10" descr="b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508500"/>
            <a:ext cx="3825875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495300" y="2759075"/>
            <a:ext cx="8153400" cy="6699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zh-CN"/>
              <a:t>Click to edit Master title style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581400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zh-CN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125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3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56438" y="98425"/>
            <a:ext cx="1908175" cy="6169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1913" y="98425"/>
            <a:ext cx="5572125" cy="6169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17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bg1">
                    <a:lumMod val="20000"/>
                    <a:lumOff val="80000"/>
                  </a:schemeClr>
                </a:solidFill>
              </a:defRPr>
            </a:lvl2pPr>
            <a:lvl3pPr>
              <a:defRPr sz="2400">
                <a:solidFill>
                  <a:schemeClr val="accent5">
                    <a:lumMod val="60000"/>
                    <a:lumOff val="40000"/>
                  </a:schemeClr>
                </a:solidFill>
              </a:defRPr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80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84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03350" y="1314450"/>
            <a:ext cx="3703638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9388" y="1314450"/>
            <a:ext cx="370522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9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8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9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09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74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169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98425"/>
            <a:ext cx="69294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1314450"/>
            <a:ext cx="756126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  <a:p>
            <a:pPr lvl="4"/>
            <a:r>
              <a:rPr lang="zh-CN" altLang="zh-CN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1196975" cy="6858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Gulim" pitchFamily="34" charset="-127"/>
            </a:endParaRPr>
          </a:p>
        </p:txBody>
      </p:sp>
      <p:sp>
        <p:nvSpPr>
          <p:cNvPr id="2" name="AutoShape 6"/>
          <p:cNvSpPr>
            <a:spLocks noChangeArrowheads="1"/>
          </p:cNvSpPr>
          <p:nvPr/>
        </p:nvSpPr>
        <p:spPr bwMode="auto">
          <a:xfrm rot="16248130" flipH="1">
            <a:off x="4393406" y="-3526631"/>
            <a:ext cx="358775" cy="9139238"/>
          </a:xfrm>
          <a:prstGeom prst="moon">
            <a:avLst>
              <a:gd name="adj" fmla="val 7106"/>
            </a:avLst>
          </a:prstGeom>
          <a:gradFill rotWithShape="1">
            <a:gsLst>
              <a:gs pos="0">
                <a:srgbClr val="F8F8F8"/>
              </a:gs>
              <a:gs pos="100000">
                <a:srgbClr val="73737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030" name="Picture 8" descr="ball_many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8" y="219075"/>
            <a:ext cx="63023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>
          <a:solidFill>
            <a:srgbClr val="CCEB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>
          <a:solidFill>
            <a:srgbClr val="CCEB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ea typeface="宋体" pitchFamily="2" charset="-122"/>
              </a:rPr>
              <a:t>SharedPreferences</a:t>
            </a:r>
            <a:r>
              <a:rPr lang="zh-CN" altLang="en-US" dirty="0" smtClean="0">
                <a:ea typeface="宋体" pitchFamily="2" charset="-122"/>
              </a:rPr>
              <a:t>数据存储</a:t>
            </a:r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学习内容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理解</a:t>
            </a:r>
            <a:r>
              <a:rPr lang="en-US" altLang="zh-CN" dirty="0" err="1" smtClean="0"/>
              <a:t>SharedPrefs</a:t>
            </a:r>
            <a:r>
              <a:rPr lang="zh-CN" altLang="en-US" dirty="0"/>
              <a:t>类</a:t>
            </a:r>
            <a:r>
              <a:rPr lang="zh-CN" altLang="en-US" dirty="0" smtClean="0"/>
              <a:t>及其使用场景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SharedPrefs</a:t>
            </a:r>
            <a:r>
              <a:rPr lang="zh-CN" altLang="en-US" dirty="0" smtClean="0"/>
              <a:t>类存取数据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39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SharedPrefs</a:t>
            </a:r>
            <a:r>
              <a:rPr lang="zh-CN" altLang="en-US" dirty="0"/>
              <a:t>类及其使用场景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SharedPreferences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共享偏好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Android</a:t>
            </a:r>
            <a:r>
              <a:rPr lang="zh-CN" altLang="en-US" dirty="0" smtClean="0"/>
              <a:t>平台提供的轻量级数据存储类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用于保存</a:t>
            </a:r>
            <a:r>
              <a:rPr lang="zh-CN" altLang="en-US" dirty="0" smtClean="0">
                <a:solidFill>
                  <a:srgbClr val="FFFF00"/>
                </a:solidFill>
              </a:rPr>
              <a:t>少量的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且</a:t>
            </a:r>
            <a:r>
              <a:rPr lang="zh-CN" altLang="en-US" dirty="0" smtClean="0">
                <a:solidFill>
                  <a:srgbClr val="FFFF00"/>
                </a:solidFill>
              </a:rPr>
              <a:t>格式简单</a:t>
            </a:r>
            <a:r>
              <a:rPr lang="zh-CN" altLang="en-US" dirty="0" smtClean="0"/>
              <a:t>的数据</a:t>
            </a:r>
            <a:endParaRPr lang="en-US" altLang="zh-CN" dirty="0" smtClean="0"/>
          </a:p>
          <a:p>
            <a:r>
              <a:rPr lang="zh-CN" altLang="en-US" dirty="0" smtClean="0"/>
              <a:t>使用场景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多用于存储应用的系统配置参数</a:t>
            </a:r>
            <a:endParaRPr lang="en-US" altLang="zh-CN" dirty="0"/>
          </a:p>
          <a:p>
            <a:pPr lvl="2"/>
            <a:r>
              <a:rPr lang="zh-CN" altLang="en-US" dirty="0" smtClean="0"/>
              <a:t>应用的配置项数量不多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应用的配置项的参数基本都属于简单类型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39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SharedPrefs</a:t>
            </a:r>
            <a:r>
              <a:rPr lang="zh-CN" altLang="en-US" dirty="0"/>
              <a:t>类存取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SharedPrefs</a:t>
            </a:r>
            <a:r>
              <a:rPr lang="zh-CN" altLang="en-US" smtClean="0"/>
              <a:t>存储</a:t>
            </a:r>
            <a:r>
              <a:rPr lang="zh-CN" altLang="en-US" smtClean="0"/>
              <a:t>数据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获取</a:t>
            </a:r>
            <a:r>
              <a:rPr lang="en-US" altLang="zh-CN" dirty="0" err="1" smtClean="0"/>
              <a:t>SharedPreferences</a:t>
            </a:r>
            <a:r>
              <a:rPr lang="zh-CN" altLang="en-US" dirty="0" smtClean="0"/>
              <a:t>的实例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prefs</a:t>
            </a:r>
            <a:r>
              <a:rPr lang="en-US" altLang="zh-CN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通过</a:t>
            </a:r>
            <a:r>
              <a:rPr lang="en-US" altLang="zh-CN" dirty="0" err="1" smtClean="0"/>
              <a:t>prefs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Editor</a:t>
            </a:r>
            <a:r>
              <a:rPr lang="zh-CN" altLang="en-US" dirty="0" smtClean="0"/>
              <a:t>的实例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Editor</a:t>
            </a:r>
            <a:r>
              <a:rPr lang="zh-CN" altLang="en-US" dirty="0" smtClean="0"/>
              <a:t>的实例存储数据</a:t>
            </a:r>
            <a:r>
              <a:rPr lang="en-US" altLang="zh-CN" dirty="0" smtClean="0"/>
              <a:t>(Map</a:t>
            </a:r>
            <a:r>
              <a:rPr lang="zh-CN" altLang="en-US" dirty="0" smtClean="0"/>
              <a:t>容器</a:t>
            </a:r>
            <a:r>
              <a:rPr lang="en-US" altLang="zh-CN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调用</a:t>
            </a:r>
            <a:r>
              <a:rPr lang="en-US" altLang="zh-CN" dirty="0" smtClean="0"/>
              <a:t>Editor</a:t>
            </a:r>
            <a:r>
              <a:rPr lang="zh-CN" altLang="en-US" dirty="0" smtClean="0"/>
              <a:t>实例的</a:t>
            </a:r>
            <a:r>
              <a:rPr lang="en-US" altLang="zh-CN" dirty="0" smtClean="0"/>
              <a:t>commit()</a:t>
            </a:r>
            <a:r>
              <a:rPr lang="zh-CN" altLang="en-US" dirty="0" smtClean="0"/>
              <a:t>提交修改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71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SharedPrefs</a:t>
            </a:r>
            <a:r>
              <a:rPr lang="zh-CN" altLang="en-US" dirty="0"/>
              <a:t>类存取数据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应用程序配置文件的三种操作模式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FF00"/>
                </a:solidFill>
              </a:rPr>
              <a:t>Context.MODE_PRIVATE</a:t>
            </a:r>
            <a:r>
              <a:rPr lang="en-US" altLang="zh-CN" dirty="0" smtClean="0">
                <a:solidFill>
                  <a:srgbClr val="FFFF00"/>
                </a:solidFill>
              </a:rPr>
              <a:t>(</a:t>
            </a:r>
            <a:r>
              <a:rPr lang="zh-CN" altLang="en-US" dirty="0" smtClean="0">
                <a:solidFill>
                  <a:srgbClr val="FFFF00"/>
                </a:solidFill>
              </a:rPr>
              <a:t>常用</a:t>
            </a:r>
            <a:r>
              <a:rPr lang="en-US" altLang="zh-CN" dirty="0" smtClean="0">
                <a:solidFill>
                  <a:srgbClr val="FFFF00"/>
                </a:solidFill>
              </a:rPr>
              <a:t>)</a:t>
            </a:r>
          </a:p>
          <a:p>
            <a:pPr lvl="2"/>
            <a:r>
              <a:rPr lang="zh-CN" altLang="en-US" dirty="0" smtClean="0"/>
              <a:t>只能被本应用程序读、写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FF00"/>
                </a:solidFill>
              </a:rPr>
              <a:t>Context.MODE_WORLD_READABLE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2"/>
            <a:r>
              <a:rPr lang="zh-CN" altLang="en-US" dirty="0" smtClean="0"/>
              <a:t>只能被其他应用程序读，但不能写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FF00"/>
                </a:solidFill>
              </a:rPr>
              <a:t>Context.MODE_WORLD_WRITEABLE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2"/>
            <a:r>
              <a:rPr lang="zh-CN" altLang="en-US" dirty="0" smtClean="0"/>
              <a:t>可以被任何应用程序读、写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73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SharedPrefs</a:t>
            </a:r>
            <a:r>
              <a:rPr lang="zh-CN" altLang="en-US" dirty="0"/>
              <a:t>类存取数据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获取</a:t>
            </a:r>
            <a:r>
              <a:rPr lang="en-US" altLang="zh-CN" dirty="0" err="1" smtClean="0"/>
              <a:t>SharedPreferences</a:t>
            </a:r>
            <a:r>
              <a:rPr lang="zh-CN" altLang="en-US" dirty="0" smtClean="0"/>
              <a:t>实例的方式</a:t>
            </a:r>
            <a:endParaRPr lang="en-US" altLang="zh-CN" dirty="0" smtClean="0"/>
          </a:p>
          <a:p>
            <a:pPr lvl="1"/>
            <a:r>
              <a:rPr lang="en-US" altLang="zh-CN" sz="2000" dirty="0" err="1" smtClean="0">
                <a:solidFill>
                  <a:srgbClr val="FFFF00"/>
                </a:solidFill>
              </a:rPr>
              <a:t>Context.getSharedPreferences</a:t>
            </a:r>
            <a:r>
              <a:rPr lang="en-US" altLang="zh-CN" sz="2000" dirty="0" smtClean="0">
                <a:solidFill>
                  <a:srgbClr val="FFFF00"/>
                </a:solidFill>
              </a:rPr>
              <a:t>()</a:t>
            </a:r>
          </a:p>
          <a:p>
            <a:pPr lvl="1"/>
            <a:r>
              <a:rPr lang="en-US" altLang="zh-CN" sz="2000" dirty="0" smtClean="0">
                <a:solidFill>
                  <a:srgbClr val="FFFF00"/>
                </a:solidFill>
              </a:rPr>
              <a:t>Context.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getPreferences</a:t>
            </a:r>
            <a:r>
              <a:rPr lang="en-US" altLang="zh-CN" sz="2000" dirty="0" smtClean="0">
                <a:solidFill>
                  <a:srgbClr val="FFFF00"/>
                </a:solidFill>
              </a:rPr>
              <a:t>()</a:t>
            </a:r>
          </a:p>
          <a:p>
            <a:pPr lvl="1"/>
            <a:r>
              <a:rPr lang="en-US" altLang="zh-CN" sz="2000" dirty="0" err="1" smtClean="0">
                <a:solidFill>
                  <a:srgbClr val="FFFF00"/>
                </a:solidFill>
              </a:rPr>
              <a:t>PreferenceManager.getDefaultSharedPreferences</a:t>
            </a:r>
            <a:r>
              <a:rPr lang="en-US" altLang="zh-CN" sz="2000" dirty="0" smtClean="0">
                <a:solidFill>
                  <a:srgbClr val="FFFF00"/>
                </a:solidFill>
              </a:rPr>
              <a:t>()</a:t>
            </a:r>
          </a:p>
          <a:p>
            <a:endParaRPr lang="en-US" altLang="zh-CN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注：</a:t>
            </a:r>
            <a:r>
              <a:rPr lang="en-US" altLang="zh-CN" dirty="0" smtClean="0">
                <a:solidFill>
                  <a:srgbClr val="FFFF00"/>
                </a:solidFill>
              </a:rPr>
              <a:t>3</a:t>
            </a:r>
            <a:r>
              <a:rPr lang="zh-CN" altLang="en-US" dirty="0" smtClean="0">
                <a:solidFill>
                  <a:srgbClr val="FFFF00"/>
                </a:solidFill>
              </a:rPr>
              <a:t>种方式的主要区别在于创建配置文件时给</a:t>
            </a:r>
            <a:r>
              <a:rPr lang="en-US" altLang="zh-CN" dirty="0" smtClean="0">
                <a:solidFill>
                  <a:srgbClr val="FFFF00"/>
                </a:solidFill>
              </a:rPr>
              <a:t>XML</a:t>
            </a:r>
            <a:r>
              <a:rPr lang="zh-CN" altLang="en-US" dirty="0" smtClean="0">
                <a:solidFill>
                  <a:srgbClr val="FFFF00"/>
                </a:solidFill>
              </a:rPr>
              <a:t>文件命名的规则不同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96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SharedPrefs</a:t>
            </a:r>
            <a:r>
              <a:rPr lang="zh-CN" altLang="en-US" dirty="0"/>
              <a:t>类存取数据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访问</a:t>
            </a:r>
            <a:r>
              <a:rPr lang="en-US" altLang="zh-CN" dirty="0" err="1"/>
              <a:t>SharedPreferences</a:t>
            </a:r>
            <a:r>
              <a:rPr lang="zh-CN" altLang="en-US" dirty="0"/>
              <a:t>中的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在访问配置文件信息时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首先要保证配置文件在创建的时候设置了对应的模式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在相同应用中创建和访问</a:t>
            </a:r>
            <a:r>
              <a:rPr lang="en-US" altLang="zh-CN" dirty="0" err="1" smtClean="0"/>
              <a:t>SharedPrefs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可直接用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的方法找到对应的配置文件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err="1" smtClean="0"/>
              <a:t>Prefs</a:t>
            </a:r>
            <a:r>
              <a:rPr lang="zh-CN" altLang="en-US" dirty="0" smtClean="0"/>
              <a:t>的创建和访问在不同的应用当中，则必须先创建其他应用对应的</a:t>
            </a:r>
            <a:r>
              <a:rPr lang="en-US" altLang="zh-CN" dirty="0" smtClean="0"/>
              <a:t>Context</a:t>
            </a:r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FFFF00"/>
                </a:solidFill>
              </a:rPr>
              <a:t>    如：</a:t>
            </a:r>
            <a:r>
              <a:rPr lang="en-US" altLang="zh-CN" sz="2800" dirty="0" err="1" smtClean="0">
                <a:solidFill>
                  <a:srgbClr val="FFFF00"/>
                </a:solidFill>
              </a:rPr>
              <a:t>Context.createPackageContext</a:t>
            </a:r>
            <a:r>
              <a:rPr lang="en-US" altLang="zh-CN" sz="2800" dirty="0" smtClean="0">
                <a:solidFill>
                  <a:srgbClr val="FFFF00"/>
                </a:solidFill>
              </a:rPr>
              <a:t>()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10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结束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neo_blue">
  <a:themeElements>
    <a:clrScheme name="01_neo_blue 1">
      <a:dk1>
        <a:srgbClr val="000000"/>
      </a:dk1>
      <a:lt1>
        <a:srgbClr val="FFFFFF"/>
      </a:lt1>
      <a:dk2>
        <a:srgbClr val="0099FF"/>
      </a:dk2>
      <a:lt2>
        <a:srgbClr val="FFFFFF"/>
      </a:lt2>
      <a:accent1>
        <a:srgbClr val="3366CC"/>
      </a:accent1>
      <a:accent2>
        <a:srgbClr val="3399FF"/>
      </a:accent2>
      <a:accent3>
        <a:srgbClr val="AACAFF"/>
      </a:accent3>
      <a:accent4>
        <a:srgbClr val="DADADA"/>
      </a:accent4>
      <a:accent5>
        <a:srgbClr val="ADB8E2"/>
      </a:accent5>
      <a:accent6>
        <a:srgbClr val="2D8AE7"/>
      </a:accent6>
      <a:hlink>
        <a:srgbClr val="3366FF"/>
      </a:hlink>
      <a:folHlink>
        <a:srgbClr val="B5E6FF"/>
      </a:folHlink>
    </a:clrScheme>
    <a:fontScheme name="01_neo_blu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01_neo_blue 1">
        <a:dk1>
          <a:srgbClr val="000000"/>
        </a:dk1>
        <a:lt1>
          <a:srgbClr val="FFFFFF"/>
        </a:lt1>
        <a:dk2>
          <a:srgbClr val="0099FF"/>
        </a:dk2>
        <a:lt2>
          <a:srgbClr val="FFFFFF"/>
        </a:lt2>
        <a:accent1>
          <a:srgbClr val="3366CC"/>
        </a:accent1>
        <a:accent2>
          <a:srgbClr val="3399FF"/>
        </a:accent2>
        <a:accent3>
          <a:srgbClr val="AACAFF"/>
        </a:accent3>
        <a:accent4>
          <a:srgbClr val="DADADA"/>
        </a:accent4>
        <a:accent5>
          <a:srgbClr val="ADB8E2"/>
        </a:accent5>
        <a:accent6>
          <a:srgbClr val="2D8AE7"/>
        </a:accent6>
        <a:hlink>
          <a:srgbClr val="3366FF"/>
        </a:hlink>
        <a:folHlink>
          <a:srgbClr val="B5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neo_blue 2">
        <a:dk1>
          <a:srgbClr val="000000"/>
        </a:dk1>
        <a:lt1>
          <a:srgbClr val="FFFFFF"/>
        </a:lt1>
        <a:dk2>
          <a:srgbClr val="CC9900"/>
        </a:dk2>
        <a:lt2>
          <a:srgbClr val="FFFFFF"/>
        </a:lt2>
        <a:accent1>
          <a:srgbClr val="996633"/>
        </a:accent1>
        <a:accent2>
          <a:srgbClr val="B6B200"/>
        </a:accent2>
        <a:accent3>
          <a:srgbClr val="E2CAAA"/>
        </a:accent3>
        <a:accent4>
          <a:srgbClr val="DADADA"/>
        </a:accent4>
        <a:accent5>
          <a:srgbClr val="CAB8AD"/>
        </a:accent5>
        <a:accent6>
          <a:srgbClr val="A5A100"/>
        </a:accent6>
        <a:hlink>
          <a:srgbClr val="CC990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neo_blue 3">
        <a:dk1>
          <a:srgbClr val="000000"/>
        </a:dk1>
        <a:lt1>
          <a:srgbClr val="FFFFFF"/>
        </a:lt1>
        <a:dk2>
          <a:srgbClr val="6A00B2"/>
        </a:dk2>
        <a:lt2>
          <a:srgbClr val="FFFFFF"/>
        </a:lt2>
        <a:accent1>
          <a:srgbClr val="7100BE"/>
        </a:accent1>
        <a:accent2>
          <a:srgbClr val="B061FF"/>
        </a:accent2>
        <a:accent3>
          <a:srgbClr val="B9AAD5"/>
        </a:accent3>
        <a:accent4>
          <a:srgbClr val="DADADA"/>
        </a:accent4>
        <a:accent5>
          <a:srgbClr val="BBAADB"/>
        </a:accent5>
        <a:accent6>
          <a:srgbClr val="9F57E7"/>
        </a:accent6>
        <a:hlink>
          <a:srgbClr val="6600CC"/>
        </a:hlink>
        <a:folHlink>
          <a:srgbClr val="ECD1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157258285</TotalTime>
  <Pages>0</Pages>
  <Words>382</Words>
  <Characters>0</Characters>
  <Application>Microsoft Office PowerPoint</Application>
  <DocSecurity>0</DocSecurity>
  <PresentationFormat>全屏显示(4:3)</PresentationFormat>
  <Lines>0</Lines>
  <Paragraphs>55</Paragraphs>
  <Slides>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01_neo_blue</vt:lpstr>
      <vt:lpstr>SharedPreferences数据存储</vt:lpstr>
      <vt:lpstr>学习内容</vt:lpstr>
      <vt:lpstr>SharedPrefs类及其使用场景</vt:lpstr>
      <vt:lpstr>通过SharedPrefs类存取数据</vt:lpstr>
      <vt:lpstr>通过SharedPrefs类存取数据</vt:lpstr>
      <vt:lpstr>通过SharedPrefs类存取数据</vt:lpstr>
      <vt:lpstr>通过SharedPrefs类存取数据</vt:lpstr>
      <vt:lpstr>结束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zhxl</dc:creator>
  <cp:lastModifiedBy>zhxl</cp:lastModifiedBy>
  <cp:revision>446</cp:revision>
  <cp:lastPrinted>1899-12-30T00:00:00Z</cp:lastPrinted>
  <dcterms:created xsi:type="dcterms:W3CDTF">2010-08-26T17:14:14Z</dcterms:created>
  <dcterms:modified xsi:type="dcterms:W3CDTF">2014-01-05T10:59:33Z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