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Activity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主讲人：张湘鲁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新添加一个幻灯灯片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撒旦看风景阿斯蒂芬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松岛枫将阿里快速将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对方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阿斯利康打飞机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啊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上岛咖啡江苏旷达</a:t>
            </a:r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157255267</TotalTime>
  <Pages>0</Pages>
  <Words>37</Words>
  <Characters>0</Characters>
  <Application>Microsoft Office PowerPoint</Application>
  <DocSecurity>0</DocSecurity>
  <PresentationFormat>全屏显示(4:3)</PresentationFormat>
  <Lines>0</Lines>
  <Paragraphs>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01_neo_blue</vt:lpstr>
      <vt:lpstr>Activity</vt:lpstr>
      <vt:lpstr>新添加一个幻灯灯片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18</cp:revision>
  <cp:lastPrinted>1899-12-30T00:00:00Z</cp:lastPrinted>
  <dcterms:created xsi:type="dcterms:W3CDTF">2010-08-26T17:14:14Z</dcterms:created>
  <dcterms:modified xsi:type="dcterms:W3CDTF">2013-11-11T08:15:25Z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