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俄罗斯方块游戏举例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3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Android </a:t>
            </a:r>
            <a:r>
              <a:rPr lang="zh-CN" altLang="en-US" dirty="0" smtClean="0">
                <a:ea typeface="宋体" pitchFamily="2" charset="-122"/>
              </a:rPr>
              <a:t>用户界面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学习内容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用户界面的呈现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原理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用户界面的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呈现方式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用户界面的事件模型</a:t>
            </a:r>
            <a:endParaRPr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用户界面的呈现原理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157255352</TotalTime>
  <Pages>0</Pages>
  <Words>39</Words>
  <Characters>0</Characters>
  <Application>Microsoft Office PowerPoint</Application>
  <DocSecurity>0</DocSecurity>
  <PresentationFormat>全屏显示(4:3)</PresentationFormat>
  <Lines>0</Lines>
  <Paragraphs>11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01_neo_blue</vt:lpstr>
      <vt:lpstr>Android 用户界面</vt:lpstr>
      <vt:lpstr>Android用户界面</vt:lpstr>
      <vt:lpstr>Android用户界面的呈现原理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27</cp:revision>
  <cp:lastPrinted>1899-12-30T00:00:00Z</cp:lastPrinted>
  <dcterms:created xsi:type="dcterms:W3CDTF">2010-08-26T17:14:14Z</dcterms:created>
  <dcterms:modified xsi:type="dcterms:W3CDTF">2013-11-29T02:54:58Z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