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7" autoAdjust="0"/>
  </p:normalViewPr>
  <p:slideViewPr>
    <p:cSldViewPr>
      <p:cViewPr>
        <p:scale>
          <a:sx n="66" d="100"/>
          <a:sy n="66" d="100"/>
        </p:scale>
        <p:origin x="-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‘？’问号表示引用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系统主题样式的属性</a:t>
            </a:r>
            <a:endParaRPr lang="en-US" altLang="zh-CN" dirty="0" smtClean="0"/>
          </a:p>
          <a:p>
            <a:r>
              <a:rPr lang="zh-CN" altLang="en-US" dirty="0" smtClean="0"/>
              <a:t>‘</a:t>
            </a:r>
            <a:r>
              <a:rPr lang="en-US" altLang="zh-CN" dirty="0" smtClean="0"/>
              <a:t>@</a:t>
            </a:r>
            <a:r>
              <a:rPr lang="zh-CN" altLang="en-US" dirty="0" smtClean="0"/>
              <a:t>’表示引用项目资源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0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“?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progressBarStyleHorizontal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：引用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系统中的主题样式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5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ProgressBar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主讲人：张湘鲁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什么时候使用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err="1" smtClean="0"/>
              <a:t>ProgressBar</a:t>
            </a:r>
            <a:r>
              <a:rPr lang="zh-CN" altLang="en-US" dirty="0" smtClean="0"/>
              <a:t>组件的常见用法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ProgressBar</a:t>
            </a:r>
            <a:r>
              <a:rPr lang="zh-CN" altLang="en-US" dirty="0" smtClean="0"/>
              <a:t>组件简介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ProgressBar</a:t>
            </a:r>
            <a:r>
              <a:rPr lang="zh-CN" altLang="en-US" dirty="0" smtClean="0"/>
              <a:t>组件是什么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文名：进度条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图形化的方式</a:t>
            </a:r>
            <a:r>
              <a:rPr lang="zh-CN" altLang="en-US" dirty="0" smtClean="0">
                <a:solidFill>
                  <a:srgbClr val="FFFF00"/>
                </a:solidFill>
              </a:rPr>
              <a:t>向用户展示</a:t>
            </a:r>
            <a:r>
              <a:rPr lang="zh-CN" altLang="en-US" dirty="0" smtClean="0"/>
              <a:t>程序的执行进度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一般用在</a:t>
            </a:r>
            <a:r>
              <a:rPr lang="zh-CN" altLang="en-US" dirty="0" smtClean="0">
                <a:solidFill>
                  <a:srgbClr val="FFFF00"/>
                </a:solidFill>
              </a:rPr>
              <a:t>耗时比较久</a:t>
            </a:r>
            <a:r>
              <a:rPr lang="zh-CN" altLang="en-US" dirty="0" smtClean="0"/>
              <a:t>的程序执行中</a:t>
            </a:r>
            <a:endParaRPr lang="en-US" altLang="zh-CN" dirty="0" smtClean="0"/>
          </a:p>
          <a:p>
            <a:r>
              <a:rPr lang="en-US" altLang="zh-CN" dirty="0" err="1" smtClean="0"/>
              <a:t>ProgressBar</a:t>
            </a:r>
            <a:r>
              <a:rPr lang="zh-CN" altLang="en-US" dirty="0" smtClean="0"/>
              <a:t>的分类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横条型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圆圈型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0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740650" cy="4953000"/>
          </a:xfrm>
        </p:spPr>
        <p:txBody>
          <a:bodyPr/>
          <a:lstStyle/>
          <a:p>
            <a:r>
              <a:rPr lang="en-US" altLang="zh-CN" dirty="0" err="1" smtClean="0"/>
              <a:t>ProgressBar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横向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的常见用法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设置总进度值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ProgressBar.setMax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a);</a:t>
            </a:r>
          </a:p>
          <a:p>
            <a:pPr lvl="1"/>
            <a:r>
              <a:rPr lang="zh-CN" altLang="en-US" dirty="0" smtClean="0"/>
              <a:t>设置当前进度值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ProgressBar.setProgress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a);</a:t>
            </a:r>
          </a:p>
          <a:p>
            <a:pPr lvl="1"/>
            <a:r>
              <a:rPr lang="zh-CN" altLang="en-US" dirty="0" smtClean="0"/>
              <a:t>设置第二进度值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ProgressBar.setSecondProgress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a);</a:t>
            </a:r>
          </a:p>
          <a:p>
            <a:pPr lvl="1"/>
            <a:r>
              <a:rPr lang="zh-CN" altLang="en-US" smtClean="0"/>
              <a:t>设置进度值的</a:t>
            </a:r>
            <a:r>
              <a:rPr lang="zh-CN" altLang="en-US" dirty="0" smtClean="0"/>
              <a:t>偏移量</a:t>
            </a:r>
            <a:r>
              <a:rPr lang="en-US" altLang="zh-CN" dirty="0"/>
              <a:t>	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ProgressBar.incrementProgressBy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</a:rPr>
              <a:t>  a)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ProgressBar.incrementSecondProgressBy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</a:rPr>
              <a:t> a)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ProgressBar</a:t>
            </a:r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zh-CN" altLang="en-US" dirty="0"/>
              <a:t>横向</a:t>
            </a:r>
            <a:r>
              <a:rPr lang="en-US" altLang="zh-CN" dirty="0"/>
              <a:t>)</a:t>
            </a:r>
            <a:r>
              <a:rPr lang="zh-CN" altLang="en-US" dirty="0"/>
              <a:t>的常见用法</a:t>
            </a:r>
            <a:endParaRPr lang="en-US" altLang="zh-CN" dirty="0"/>
          </a:p>
          <a:p>
            <a:pPr lvl="1"/>
            <a:r>
              <a:rPr lang="zh-CN" altLang="en-US" dirty="0" smtClean="0"/>
              <a:t>获取进度条当前显示的进度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ProgressBar.getProgress</a:t>
            </a:r>
            <a:r>
              <a:rPr lang="en-US" altLang="zh-CN" dirty="0" smtClean="0">
                <a:solidFill>
                  <a:srgbClr val="FFFF00"/>
                </a:solidFill>
              </a:rPr>
              <a:t>();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当程序执行到某个阶段点时，我们就通过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的相关方法，设置进度条。以达到</a:t>
            </a:r>
            <a:r>
              <a:rPr lang="zh-CN" altLang="en-US" dirty="0" smtClean="0">
                <a:solidFill>
                  <a:srgbClr val="FFFF00"/>
                </a:solidFill>
              </a:rPr>
              <a:t>展示程序执行进度</a:t>
            </a:r>
            <a:r>
              <a:rPr lang="zh-CN" altLang="en-US" dirty="0" smtClean="0"/>
              <a:t>的目的。</a:t>
            </a:r>
            <a:endParaRPr lang="en-US" altLang="zh-CN" dirty="0"/>
          </a:p>
          <a:p>
            <a:pPr lvl="1"/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157255330</TotalTime>
  <Pages>0</Pages>
  <Words>190</Words>
  <Characters>0</Characters>
  <Application>Microsoft Office PowerPoint</Application>
  <DocSecurity>0</DocSecurity>
  <PresentationFormat>全屏显示(4:3)</PresentationFormat>
  <Lines>0</Lines>
  <Paragraphs>39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01_neo_blue</vt:lpstr>
      <vt:lpstr>ProgressBar</vt:lpstr>
      <vt:lpstr>学习内容</vt:lpstr>
      <vt:lpstr>ProgressBar组件简介</vt:lpstr>
      <vt:lpstr>使用ProgressBar组件</vt:lpstr>
      <vt:lpstr>使用Progress组件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50</cp:revision>
  <cp:lastPrinted>1899-12-30T00:00:00Z</cp:lastPrinted>
  <dcterms:created xsi:type="dcterms:W3CDTF">2010-08-26T17:14:14Z</dcterms:created>
  <dcterms:modified xsi:type="dcterms:W3CDTF">2014-03-28T13:58:48Z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