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24" autoAdjust="0"/>
  </p:normalViewPr>
  <p:slideViewPr>
    <p:cSldViewPr>
      <p:cViewPr>
        <p:scale>
          <a:sx n="66" d="100"/>
          <a:sy n="66" d="100"/>
        </p:scale>
        <p:origin x="-150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为什么会出现这样的场景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AsyncTask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功能</a:t>
            </a:r>
            <a:r>
              <a:rPr lang="zh-CN" altLang="en-US" dirty="0" smtClean="0"/>
              <a:t>概述及</a:t>
            </a:r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的一般用法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注意事项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488559" cy="609600"/>
          </a:xfrm>
        </p:spPr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功能</a:t>
            </a:r>
            <a:r>
              <a:rPr lang="zh-CN" altLang="en-US" dirty="0" smtClean="0"/>
              <a:t>概述及</a:t>
            </a:r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中文名：异步任务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线程间通信的易用工具类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的基础上封装而成</a:t>
            </a:r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相比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它主要适合的场合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主要用在</a:t>
            </a:r>
            <a:r>
              <a:rPr lang="zh-CN" altLang="en-US" dirty="0" smtClean="0">
                <a:solidFill>
                  <a:srgbClr val="FFFF00"/>
                </a:solidFill>
              </a:rPr>
              <a:t>子线程与</a:t>
            </a:r>
            <a:r>
              <a:rPr lang="en-US" altLang="zh-CN" dirty="0" smtClean="0">
                <a:solidFill>
                  <a:srgbClr val="FFFF00"/>
                </a:solidFill>
              </a:rPr>
              <a:t>UI</a:t>
            </a:r>
            <a:r>
              <a:rPr lang="zh-CN" altLang="en-US" dirty="0" smtClean="0">
                <a:solidFill>
                  <a:srgbClr val="FFFF00"/>
                </a:solidFill>
              </a:rPr>
              <a:t>线程</a:t>
            </a:r>
            <a:r>
              <a:rPr lang="zh-CN" altLang="en-US" dirty="0"/>
              <a:t>之间</a:t>
            </a:r>
            <a:r>
              <a:rPr lang="zh-CN" altLang="en-US" dirty="0" smtClean="0"/>
              <a:t>的通信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在子线程中执行的任务相对比较</a:t>
            </a:r>
            <a:r>
              <a:rPr lang="zh-CN" altLang="en-US" dirty="0" smtClean="0">
                <a:solidFill>
                  <a:srgbClr val="FFFF00"/>
                </a:solidFill>
              </a:rPr>
              <a:t>短小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几秒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主要目的就是在子线程中</a:t>
            </a:r>
            <a:r>
              <a:rPr lang="zh-CN" altLang="en-US" dirty="0" smtClean="0">
                <a:solidFill>
                  <a:srgbClr val="FFFF00"/>
                </a:solidFill>
              </a:rPr>
              <a:t>更容易</a:t>
            </a:r>
            <a:r>
              <a:rPr lang="zh-CN" altLang="en-US" dirty="0" smtClean="0"/>
              <a:t>地更新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39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的一般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74390"/>
          </a:xfrm>
        </p:spPr>
        <p:txBody>
          <a:bodyPr/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的主要执行过程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下箭头 3"/>
          <p:cNvSpPr/>
          <p:nvPr/>
        </p:nvSpPr>
        <p:spPr bwMode="auto">
          <a:xfrm>
            <a:off x="1655676" y="2060848"/>
            <a:ext cx="2088232" cy="43204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3748" y="220486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UI</a:t>
            </a:r>
            <a:r>
              <a:rPr lang="zh-CN" altLang="en-US" sz="1400" dirty="0" smtClean="0">
                <a:solidFill>
                  <a:schemeClr val="bg2"/>
                </a:solidFill>
              </a:rPr>
              <a:t>线程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5652120" y="3284984"/>
            <a:ext cx="1080120" cy="158417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476908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子线程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95736" y="3476908"/>
            <a:ext cx="1008112" cy="240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42592" y="3109059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748" y="3284984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A</a:t>
            </a:r>
            <a:r>
              <a:rPr lang="en-US" altLang="zh-CN" sz="1600" dirty="0" err="1" smtClean="0"/>
              <a:t>syncTask</a:t>
            </a:r>
            <a:endParaRPr lang="zh-CN" altLang="en-US" sz="1600" dirty="0"/>
          </a:p>
        </p:txBody>
      </p:sp>
      <p:cxnSp>
        <p:nvCxnSpPr>
          <p:cNvPr id="12" name="曲线连接符 11"/>
          <p:cNvCxnSpPr>
            <a:stCxn id="6" idx="2"/>
          </p:cNvCxnSpPr>
          <p:nvPr/>
        </p:nvCxnSpPr>
        <p:spPr bwMode="auto">
          <a:xfrm rot="5400000">
            <a:off x="4626006" y="3447002"/>
            <a:ext cx="144016" cy="2988332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3908" y="4571836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返回结果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2195736" y="4756502"/>
            <a:ext cx="1008112" cy="40069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2592" y="4756502"/>
            <a:ext cx="9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新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0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0035 -0.083 C -0.00035 -0.12046 0.10642 -0.1667 0.19323 -0.1667 L 0.38559 -0.1667 " pathEditMode="relative" rAng="16200000" ptsTypes="FfFF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06" y="-832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23 L -0.00034 -0.08301 C -0.00034 -0.12047 0.10643 -0.16671 0.19323 -0.16671 L 0.38559 -0.16671 " pathEditMode="relative" rAng="16200000" ptsTypes="FfFF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06" y="-8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0" grpId="0" animBg="1"/>
      <p:bldP spid="8" grpId="0" animBg="1"/>
      <p:bldP spid="8" grpId="1" animBg="1"/>
      <p:bldP spid="8" grpId="2" animBg="1"/>
      <p:bldP spid="9" grpId="0"/>
      <p:bldP spid="9" grpId="1"/>
      <p:bldP spid="9" grpId="2"/>
      <p:bldP spid="13" grpId="0"/>
      <p:bldP spid="13" grpId="1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的一般用法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的步骤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创建一个类，继承</a:t>
            </a:r>
            <a:r>
              <a:rPr lang="en-US" altLang="zh-CN" dirty="0" err="1" smtClean="0"/>
              <a:t>AsyncTask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类中的抽象方法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线程中创建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启动并执行</a:t>
            </a:r>
            <a:r>
              <a:rPr lang="en-US" altLang="zh-CN" dirty="0" err="1" smtClean="0"/>
              <a:t>AsyncTask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5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的一般用法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创建一个类，继承</a:t>
            </a:r>
            <a:r>
              <a:rPr lang="en-US" altLang="zh-CN" dirty="0" err="1" smtClean="0"/>
              <a:t>AsyncTask</a:t>
            </a:r>
            <a:r>
              <a:rPr lang="en-US" altLang="zh-CN" dirty="0" smtClean="0"/>
              <a:t>&lt;...&gt;</a:t>
            </a:r>
          </a:p>
          <a:p>
            <a:pPr lvl="1"/>
            <a:r>
              <a:rPr lang="zh-CN" altLang="en-US" dirty="0" smtClean="0"/>
              <a:t>在继承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需要指定泛型参数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FF00"/>
                </a:solidFill>
              </a:rPr>
              <a:t>Params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r>
              <a:rPr lang="zh-CN" altLang="en-US" dirty="0" smtClean="0">
                <a:solidFill>
                  <a:srgbClr val="FFFF00"/>
                </a:solidFill>
              </a:rPr>
              <a:t>启动任务执行的输入参数类型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Progress:</a:t>
            </a:r>
            <a:r>
              <a:rPr lang="zh-CN" altLang="en-US" dirty="0" smtClean="0">
                <a:solidFill>
                  <a:srgbClr val="FFFF00"/>
                </a:solidFill>
              </a:rPr>
              <a:t>后台任务完成的进度值类型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Result:</a:t>
            </a:r>
            <a:r>
              <a:rPr lang="zh-CN" altLang="en-US" dirty="0" smtClean="0">
                <a:solidFill>
                  <a:srgbClr val="FFFF00"/>
                </a:solidFill>
              </a:rPr>
              <a:t>后台执行完任务后返回的结果类型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注：如果某个泛型参数不需指定类型，可将其指定为</a:t>
            </a:r>
            <a:r>
              <a:rPr lang="en-US" altLang="zh-CN" dirty="0" smtClean="0">
                <a:solidFill>
                  <a:srgbClr val="FFFF00"/>
                </a:solidFill>
              </a:rPr>
              <a:t>Void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的一般用法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5282902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类中的抽象方法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92D050"/>
                </a:solidFill>
              </a:rPr>
              <a:t>onPreExecute</a:t>
            </a:r>
            <a:r>
              <a:rPr lang="en-US" altLang="zh-CN" b="1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Result </a:t>
            </a:r>
            <a:r>
              <a:rPr lang="en-US" altLang="zh-CN" b="1" dirty="0" err="1" smtClean="0"/>
              <a:t>doInBackground</a:t>
            </a:r>
            <a:r>
              <a:rPr lang="en-US" altLang="zh-CN" b="1" dirty="0" smtClean="0"/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Params</a:t>
            </a:r>
            <a:r>
              <a:rPr lang="en-US" altLang="zh-CN" dirty="0" smtClean="0">
                <a:solidFill>
                  <a:srgbClr val="FFFF00"/>
                </a:solidFill>
              </a:rPr>
              <a:t>…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b="1" dirty="0" err="1" smtClean="0">
                <a:solidFill>
                  <a:srgbClr val="92D050"/>
                </a:solidFill>
              </a:rPr>
              <a:t>onPostExecute</a:t>
            </a:r>
            <a:r>
              <a:rPr lang="en-US" altLang="zh-CN" b="1" dirty="0" smtClean="0">
                <a:solidFill>
                  <a:srgbClr val="92D050"/>
                </a:solidFill>
              </a:rPr>
              <a:t>(Void result)</a:t>
            </a:r>
          </a:p>
          <a:p>
            <a:pPr lvl="1"/>
            <a:r>
              <a:rPr lang="en-US" altLang="zh-CN" b="1" dirty="0" err="1" smtClean="0">
                <a:solidFill>
                  <a:srgbClr val="92D050"/>
                </a:solidFill>
              </a:rPr>
              <a:t>onCancelled</a:t>
            </a:r>
            <a:r>
              <a:rPr lang="en-US" altLang="zh-CN" b="1" dirty="0" smtClean="0">
                <a:solidFill>
                  <a:srgbClr val="92D050"/>
                </a:solidFill>
              </a:rPr>
              <a:t>()</a:t>
            </a:r>
            <a:endParaRPr lang="en-US" altLang="zh-CN" b="1" dirty="0">
              <a:solidFill>
                <a:srgbClr val="92D050"/>
              </a:solidFill>
            </a:endParaRPr>
          </a:p>
          <a:p>
            <a:pPr lvl="1"/>
            <a:r>
              <a:rPr lang="en-US" altLang="zh-CN" b="1" dirty="0" err="1" smtClean="0"/>
              <a:t>publishProgress</a:t>
            </a:r>
            <a:r>
              <a:rPr lang="en-US" altLang="zh-CN" b="1" dirty="0" smtClean="0"/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Progress…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b="1" dirty="0" err="1" smtClean="0">
                <a:solidFill>
                  <a:srgbClr val="92D050"/>
                </a:solidFill>
              </a:rPr>
              <a:t>onProgressUpdate</a:t>
            </a:r>
            <a:r>
              <a:rPr lang="en-US" altLang="zh-CN" b="1" dirty="0" smtClean="0">
                <a:solidFill>
                  <a:srgbClr val="92D050"/>
                </a:solidFill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Progress...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on</a:t>
            </a:r>
            <a:r>
              <a:rPr lang="zh-CN" altLang="en-US" dirty="0" smtClean="0"/>
              <a:t>开头的方法</a:t>
            </a:r>
            <a:r>
              <a:rPr lang="zh-CN" altLang="en-US" dirty="0"/>
              <a:t>由</a:t>
            </a:r>
            <a:r>
              <a:rPr lang="en-US" altLang="zh-CN" dirty="0"/>
              <a:t>Android</a:t>
            </a:r>
            <a:r>
              <a:rPr lang="zh-CN" altLang="en-US" dirty="0"/>
              <a:t>系统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并且在</a:t>
            </a:r>
            <a:r>
              <a:rPr lang="en-US" altLang="zh-CN" dirty="0"/>
              <a:t>UI</a:t>
            </a:r>
            <a:r>
              <a:rPr lang="zh-CN" altLang="en-US" dirty="0"/>
              <a:t>线程中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AsyncTask</a:t>
            </a:r>
            <a:r>
              <a:rPr lang="zh-CN" altLang="en-US" dirty="0"/>
              <a:t>的注意</a:t>
            </a:r>
            <a:r>
              <a:rPr lang="zh-CN" altLang="en-US" dirty="0" smtClean="0"/>
              <a:t>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必须遵守的规则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线程中创建</a:t>
            </a:r>
            <a:r>
              <a:rPr lang="en-US" altLang="zh-CN" dirty="0" err="1" smtClean="0"/>
              <a:t>AsyncTask</a:t>
            </a:r>
            <a:r>
              <a:rPr lang="zh-CN" altLang="en-US" dirty="0" smtClean="0"/>
              <a:t>的实例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线程中执行</a:t>
            </a:r>
            <a:r>
              <a:rPr lang="en-US" altLang="zh-CN" dirty="0" err="1" smtClean="0"/>
              <a:t>AsyncTask.execute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on</a:t>
            </a:r>
            <a:r>
              <a:rPr lang="zh-CN" altLang="en-US" dirty="0" smtClean="0"/>
              <a:t>开头的方法只能由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系统调用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每个</a:t>
            </a:r>
            <a:r>
              <a:rPr lang="en-US" altLang="zh-CN" dirty="0" err="1" smtClean="0">
                <a:solidFill>
                  <a:srgbClr val="FFFF00"/>
                </a:solidFill>
              </a:rPr>
              <a:t>AsyncTask</a:t>
            </a:r>
            <a:r>
              <a:rPr lang="zh-CN" altLang="en-US" dirty="0" smtClean="0">
                <a:solidFill>
                  <a:srgbClr val="FFFF00"/>
                </a:solidFill>
              </a:rPr>
              <a:t>只能被执行一次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多次调用会引发异常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157257993</TotalTime>
  <Pages>0</Pages>
  <Words>315</Words>
  <Characters>0</Characters>
  <Application>Microsoft Office PowerPoint</Application>
  <DocSecurity>0</DocSecurity>
  <PresentationFormat>全屏显示(4:3)</PresentationFormat>
  <Lines>0</Lines>
  <Paragraphs>57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01_neo_blue</vt:lpstr>
      <vt:lpstr>AsyncTask</vt:lpstr>
      <vt:lpstr>学习内容</vt:lpstr>
      <vt:lpstr>AsyncTask功能概述及使用场景</vt:lpstr>
      <vt:lpstr>AsyncTask的一般用法</vt:lpstr>
      <vt:lpstr>AsyncTask的一般用法</vt:lpstr>
      <vt:lpstr>AsyncTask的一般用法</vt:lpstr>
      <vt:lpstr>AsyncTask的一般用法</vt:lpstr>
      <vt:lpstr>使用AsyncTask的注意事项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344</cp:revision>
  <cp:lastPrinted>1899-12-30T00:00:00Z</cp:lastPrinted>
  <dcterms:created xsi:type="dcterms:W3CDTF">2010-08-26T17:14:14Z</dcterms:created>
  <dcterms:modified xsi:type="dcterms:W3CDTF">2014-03-29T03:22:05Z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