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8" d="100"/>
          <a:sy n="68" d="100"/>
        </p:scale>
        <p:origin x="1374" y="10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AF81-C7E7-46E6-AF46-49CB23443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5D609-A364-4E38-8087-5643020BD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8CF2-862A-4ABA-8382-34E6054B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D124-A3D2-4C45-802F-2DDD1148DC5D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EEE5F-9E0D-490B-A505-C225357D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C1C55-3310-463B-B8F3-15845F56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FA0E-7C95-44BD-A051-79412AC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0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CF96-33BB-4ABC-8C9B-A2A9B053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A06E2-D9CF-4F01-91A2-78BCDBB6D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6E967-C020-4940-B491-B9CF03BA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D124-A3D2-4C45-802F-2DDD1148DC5D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5D891-8C7D-4D67-8A5B-D0712779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1026-8F56-4B2A-8FF9-6A9A9181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FA0E-7C95-44BD-A051-79412AC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1F247-C14C-4F6E-9481-BC82ADC10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0CEB8-B267-4F98-978F-AE1CB2A02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4E5F0-9FAC-4517-9A5E-E3F70E18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D124-A3D2-4C45-802F-2DDD1148DC5D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51E3-259A-4C71-BFB9-866EF55F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34736-D932-46F1-B59B-4EC3AFDA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FA0E-7C95-44BD-A051-79412AC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9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C208-5102-4D83-A0FD-6511C4C5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93DF-55CA-4A03-9E6B-5CD6924CB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706B9-0B77-4B5C-ADB9-D1D469C3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D124-A3D2-4C45-802F-2DDD1148DC5D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FDA3-9EBC-4A22-ACB7-1DFBA95F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9E431-D838-4A71-8394-9C119DE9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FA0E-7C95-44BD-A051-79412AC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0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B86B-B5CE-4F61-9D1A-8A103FBB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DC1FA-6379-4F15-B2AF-108D20C6D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A5B31-7D95-4910-BCF6-94C5C5BC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D124-A3D2-4C45-802F-2DDD1148DC5D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8F50E-2146-440D-B08F-441A7CD9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19EE5-8DAB-4954-B98A-652D9FB4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FA0E-7C95-44BD-A051-79412AC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2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8F27-CB50-47A1-8C13-460695B1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9E67-FC5A-4B8E-93D5-8E95DEFE4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A2E65-A5C2-4D2A-8AAC-3872565B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F33C1-4062-4A8C-8F48-4ED0668E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D124-A3D2-4C45-802F-2DDD1148DC5D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72A09-2AD5-4660-BC63-36BF2747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BDF68-DEC7-4D0B-AD9A-62D16365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FA0E-7C95-44BD-A051-79412AC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0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B7A2-6F4C-4705-BE71-FD406406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B2595-2F3A-4290-91FB-364B83AD7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71466-410B-4E94-B569-5FF74A716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9F480-3633-4342-B200-D880264FD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385A5-F400-40EE-B470-B708092B9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56B33-5325-4E3C-ABF8-DDB31B52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D124-A3D2-4C45-802F-2DDD1148DC5D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8A2B7-C8E9-412A-BB30-5CF397AC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C2E4C-E8B6-4654-A444-DB5DDA44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FA0E-7C95-44BD-A051-79412AC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7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907E-7F17-4924-B74F-DA6D28CB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68C18-D798-4E3F-B220-69AB18E5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D124-A3D2-4C45-802F-2DDD1148DC5D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DBB3E-147C-4AD8-9037-0385063C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4184A-F68F-4F01-8891-6EC7B30C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FA0E-7C95-44BD-A051-79412AC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3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029F2-DF5E-4261-82EB-BCEF68F6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D124-A3D2-4C45-802F-2DDD1148DC5D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490D8-584E-474E-ADD5-25BBBCE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A7046-E84C-41FE-90A7-93F619F6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FA0E-7C95-44BD-A051-79412AC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0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AE0A-662C-4310-89F6-4935C239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3F84-9ED8-4E61-B7F9-C597DCE19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36691-8284-4F03-B0F9-98CF699D5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36F88-5FCF-4875-B3BA-58D9816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D124-A3D2-4C45-802F-2DDD1148DC5D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D339C-3ACF-4A4A-A001-B21918B9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1DE3A-2ABF-4AC5-A125-7D2E0ADE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FA0E-7C95-44BD-A051-79412AC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8815-FD6C-440A-8AD8-B3E500A3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808C0-6C52-46A6-BD80-3AFB60A97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75AB5-A389-4722-9380-09B79F38B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84BF1-0B6C-4508-93F8-BF418C56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D124-A3D2-4C45-802F-2DDD1148DC5D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A1503-2777-484E-B7F3-44A240B4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EA2CA-0F0B-4A26-A3E8-D9620F04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FA0E-7C95-44BD-A051-79412AC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5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8D69C-AA7F-479E-AF28-5B28AA0F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79AB2-003F-4669-A69E-FAAF68A34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0055E-326E-41BE-B577-3660FF39B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CD124-A3D2-4C45-802F-2DDD1148DC5D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707C0-33C8-4423-87CC-BFF45B24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EA91D-714C-4F63-8086-439579429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8FA0E-7C95-44BD-A051-79412AC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8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76E60BE-9E2C-4CF9-8958-253DDA1A61F8}"/>
              </a:ext>
            </a:extLst>
          </p:cNvPr>
          <p:cNvSpPr/>
          <p:nvPr/>
        </p:nvSpPr>
        <p:spPr>
          <a:xfrm>
            <a:off x="0" y="1857954"/>
            <a:ext cx="12192000" cy="49911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4F11B46-A0DA-4509-A029-BEF379B5A424}"/>
              </a:ext>
            </a:extLst>
          </p:cNvPr>
          <p:cNvGrpSpPr/>
          <p:nvPr/>
        </p:nvGrpSpPr>
        <p:grpSpPr>
          <a:xfrm>
            <a:off x="3293201" y="6528101"/>
            <a:ext cx="5355095" cy="278275"/>
            <a:chOff x="4890601" y="8511216"/>
            <a:chExt cx="5355095" cy="2782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A6633EE-F474-473C-9164-7722A9B2FC89}"/>
                </a:ext>
              </a:extLst>
            </p:cNvPr>
            <p:cNvGrpSpPr/>
            <p:nvPr/>
          </p:nvGrpSpPr>
          <p:grpSpPr>
            <a:xfrm>
              <a:off x="4890601" y="8511217"/>
              <a:ext cx="1783220" cy="276999"/>
              <a:chOff x="7160041" y="3742408"/>
              <a:chExt cx="1783220" cy="276999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7069D2E-AED9-475B-BECF-C2FF91064FD2}"/>
                  </a:ext>
                </a:extLst>
              </p:cNvPr>
              <p:cNvSpPr txBox="1"/>
              <p:nvPr/>
            </p:nvSpPr>
            <p:spPr>
              <a:xfrm>
                <a:off x="7160041" y="3742408"/>
                <a:ext cx="82066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©2020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DDDD07-3267-439F-A53F-C8463CC9DA10}"/>
                  </a:ext>
                </a:extLst>
              </p:cNvPr>
              <p:cNvSpPr txBox="1"/>
              <p:nvPr/>
            </p:nvSpPr>
            <p:spPr>
              <a:xfrm>
                <a:off x="7980702" y="3742408"/>
                <a:ext cx="962559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SiteMap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647757-1AD4-4F2C-8F4D-98EE6F2ABB56}"/>
                </a:ext>
              </a:extLst>
            </p:cNvPr>
            <p:cNvSpPr txBox="1"/>
            <p:nvPr/>
          </p:nvSpPr>
          <p:spPr>
            <a:xfrm>
              <a:off x="6673821" y="8511702"/>
              <a:ext cx="113253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Privacy Policy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8FEBF02-3073-4CD0-96CC-FDE488219E5E}"/>
                </a:ext>
              </a:extLst>
            </p:cNvPr>
            <p:cNvSpPr txBox="1"/>
            <p:nvPr/>
          </p:nvSpPr>
          <p:spPr>
            <a:xfrm>
              <a:off x="7807530" y="8512492"/>
              <a:ext cx="113253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Terms of Use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4C206E2-2606-42AF-9415-7FEBA0662EF0}"/>
                </a:ext>
              </a:extLst>
            </p:cNvPr>
            <p:cNvSpPr txBox="1"/>
            <p:nvPr/>
          </p:nvSpPr>
          <p:spPr>
            <a:xfrm>
              <a:off x="8940068" y="8511216"/>
              <a:ext cx="130562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Website by 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CiMo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90BC319-C4E8-434E-9BAD-3E99D7221276}"/>
              </a:ext>
            </a:extLst>
          </p:cNvPr>
          <p:cNvSpPr/>
          <p:nvPr/>
        </p:nvSpPr>
        <p:spPr>
          <a:xfrm>
            <a:off x="0" y="0"/>
            <a:ext cx="12192000" cy="18669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7E138-7BE3-4EB8-A7B8-46CE162E1FD6}"/>
              </a:ext>
            </a:extLst>
          </p:cNvPr>
          <p:cNvSpPr txBox="1"/>
          <p:nvPr/>
        </p:nvSpPr>
        <p:spPr>
          <a:xfrm>
            <a:off x="209996" y="208121"/>
            <a:ext cx="254664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Logo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9F742-2EB8-4F2C-BE4F-CF53BC7C23F8}"/>
              </a:ext>
            </a:extLst>
          </p:cNvPr>
          <p:cNvSpPr txBox="1"/>
          <p:nvPr/>
        </p:nvSpPr>
        <p:spPr>
          <a:xfrm>
            <a:off x="3015419" y="0"/>
            <a:ext cx="25466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Robot-themed background 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13B97-DCBD-4422-9A52-02C5A9A809BF}"/>
              </a:ext>
            </a:extLst>
          </p:cNvPr>
          <p:cNvSpPr txBox="1"/>
          <p:nvPr/>
        </p:nvSpPr>
        <p:spPr>
          <a:xfrm>
            <a:off x="180477" y="5381519"/>
            <a:ext cx="152124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Positronic Brain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02324C-9A7E-401B-A2F3-48084DCC76C0}"/>
              </a:ext>
            </a:extLst>
          </p:cNvPr>
          <p:cNvGrpSpPr/>
          <p:nvPr/>
        </p:nvGrpSpPr>
        <p:grpSpPr>
          <a:xfrm>
            <a:off x="8413334" y="106263"/>
            <a:ext cx="3667838" cy="307777"/>
            <a:chOff x="5955884" y="3722786"/>
            <a:chExt cx="3667838" cy="3077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DB4814-089B-45F9-88CE-FBB11BFA4DE6}"/>
                </a:ext>
              </a:extLst>
            </p:cNvPr>
            <p:cNvSpPr txBox="1"/>
            <p:nvPr/>
          </p:nvSpPr>
          <p:spPr>
            <a:xfrm>
              <a:off x="5955884" y="3722786"/>
              <a:ext cx="254664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 Media Bar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EBD6BB-F63B-4106-A18F-7A2438A4C777}"/>
                </a:ext>
              </a:extLst>
            </p:cNvPr>
            <p:cNvSpPr txBox="1"/>
            <p:nvPr/>
          </p:nvSpPr>
          <p:spPr>
            <a:xfrm>
              <a:off x="8502531" y="3722786"/>
              <a:ext cx="112119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C5B062-1661-4EFA-9FC8-F8906AB9CB60}"/>
              </a:ext>
            </a:extLst>
          </p:cNvPr>
          <p:cNvGrpSpPr/>
          <p:nvPr/>
        </p:nvGrpSpPr>
        <p:grpSpPr>
          <a:xfrm>
            <a:off x="9579123" y="1464645"/>
            <a:ext cx="2463681" cy="307777"/>
            <a:chOff x="7160041" y="3722786"/>
            <a:chExt cx="2463681" cy="3077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DE9EA1-9FE2-409E-812F-AD12712B6B67}"/>
                </a:ext>
              </a:extLst>
            </p:cNvPr>
            <p:cNvSpPr txBox="1"/>
            <p:nvPr/>
          </p:nvSpPr>
          <p:spPr>
            <a:xfrm>
              <a:off x="7160041" y="3722786"/>
              <a:ext cx="134249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CEF529-8F85-48E1-9529-28E1E656B541}"/>
                </a:ext>
              </a:extLst>
            </p:cNvPr>
            <p:cNvSpPr txBox="1"/>
            <p:nvPr/>
          </p:nvSpPr>
          <p:spPr>
            <a:xfrm>
              <a:off x="8502531" y="3722786"/>
              <a:ext cx="112119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My Basket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3EFCA9F-4E08-4569-B91E-EDE43BF9C713}"/>
              </a:ext>
            </a:extLst>
          </p:cNvPr>
          <p:cNvSpPr txBox="1"/>
          <p:nvPr/>
        </p:nvSpPr>
        <p:spPr>
          <a:xfrm>
            <a:off x="180478" y="2996590"/>
            <a:ext cx="152124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101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F6CBE-1810-453B-9F31-715FD0D6CE39}"/>
              </a:ext>
            </a:extLst>
          </p:cNvPr>
          <p:cNvSpPr txBox="1"/>
          <p:nvPr/>
        </p:nvSpPr>
        <p:spPr>
          <a:xfrm>
            <a:off x="180478" y="3722162"/>
            <a:ext cx="15212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Laws of Robotics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201DF1-B8A1-4B66-AF11-3EA85208AFE7}"/>
              </a:ext>
            </a:extLst>
          </p:cNvPr>
          <p:cNvSpPr txBox="1"/>
          <p:nvPr/>
        </p:nvSpPr>
        <p:spPr>
          <a:xfrm>
            <a:off x="180478" y="4663177"/>
            <a:ext cx="152124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History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323BB6-362B-4458-B36B-1D85B3F12FF6}"/>
              </a:ext>
            </a:extLst>
          </p:cNvPr>
          <p:cNvSpPr txBox="1"/>
          <p:nvPr/>
        </p:nvSpPr>
        <p:spPr>
          <a:xfrm>
            <a:off x="9686657" y="1924212"/>
            <a:ext cx="25466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Robot-themed background #2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C675DD1-B61B-4BE9-B8EA-BD509C4BA76D}"/>
              </a:ext>
            </a:extLst>
          </p:cNvPr>
          <p:cNvGrpSpPr/>
          <p:nvPr/>
        </p:nvGrpSpPr>
        <p:grpSpPr>
          <a:xfrm>
            <a:off x="3015419" y="2967759"/>
            <a:ext cx="2546648" cy="2394703"/>
            <a:chOff x="3549352" y="2828836"/>
            <a:chExt cx="2546648" cy="239470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134C10-F610-4481-854A-0C6680BE8BA1}"/>
                </a:ext>
              </a:extLst>
            </p:cNvPr>
            <p:cNvSpPr txBox="1"/>
            <p:nvPr/>
          </p:nvSpPr>
          <p:spPr>
            <a:xfrm>
              <a:off x="3549353" y="2828836"/>
              <a:ext cx="25466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 Model #1</a:t>
              </a:r>
            </a:p>
          </p:txBody>
        </p:sp>
        <p:pic>
          <p:nvPicPr>
            <p:cNvPr id="23" name="Graphic 22" descr="Robot">
              <a:extLst>
                <a:ext uri="{FF2B5EF4-FFF2-40B4-BE49-F238E27FC236}">
                  <a16:creationId xmlns:a16="http://schemas.microsoft.com/office/drawing/2014/main" id="{B8E2B80F-A3FE-4A26-8041-50E5D396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04866" y="3276600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93E0AF-9622-4721-B176-D907D9014753}"/>
                </a:ext>
              </a:extLst>
            </p:cNvPr>
            <p:cNvSpPr txBox="1"/>
            <p:nvPr/>
          </p:nvSpPr>
          <p:spPr>
            <a:xfrm>
              <a:off x="3549353" y="3319760"/>
              <a:ext cx="11595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 w/ link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E9FC15-411F-44E7-88AC-1908458A6B30}"/>
                </a:ext>
              </a:extLst>
            </p:cNvPr>
            <p:cNvSpPr txBox="1"/>
            <p:nvPr/>
          </p:nvSpPr>
          <p:spPr>
            <a:xfrm>
              <a:off x="3549353" y="3800981"/>
              <a:ext cx="11595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Company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7F8CCC-A5CF-4B32-AF2C-CE378C0F40FC}"/>
                </a:ext>
              </a:extLst>
            </p:cNvPr>
            <p:cNvSpPr txBox="1"/>
            <p:nvPr/>
          </p:nvSpPr>
          <p:spPr>
            <a:xfrm>
              <a:off x="3549352" y="4269432"/>
              <a:ext cx="254664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Description</a:t>
              </a:r>
            </a:p>
            <a:p>
              <a:pPr algn="ctr"/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62016A-7F47-4F45-B828-7EC1B8EDAC02}"/>
              </a:ext>
            </a:extLst>
          </p:cNvPr>
          <p:cNvGrpSpPr/>
          <p:nvPr/>
        </p:nvGrpSpPr>
        <p:grpSpPr>
          <a:xfrm>
            <a:off x="9090369" y="2967759"/>
            <a:ext cx="2546648" cy="2394703"/>
            <a:chOff x="3549352" y="2828836"/>
            <a:chExt cx="2546648" cy="239470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569B1B-7335-413C-87C2-480D9662FDE0}"/>
                </a:ext>
              </a:extLst>
            </p:cNvPr>
            <p:cNvSpPr txBox="1"/>
            <p:nvPr/>
          </p:nvSpPr>
          <p:spPr>
            <a:xfrm>
              <a:off x="3549353" y="2828836"/>
              <a:ext cx="25466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 Model #3</a:t>
              </a:r>
            </a:p>
          </p:txBody>
        </p:sp>
        <p:pic>
          <p:nvPicPr>
            <p:cNvPr id="31" name="Graphic 30" descr="Robot">
              <a:extLst>
                <a:ext uri="{FF2B5EF4-FFF2-40B4-BE49-F238E27FC236}">
                  <a16:creationId xmlns:a16="http://schemas.microsoft.com/office/drawing/2014/main" id="{400CFDBB-CFC4-4CAD-84A0-C4FC74020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04866" y="3276600"/>
              <a:ext cx="914400" cy="914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5D4A4-BE1F-4972-8B14-F999AD03DA63}"/>
                </a:ext>
              </a:extLst>
            </p:cNvPr>
            <p:cNvSpPr txBox="1"/>
            <p:nvPr/>
          </p:nvSpPr>
          <p:spPr>
            <a:xfrm>
              <a:off x="3549353" y="3319760"/>
              <a:ext cx="11595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 w/ link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CCDF58-90C8-42AC-A39E-C8A4F983F86B}"/>
                </a:ext>
              </a:extLst>
            </p:cNvPr>
            <p:cNvSpPr txBox="1"/>
            <p:nvPr/>
          </p:nvSpPr>
          <p:spPr>
            <a:xfrm>
              <a:off x="3549353" y="3800981"/>
              <a:ext cx="11595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Company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B59D21-7065-4BCA-8AA4-F7FDED9E636B}"/>
                </a:ext>
              </a:extLst>
            </p:cNvPr>
            <p:cNvSpPr txBox="1"/>
            <p:nvPr/>
          </p:nvSpPr>
          <p:spPr>
            <a:xfrm>
              <a:off x="3549352" y="4269432"/>
              <a:ext cx="254664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Description</a:t>
              </a:r>
            </a:p>
            <a:p>
              <a:pPr algn="ctr"/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22F3B91-8BAD-4FC1-9C4C-F9B0054A2737}"/>
              </a:ext>
            </a:extLst>
          </p:cNvPr>
          <p:cNvGrpSpPr/>
          <p:nvPr/>
        </p:nvGrpSpPr>
        <p:grpSpPr>
          <a:xfrm>
            <a:off x="6101649" y="2967759"/>
            <a:ext cx="2546648" cy="2394703"/>
            <a:chOff x="3549352" y="2828836"/>
            <a:chExt cx="2546648" cy="239470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EE3DB47-28F0-4956-9EDB-A63B4591CF64}"/>
                </a:ext>
              </a:extLst>
            </p:cNvPr>
            <p:cNvSpPr txBox="1"/>
            <p:nvPr/>
          </p:nvSpPr>
          <p:spPr>
            <a:xfrm>
              <a:off x="3549353" y="2828836"/>
              <a:ext cx="25466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 Model #2</a:t>
              </a:r>
            </a:p>
          </p:txBody>
        </p:sp>
        <p:pic>
          <p:nvPicPr>
            <p:cNvPr id="37" name="Graphic 36" descr="Robot">
              <a:extLst>
                <a:ext uri="{FF2B5EF4-FFF2-40B4-BE49-F238E27FC236}">
                  <a16:creationId xmlns:a16="http://schemas.microsoft.com/office/drawing/2014/main" id="{D1EDCBC8-0CA0-4353-A890-94D5F4997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04866" y="3276600"/>
              <a:ext cx="914400" cy="914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EADE5A-6DDB-469A-AFCF-638B057188CB}"/>
                </a:ext>
              </a:extLst>
            </p:cNvPr>
            <p:cNvSpPr txBox="1"/>
            <p:nvPr/>
          </p:nvSpPr>
          <p:spPr>
            <a:xfrm>
              <a:off x="3549353" y="3319760"/>
              <a:ext cx="11595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 w/ link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299A85-B609-41DA-A0E5-91D679240642}"/>
                </a:ext>
              </a:extLst>
            </p:cNvPr>
            <p:cNvSpPr txBox="1"/>
            <p:nvPr/>
          </p:nvSpPr>
          <p:spPr>
            <a:xfrm>
              <a:off x="3549353" y="3800981"/>
              <a:ext cx="11595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Company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A3E655-D2A0-4D21-A1B9-45DFF3F508F2}"/>
                </a:ext>
              </a:extLst>
            </p:cNvPr>
            <p:cNvSpPr txBox="1"/>
            <p:nvPr/>
          </p:nvSpPr>
          <p:spPr>
            <a:xfrm>
              <a:off x="3549352" y="4269432"/>
              <a:ext cx="254664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Description</a:t>
              </a:r>
            </a:p>
            <a:p>
              <a:pPr algn="ctr"/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0" name="Graphic 49" descr="Robot">
            <a:extLst>
              <a:ext uri="{FF2B5EF4-FFF2-40B4-BE49-F238E27FC236}">
                <a16:creationId xmlns:a16="http://schemas.microsoft.com/office/drawing/2014/main" id="{53BBFC9A-C0B3-423C-8AFF-0D3C0B38B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2023" y="2000361"/>
            <a:ext cx="914400" cy="9144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DF938F-3CD6-4761-BE3E-A267E24E7678}"/>
              </a:ext>
            </a:extLst>
          </p:cNvPr>
          <p:cNvCxnSpPr/>
          <p:nvPr/>
        </p:nvCxnSpPr>
        <p:spPr>
          <a:xfrm>
            <a:off x="6028752" y="2519659"/>
            <a:ext cx="269244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16D39F8-832E-413A-BE01-DA2971820DDC}"/>
              </a:ext>
            </a:extLst>
          </p:cNvPr>
          <p:cNvSpPr txBox="1"/>
          <p:nvPr/>
        </p:nvSpPr>
        <p:spPr>
          <a:xfrm>
            <a:off x="1226876" y="2144477"/>
            <a:ext cx="266213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 for Robots: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C27618-1A6E-4AB9-8401-3B33F39E165D}"/>
              </a:ext>
            </a:extLst>
          </p:cNvPr>
          <p:cNvSpPr txBox="1"/>
          <p:nvPr/>
        </p:nvSpPr>
        <p:spPr>
          <a:xfrm>
            <a:off x="8236633" y="1463874"/>
            <a:ext cx="13424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07576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4</cp:revision>
  <dcterms:created xsi:type="dcterms:W3CDTF">2020-11-25T00:44:13Z</dcterms:created>
  <dcterms:modified xsi:type="dcterms:W3CDTF">2020-11-25T01:16:15Z</dcterms:modified>
</cp:coreProperties>
</file>