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5" r:id="rId10"/>
    <p:sldId id="278" r:id="rId11"/>
    <p:sldId id="270" r:id="rId12"/>
    <p:sldId id="276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A52DE-088F-435F-957C-7F24E578D4C1}" v="123" dt="2024-09-09T12:12:41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진 김" userId="5aedbf5fc8cf0c3b" providerId="LiveId" clId="{894A52DE-088F-435F-957C-7F24E578D4C1}"/>
    <pc:docChg chg="undo custSel addSld delSld modSld sldOrd">
      <pc:chgData name="성진 김" userId="5aedbf5fc8cf0c3b" providerId="LiveId" clId="{894A52DE-088F-435F-957C-7F24E578D4C1}" dt="2024-09-09T12:14:03.407" v="2008" actId="1076"/>
      <pc:docMkLst>
        <pc:docMk/>
      </pc:docMkLst>
      <pc:sldChg chg="modSp mod">
        <pc:chgData name="성진 김" userId="5aedbf5fc8cf0c3b" providerId="LiveId" clId="{894A52DE-088F-435F-957C-7F24E578D4C1}" dt="2024-09-08T12:08:19.209" v="156" actId="20577"/>
        <pc:sldMkLst>
          <pc:docMk/>
          <pc:sldMk cId="4029108238" sldId="259"/>
        </pc:sldMkLst>
        <pc:spChg chg="mod">
          <ac:chgData name="성진 김" userId="5aedbf5fc8cf0c3b" providerId="LiveId" clId="{894A52DE-088F-435F-957C-7F24E578D4C1}" dt="2024-09-08T12:08:19.209" v="156" actId="20577"/>
          <ac:spMkLst>
            <pc:docMk/>
            <pc:sldMk cId="4029108238" sldId="259"/>
            <ac:spMk id="3" creationId="{069AD3F8-A6DF-1AA4-6042-2D324A5FD5CB}"/>
          </ac:spMkLst>
        </pc:spChg>
      </pc:sldChg>
      <pc:sldChg chg="modSp mod">
        <pc:chgData name="성진 김" userId="5aedbf5fc8cf0c3b" providerId="LiveId" clId="{894A52DE-088F-435F-957C-7F24E578D4C1}" dt="2024-09-08T12:10:49.158" v="805" actId="20577"/>
        <pc:sldMkLst>
          <pc:docMk/>
          <pc:sldMk cId="1316254862" sldId="261"/>
        </pc:sldMkLst>
        <pc:spChg chg="mod">
          <ac:chgData name="성진 김" userId="5aedbf5fc8cf0c3b" providerId="LiveId" clId="{894A52DE-088F-435F-957C-7F24E578D4C1}" dt="2024-09-08T12:10:49.158" v="805" actId="20577"/>
          <ac:spMkLst>
            <pc:docMk/>
            <pc:sldMk cId="1316254862" sldId="261"/>
            <ac:spMk id="3" creationId="{2AC73399-F9E2-AE85-4753-6871C953F76D}"/>
          </ac:spMkLst>
        </pc:spChg>
      </pc:sldChg>
      <pc:sldChg chg="del">
        <pc:chgData name="성진 김" userId="5aedbf5fc8cf0c3b" providerId="LiveId" clId="{894A52DE-088F-435F-957C-7F24E578D4C1}" dt="2024-09-08T12:11:19.980" v="806" actId="47"/>
        <pc:sldMkLst>
          <pc:docMk/>
          <pc:sldMk cId="3445575995" sldId="263"/>
        </pc:sldMkLst>
      </pc:sldChg>
      <pc:sldChg chg="del">
        <pc:chgData name="성진 김" userId="5aedbf5fc8cf0c3b" providerId="LiveId" clId="{894A52DE-088F-435F-957C-7F24E578D4C1}" dt="2024-09-08T12:11:19.980" v="806" actId="47"/>
        <pc:sldMkLst>
          <pc:docMk/>
          <pc:sldMk cId="516453145" sldId="264"/>
        </pc:sldMkLst>
      </pc:sldChg>
      <pc:sldChg chg="del">
        <pc:chgData name="성진 김" userId="5aedbf5fc8cf0c3b" providerId="LiveId" clId="{894A52DE-088F-435F-957C-7F24E578D4C1}" dt="2024-09-08T12:11:19.980" v="806" actId="47"/>
        <pc:sldMkLst>
          <pc:docMk/>
          <pc:sldMk cId="770591069" sldId="265"/>
        </pc:sldMkLst>
      </pc:sldChg>
      <pc:sldChg chg="del">
        <pc:chgData name="성진 김" userId="5aedbf5fc8cf0c3b" providerId="LiveId" clId="{894A52DE-088F-435F-957C-7F24E578D4C1}" dt="2024-09-08T12:11:19.980" v="806" actId="47"/>
        <pc:sldMkLst>
          <pc:docMk/>
          <pc:sldMk cId="3626502409" sldId="266"/>
        </pc:sldMkLst>
      </pc:sldChg>
      <pc:sldChg chg="del">
        <pc:chgData name="성진 김" userId="5aedbf5fc8cf0c3b" providerId="LiveId" clId="{894A52DE-088F-435F-957C-7F24E578D4C1}" dt="2024-09-08T12:11:19.980" v="806" actId="47"/>
        <pc:sldMkLst>
          <pc:docMk/>
          <pc:sldMk cId="57182494" sldId="267"/>
        </pc:sldMkLst>
      </pc:sldChg>
      <pc:sldChg chg="del">
        <pc:chgData name="성진 김" userId="5aedbf5fc8cf0c3b" providerId="LiveId" clId="{894A52DE-088F-435F-957C-7F24E578D4C1}" dt="2024-09-08T12:11:19.980" v="806" actId="47"/>
        <pc:sldMkLst>
          <pc:docMk/>
          <pc:sldMk cId="2903360174" sldId="268"/>
        </pc:sldMkLst>
      </pc:sldChg>
      <pc:sldChg chg="del">
        <pc:chgData name="성진 김" userId="5aedbf5fc8cf0c3b" providerId="LiveId" clId="{894A52DE-088F-435F-957C-7F24E578D4C1}" dt="2024-09-08T12:11:19.980" v="806" actId="47"/>
        <pc:sldMkLst>
          <pc:docMk/>
          <pc:sldMk cId="1979678079" sldId="269"/>
        </pc:sldMkLst>
      </pc:sldChg>
      <pc:sldChg chg="modSp mod ord">
        <pc:chgData name="성진 김" userId="5aedbf5fc8cf0c3b" providerId="LiveId" clId="{894A52DE-088F-435F-957C-7F24E578D4C1}" dt="2024-09-08T13:37:18.240" v="1934" actId="20577"/>
        <pc:sldMkLst>
          <pc:docMk/>
          <pc:sldMk cId="3173966088" sldId="271"/>
        </pc:sldMkLst>
        <pc:spChg chg="mod">
          <ac:chgData name="성진 김" userId="5aedbf5fc8cf0c3b" providerId="LiveId" clId="{894A52DE-088F-435F-957C-7F24E578D4C1}" dt="2024-09-08T13:35:38.187" v="1591" actId="20577"/>
          <ac:spMkLst>
            <pc:docMk/>
            <pc:sldMk cId="3173966088" sldId="271"/>
            <ac:spMk id="2" creationId="{BBFC010E-2AC3-5B4F-D999-7EFD668DB23B}"/>
          </ac:spMkLst>
        </pc:spChg>
        <pc:spChg chg="mod">
          <ac:chgData name="성진 김" userId="5aedbf5fc8cf0c3b" providerId="LiveId" clId="{894A52DE-088F-435F-957C-7F24E578D4C1}" dt="2024-09-08T13:37:18.240" v="1934" actId="20577"/>
          <ac:spMkLst>
            <pc:docMk/>
            <pc:sldMk cId="3173966088" sldId="271"/>
            <ac:spMk id="3" creationId="{0A952777-A624-4091-1FE3-F24646B52844}"/>
          </ac:spMkLst>
        </pc:spChg>
      </pc:sldChg>
      <pc:sldChg chg="modSp mod">
        <pc:chgData name="성진 김" userId="5aedbf5fc8cf0c3b" providerId="LiveId" clId="{894A52DE-088F-435F-957C-7F24E578D4C1}" dt="2024-09-08T13:34:50.815" v="1548" actId="20577"/>
        <pc:sldMkLst>
          <pc:docMk/>
          <pc:sldMk cId="657962792" sldId="273"/>
        </pc:sldMkLst>
        <pc:spChg chg="mod">
          <ac:chgData name="성진 김" userId="5aedbf5fc8cf0c3b" providerId="LiveId" clId="{894A52DE-088F-435F-957C-7F24E578D4C1}" dt="2024-09-08T13:34:50.815" v="1548" actId="20577"/>
          <ac:spMkLst>
            <pc:docMk/>
            <pc:sldMk cId="657962792" sldId="273"/>
            <ac:spMk id="3" creationId="{3048EF1B-181B-6B71-1AC8-61119E9F80D0}"/>
          </ac:spMkLst>
        </pc:spChg>
      </pc:sldChg>
      <pc:sldChg chg="addSp delSp modSp add mod">
        <pc:chgData name="성진 김" userId="5aedbf5fc8cf0c3b" providerId="LiveId" clId="{894A52DE-088F-435F-957C-7F24E578D4C1}" dt="2024-09-08T13:10:31.011" v="1208" actId="1076"/>
        <pc:sldMkLst>
          <pc:docMk/>
          <pc:sldMk cId="1481044062" sldId="275"/>
        </pc:sldMkLst>
        <pc:spChg chg="mod">
          <ac:chgData name="성진 김" userId="5aedbf5fc8cf0c3b" providerId="LiveId" clId="{894A52DE-088F-435F-957C-7F24E578D4C1}" dt="2024-09-08T12:40:45.392" v="1043" actId="20577"/>
          <ac:spMkLst>
            <pc:docMk/>
            <pc:sldMk cId="1481044062" sldId="275"/>
            <ac:spMk id="3" creationId="{0A952777-A624-4091-1FE3-F24646B52844}"/>
          </ac:spMkLst>
        </pc:spChg>
        <pc:picChg chg="del">
          <ac:chgData name="성진 김" userId="5aedbf5fc8cf0c3b" providerId="LiveId" clId="{894A52DE-088F-435F-957C-7F24E578D4C1}" dt="2024-09-08T13:10:14.922" v="1204" actId="478"/>
          <ac:picMkLst>
            <pc:docMk/>
            <pc:sldMk cId="1481044062" sldId="275"/>
            <ac:picMk id="4" creationId="{F3AE805A-95C4-AF4F-B602-A5D6F249C9C7}"/>
          </ac:picMkLst>
        </pc:picChg>
        <pc:picChg chg="add mod">
          <ac:chgData name="성진 김" userId="5aedbf5fc8cf0c3b" providerId="LiveId" clId="{894A52DE-088F-435F-957C-7F24E578D4C1}" dt="2024-09-08T13:10:31.011" v="1208" actId="1076"/>
          <ac:picMkLst>
            <pc:docMk/>
            <pc:sldMk cId="1481044062" sldId="275"/>
            <ac:picMk id="6" creationId="{914962C9-A8F5-FD76-CC49-40B470527617}"/>
          </ac:picMkLst>
        </pc:picChg>
      </pc:sldChg>
      <pc:sldChg chg="add del">
        <pc:chgData name="성진 김" userId="5aedbf5fc8cf0c3b" providerId="LiveId" clId="{894A52DE-088F-435F-957C-7F24E578D4C1}" dt="2024-09-08T12:28:17.395" v="811" actId="47"/>
        <pc:sldMkLst>
          <pc:docMk/>
          <pc:sldMk cId="1457110195" sldId="276"/>
        </pc:sldMkLst>
      </pc:sldChg>
      <pc:sldChg chg="addSp delSp modSp add mod">
        <pc:chgData name="성진 김" userId="5aedbf5fc8cf0c3b" providerId="LiveId" clId="{894A52DE-088F-435F-957C-7F24E578D4C1}" dt="2024-09-09T12:14:03.407" v="2008" actId="1076"/>
        <pc:sldMkLst>
          <pc:docMk/>
          <pc:sldMk cId="2712104608" sldId="276"/>
        </pc:sldMkLst>
        <pc:spChg chg="mod">
          <ac:chgData name="성진 김" userId="5aedbf5fc8cf0c3b" providerId="LiveId" clId="{894A52DE-088F-435F-957C-7F24E578D4C1}" dt="2024-09-08T12:44:09.084" v="1083"/>
          <ac:spMkLst>
            <pc:docMk/>
            <pc:sldMk cId="2712104608" sldId="276"/>
            <ac:spMk id="2" creationId="{BBFC010E-2AC3-5B4F-D999-7EFD668DB23B}"/>
          </ac:spMkLst>
        </pc:spChg>
        <pc:spChg chg="mod">
          <ac:chgData name="성진 김" userId="5aedbf5fc8cf0c3b" providerId="LiveId" clId="{894A52DE-088F-435F-957C-7F24E578D4C1}" dt="2024-09-08T12:44:31.233" v="1203" actId="20577"/>
          <ac:spMkLst>
            <pc:docMk/>
            <pc:sldMk cId="2712104608" sldId="276"/>
            <ac:spMk id="3" creationId="{0A952777-A624-4091-1FE3-F24646B52844}"/>
          </ac:spMkLst>
        </pc:spChg>
        <pc:picChg chg="del">
          <ac:chgData name="성진 김" userId="5aedbf5fc8cf0c3b" providerId="LiveId" clId="{894A52DE-088F-435F-957C-7F24E578D4C1}" dt="2024-09-08T13:19:24.940" v="1491" actId="478"/>
          <ac:picMkLst>
            <pc:docMk/>
            <pc:sldMk cId="2712104608" sldId="276"/>
            <ac:picMk id="4" creationId="{F3AE805A-95C4-AF4F-B602-A5D6F249C9C7}"/>
          </ac:picMkLst>
        </pc:picChg>
        <pc:picChg chg="add del mod modCrop">
          <ac:chgData name="성진 김" userId="5aedbf5fc8cf0c3b" providerId="LiveId" clId="{894A52DE-088F-435F-957C-7F24E578D4C1}" dt="2024-09-09T12:12:37.531" v="1975" actId="478"/>
          <ac:picMkLst>
            <pc:docMk/>
            <pc:sldMk cId="2712104608" sldId="276"/>
            <ac:picMk id="6" creationId="{FA4C1BA8-0A4F-2481-80C8-315032C2D561}"/>
          </ac:picMkLst>
        </pc:picChg>
        <pc:picChg chg="add mod">
          <ac:chgData name="성진 김" userId="5aedbf5fc8cf0c3b" providerId="LiveId" clId="{894A52DE-088F-435F-957C-7F24E578D4C1}" dt="2024-09-09T12:12:02.450" v="1955"/>
          <ac:picMkLst>
            <pc:docMk/>
            <pc:sldMk cId="2712104608" sldId="276"/>
            <ac:picMk id="8" creationId="{5A01FCB6-85DD-717D-8DF5-98568F9F68D2}"/>
          </ac:picMkLst>
        </pc:picChg>
        <pc:picChg chg="add mod modCrop">
          <ac:chgData name="성진 김" userId="5aedbf5fc8cf0c3b" providerId="LiveId" clId="{894A52DE-088F-435F-957C-7F24E578D4C1}" dt="2024-09-09T12:12:02.450" v="1955"/>
          <ac:picMkLst>
            <pc:docMk/>
            <pc:sldMk cId="2712104608" sldId="276"/>
            <ac:picMk id="10" creationId="{F5C3D9A8-92AE-21E2-564F-6924F9716A64}"/>
          </ac:picMkLst>
        </pc:picChg>
        <pc:picChg chg="add del mod modCrop">
          <ac:chgData name="성진 김" userId="5aedbf5fc8cf0c3b" providerId="LiveId" clId="{894A52DE-088F-435F-957C-7F24E578D4C1}" dt="2024-09-09T12:12:35.181" v="1974" actId="478"/>
          <ac:picMkLst>
            <pc:docMk/>
            <pc:sldMk cId="2712104608" sldId="276"/>
            <ac:picMk id="12" creationId="{04A498F5-ED0D-EE55-09D6-207C4F4A3B8E}"/>
          </ac:picMkLst>
        </pc:picChg>
        <pc:picChg chg="add mod modCrop">
          <ac:chgData name="성진 김" userId="5aedbf5fc8cf0c3b" providerId="LiveId" clId="{894A52DE-088F-435F-957C-7F24E578D4C1}" dt="2024-09-09T12:14:03.407" v="2008" actId="1076"/>
          <ac:picMkLst>
            <pc:docMk/>
            <pc:sldMk cId="2712104608" sldId="276"/>
            <ac:picMk id="14" creationId="{39D2E01D-57E4-B568-312B-2CA1FC9793C3}"/>
          </ac:picMkLst>
        </pc:picChg>
        <pc:picChg chg="add mod modCrop">
          <ac:chgData name="성진 김" userId="5aedbf5fc8cf0c3b" providerId="LiveId" clId="{894A52DE-088F-435F-957C-7F24E578D4C1}" dt="2024-09-09T12:14:03.407" v="2008" actId="1076"/>
          <ac:picMkLst>
            <pc:docMk/>
            <pc:sldMk cId="2712104608" sldId="276"/>
            <ac:picMk id="16" creationId="{46F46229-D3D8-15E8-0A89-BB0ED7907A40}"/>
          </ac:picMkLst>
        </pc:picChg>
        <pc:picChg chg="add mod modCrop">
          <ac:chgData name="성진 김" userId="5aedbf5fc8cf0c3b" providerId="LiveId" clId="{894A52DE-088F-435F-957C-7F24E578D4C1}" dt="2024-09-09T12:14:03.407" v="2008" actId="1076"/>
          <ac:picMkLst>
            <pc:docMk/>
            <pc:sldMk cId="2712104608" sldId="276"/>
            <ac:picMk id="18" creationId="{14D90404-1870-9DD7-604E-0F4CCD92E096}"/>
          </ac:picMkLst>
        </pc:picChg>
      </pc:sldChg>
      <pc:sldChg chg="add del">
        <pc:chgData name="성진 김" userId="5aedbf5fc8cf0c3b" providerId="LiveId" clId="{894A52DE-088F-435F-957C-7F24E578D4C1}" dt="2024-09-08T13:11:43.042" v="1211" actId="47"/>
        <pc:sldMkLst>
          <pc:docMk/>
          <pc:sldMk cId="2586833241" sldId="277"/>
        </pc:sldMkLst>
      </pc:sldChg>
      <pc:sldChg chg="addSp delSp modSp new mod">
        <pc:chgData name="성진 김" userId="5aedbf5fc8cf0c3b" providerId="LiveId" clId="{894A52DE-088F-435F-957C-7F24E578D4C1}" dt="2024-09-08T13:18:50.877" v="1490" actId="20577"/>
        <pc:sldMkLst>
          <pc:docMk/>
          <pc:sldMk cId="349035956" sldId="278"/>
        </pc:sldMkLst>
        <pc:spChg chg="del mod">
          <ac:chgData name="성진 김" userId="5aedbf5fc8cf0c3b" providerId="LiveId" clId="{894A52DE-088F-435F-957C-7F24E578D4C1}" dt="2024-09-08T13:13:58.520" v="1224" actId="478"/>
          <ac:spMkLst>
            <pc:docMk/>
            <pc:sldMk cId="349035956" sldId="278"/>
            <ac:spMk id="2" creationId="{D5BD32E4-8C50-6BBC-4FF3-0FD6BC0A7088}"/>
          </ac:spMkLst>
        </pc:spChg>
        <pc:spChg chg="mod">
          <ac:chgData name="성진 김" userId="5aedbf5fc8cf0c3b" providerId="LiveId" clId="{894A52DE-088F-435F-957C-7F24E578D4C1}" dt="2024-09-08T13:17:44.771" v="1365" actId="14100"/>
          <ac:spMkLst>
            <pc:docMk/>
            <pc:sldMk cId="349035956" sldId="278"/>
            <ac:spMk id="3" creationId="{A15C236B-8A86-DE52-2D2F-3476378BE853}"/>
          </ac:spMkLst>
        </pc:spChg>
        <pc:spChg chg="add mod">
          <ac:chgData name="성진 김" userId="5aedbf5fc8cf0c3b" providerId="LiveId" clId="{894A52DE-088F-435F-957C-7F24E578D4C1}" dt="2024-09-08T13:18:50.877" v="1490" actId="20577"/>
          <ac:spMkLst>
            <pc:docMk/>
            <pc:sldMk cId="349035956" sldId="278"/>
            <ac:spMk id="10" creationId="{57C8F0DC-021E-EE1D-C390-9A2BD57302F8}"/>
          </ac:spMkLst>
        </pc:spChg>
        <pc:picChg chg="add mod">
          <ac:chgData name="성진 김" userId="5aedbf5fc8cf0c3b" providerId="LiveId" clId="{894A52DE-088F-435F-957C-7F24E578D4C1}" dt="2024-09-08T13:17:44.771" v="1365" actId="14100"/>
          <ac:picMkLst>
            <pc:docMk/>
            <pc:sldMk cId="349035956" sldId="278"/>
            <ac:picMk id="5" creationId="{2D538EE8-F292-1627-31F0-03CFA7161EBA}"/>
          </ac:picMkLst>
        </pc:picChg>
        <pc:picChg chg="add mod modCrop">
          <ac:chgData name="성진 김" userId="5aedbf5fc8cf0c3b" providerId="LiveId" clId="{894A52DE-088F-435F-957C-7F24E578D4C1}" dt="2024-09-08T13:17:48.811" v="1366" actId="1076"/>
          <ac:picMkLst>
            <pc:docMk/>
            <pc:sldMk cId="349035956" sldId="278"/>
            <ac:picMk id="7" creationId="{B5EBF699-26BB-D73A-65D1-28AC0051B5C0}"/>
          </ac:picMkLst>
        </pc:picChg>
        <pc:picChg chg="add mod modCrop">
          <ac:chgData name="성진 김" userId="5aedbf5fc8cf0c3b" providerId="LiveId" clId="{894A52DE-088F-435F-957C-7F24E578D4C1}" dt="2024-09-08T13:17:54.845" v="1368" actId="14100"/>
          <ac:picMkLst>
            <pc:docMk/>
            <pc:sldMk cId="349035956" sldId="278"/>
            <ac:picMk id="9" creationId="{2C6D9EF7-507F-87E5-BBB8-E667844838BD}"/>
          </ac:picMkLst>
        </pc:picChg>
      </pc:sldChg>
    </pc:docChg>
  </pc:docChgLst>
  <pc:docChgLst>
    <pc:chgData name="성진 김" userId="5aedbf5fc8cf0c3b" providerId="LiveId" clId="{BB08C377-6B02-45C0-9FC8-9D5F87095929}"/>
    <pc:docChg chg="undo custSel addSld modSld">
      <pc:chgData name="성진 김" userId="5aedbf5fc8cf0c3b" providerId="LiveId" clId="{BB08C377-6B02-45C0-9FC8-9D5F87095929}" dt="2024-05-20T09:25:47.816" v="1410"/>
      <pc:docMkLst>
        <pc:docMk/>
      </pc:docMkLst>
      <pc:sldChg chg="modSp new mod">
        <pc:chgData name="성진 김" userId="5aedbf5fc8cf0c3b" providerId="LiveId" clId="{BB08C377-6B02-45C0-9FC8-9D5F87095929}" dt="2024-05-20T09:24:18.850" v="1359" actId="20577"/>
        <pc:sldMkLst>
          <pc:docMk/>
          <pc:sldMk cId="657962792" sldId="273"/>
        </pc:sldMkLst>
        <pc:spChg chg="mod">
          <ac:chgData name="성진 김" userId="5aedbf5fc8cf0c3b" providerId="LiveId" clId="{BB08C377-6B02-45C0-9FC8-9D5F87095929}" dt="2024-05-20T09:24:18.850" v="1359" actId="20577"/>
          <ac:spMkLst>
            <pc:docMk/>
            <pc:sldMk cId="657962792" sldId="273"/>
            <ac:spMk id="2" creationId="{84200518-C758-22CB-93D6-5A7698FAAE59}"/>
          </ac:spMkLst>
        </pc:spChg>
        <pc:spChg chg="mod">
          <ac:chgData name="성진 김" userId="5aedbf5fc8cf0c3b" providerId="LiveId" clId="{BB08C377-6B02-45C0-9FC8-9D5F87095929}" dt="2024-05-20T09:23:58.649" v="1355"/>
          <ac:spMkLst>
            <pc:docMk/>
            <pc:sldMk cId="657962792" sldId="273"/>
            <ac:spMk id="3" creationId="{3048EF1B-181B-6B71-1AC8-61119E9F80D0}"/>
          </ac:spMkLst>
        </pc:spChg>
      </pc:sldChg>
      <pc:sldChg chg="addSp delSp modSp new mod setBg">
        <pc:chgData name="성진 김" userId="5aedbf5fc8cf0c3b" providerId="LiveId" clId="{BB08C377-6B02-45C0-9FC8-9D5F87095929}" dt="2024-05-20T09:25:47.816" v="1410"/>
        <pc:sldMkLst>
          <pc:docMk/>
          <pc:sldMk cId="3282630912" sldId="274"/>
        </pc:sldMkLst>
        <pc:spChg chg="mod">
          <ac:chgData name="성진 김" userId="5aedbf5fc8cf0c3b" providerId="LiveId" clId="{BB08C377-6B02-45C0-9FC8-9D5F87095929}" dt="2024-05-20T09:25:16.536" v="1386" actId="20577"/>
          <ac:spMkLst>
            <pc:docMk/>
            <pc:sldMk cId="3282630912" sldId="274"/>
            <ac:spMk id="2" creationId="{496BD56D-A2AA-7E69-7124-226E2EC7DCD3}"/>
          </ac:spMkLst>
        </pc:spChg>
        <pc:spChg chg="del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3" creationId="{F240E34E-6E86-07DC-9D5B-C0F26E304076}"/>
          </ac:spMkLst>
        </pc:spChg>
        <pc:spChg chg="add mod">
          <ac:chgData name="성진 김" userId="5aedbf5fc8cf0c3b" providerId="LiveId" clId="{BB08C377-6B02-45C0-9FC8-9D5F87095929}" dt="2024-05-20T09:25:47.816" v="1410"/>
          <ac:spMkLst>
            <pc:docMk/>
            <pc:sldMk cId="3282630912" sldId="274"/>
            <ac:spMk id="4" creationId="{8F1A1DD9-9377-8573-8D82-550CC4F66B12}"/>
          </ac:spMkLst>
        </pc:spChg>
        <pc:spChg chg="add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8" creationId="{49306479-8C4D-4E4A-A330-DFC80A8A01BE}"/>
          </ac:spMkLst>
        </pc:spChg>
        <pc:spChg chg="add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10" creationId="{9B45BA4C-9B54-4496-821F-9E0985CA984D}"/>
          </ac:spMkLst>
        </pc:spChg>
        <pc:spChg chg="add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12" creationId="{85E1BB9D-FAFF-4C3E-9E44-13F8FBABCD62}"/>
          </ac:spMkLst>
        </pc:spChg>
        <pc:spChg chg="add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14" creationId="{4FCC0365-8932-4A68-AACE-DF18F71F041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AC156-E8A8-44B3-8E4F-1D53B6A8D15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7945F5-600C-43FB-BEA1-B589409DAAF9}">
      <dgm:prSet/>
      <dgm:spPr/>
      <dgm:t>
        <a:bodyPr/>
        <a:lstStyle/>
        <a:p>
          <a:r>
            <a:rPr lang="ko-KR" dirty="0"/>
            <a:t>개요</a:t>
          </a:r>
          <a:endParaRPr lang="en-US" dirty="0"/>
        </a:p>
      </dgm:t>
    </dgm:pt>
    <dgm:pt modelId="{53904F26-1CB2-48BB-AB0C-6BD1EE1CB167}" type="parTrans" cxnId="{0CC6E6FA-0D7C-446A-912F-3C6CA79A254D}">
      <dgm:prSet/>
      <dgm:spPr/>
      <dgm:t>
        <a:bodyPr/>
        <a:lstStyle/>
        <a:p>
          <a:endParaRPr lang="en-US"/>
        </a:p>
      </dgm:t>
    </dgm:pt>
    <dgm:pt modelId="{A627A2C4-9705-4C87-9F5C-6B455C8C132E}" type="sibTrans" cxnId="{0CC6E6FA-0D7C-446A-912F-3C6CA79A254D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519E0E0-6431-489A-9538-2B87EA33A733}">
      <dgm:prSet/>
      <dgm:spPr/>
      <dgm:t>
        <a:bodyPr/>
        <a:lstStyle/>
        <a:p>
          <a:r>
            <a:rPr lang="ko-KR" dirty="0"/>
            <a:t>주요 프로젝트</a:t>
          </a:r>
          <a:endParaRPr lang="en-US" dirty="0"/>
        </a:p>
      </dgm:t>
    </dgm:pt>
    <dgm:pt modelId="{4AF95A38-7FA7-41F3-8DFF-C4DEFE9A3E1A}" type="parTrans" cxnId="{A9D49236-07B7-4E64-865A-7DF3EF466E15}">
      <dgm:prSet/>
      <dgm:spPr/>
      <dgm:t>
        <a:bodyPr/>
        <a:lstStyle/>
        <a:p>
          <a:endParaRPr lang="en-US"/>
        </a:p>
      </dgm:t>
    </dgm:pt>
    <dgm:pt modelId="{79521F02-83D3-4BEA-AA2B-CBDFD03F2C27}" type="sibTrans" cxnId="{A9D49236-07B7-4E64-865A-7DF3EF466E15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63C604C5-1130-417B-B9DC-28FE728AE7DF}">
      <dgm:prSet/>
      <dgm:spPr/>
      <dgm:t>
        <a:bodyPr/>
        <a:lstStyle/>
        <a:p>
          <a:r>
            <a:rPr lang="ko-KR" dirty="0"/>
            <a:t>이외 개발 내역</a:t>
          </a:r>
          <a:endParaRPr lang="en-US" dirty="0"/>
        </a:p>
      </dgm:t>
    </dgm:pt>
    <dgm:pt modelId="{FDEB3AEE-019C-451F-8C41-686809F22681}" type="parTrans" cxnId="{B45FD6DB-1651-4A7C-84EA-5A2649135FA0}">
      <dgm:prSet/>
      <dgm:spPr/>
      <dgm:t>
        <a:bodyPr/>
        <a:lstStyle/>
        <a:p>
          <a:endParaRPr lang="en-US"/>
        </a:p>
      </dgm:t>
    </dgm:pt>
    <dgm:pt modelId="{EDC9DF76-2FC2-4AE0-824A-A1C6808D1777}" type="sibTrans" cxnId="{B45FD6DB-1651-4A7C-84EA-5A2649135FA0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BEFED856-88F9-4DCA-9723-215E9A3416E0}">
      <dgm:prSet/>
      <dgm:spPr/>
      <dgm:t>
        <a:bodyPr/>
        <a:lstStyle/>
        <a:p>
          <a:r>
            <a:rPr lang="ko-KR" dirty="0"/>
            <a:t>인턴 경험</a:t>
          </a:r>
          <a:endParaRPr lang="en-US" dirty="0"/>
        </a:p>
      </dgm:t>
    </dgm:pt>
    <dgm:pt modelId="{577B4CE5-AEA1-42B1-8580-E23FE4719C52}" type="parTrans" cxnId="{EF09E450-8F92-4EA9-9867-AE5383C5BA78}">
      <dgm:prSet/>
      <dgm:spPr/>
      <dgm:t>
        <a:bodyPr/>
        <a:lstStyle/>
        <a:p>
          <a:endParaRPr lang="en-US"/>
        </a:p>
      </dgm:t>
    </dgm:pt>
    <dgm:pt modelId="{0342051A-165C-4128-85BE-54B3BA8BEC7A}" type="sibTrans" cxnId="{EF09E450-8F92-4EA9-9867-AE5383C5BA78}">
      <dgm:prSet phldrT="04" phldr="0"/>
      <dgm:spPr/>
      <dgm:t>
        <a:bodyPr/>
        <a:lstStyle/>
        <a:p>
          <a:r>
            <a:rPr lang="en-US" dirty="0"/>
            <a:t>04</a:t>
          </a:r>
        </a:p>
      </dgm:t>
    </dgm:pt>
    <dgm:pt modelId="{EE1A7F1A-B2EC-4C3D-A5B5-8948CCEBA3BF}" type="pres">
      <dgm:prSet presAssocID="{0CAAC156-E8A8-44B3-8E4F-1D53B6A8D153}" presName="Name0" presStyleCnt="0">
        <dgm:presLayoutVars>
          <dgm:animLvl val="lvl"/>
          <dgm:resizeHandles val="exact"/>
        </dgm:presLayoutVars>
      </dgm:prSet>
      <dgm:spPr/>
    </dgm:pt>
    <dgm:pt modelId="{D0BD92B8-386B-4877-9C17-C65F2BEF9B4F}" type="pres">
      <dgm:prSet presAssocID="{6E7945F5-600C-43FB-BEA1-B589409DAAF9}" presName="compositeNode" presStyleCnt="0">
        <dgm:presLayoutVars>
          <dgm:bulletEnabled val="1"/>
        </dgm:presLayoutVars>
      </dgm:prSet>
      <dgm:spPr/>
    </dgm:pt>
    <dgm:pt modelId="{479306E9-91A2-424B-8AA1-D0263C77062F}" type="pres">
      <dgm:prSet presAssocID="{6E7945F5-600C-43FB-BEA1-B589409DAAF9}" presName="bgRect" presStyleLbl="alignNode1" presStyleIdx="0" presStyleCnt="4"/>
      <dgm:spPr/>
    </dgm:pt>
    <dgm:pt modelId="{953CE0DC-EF68-42FE-8FE6-7AB143867695}" type="pres">
      <dgm:prSet presAssocID="{A627A2C4-9705-4C87-9F5C-6B455C8C132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04A5D29-98E7-481E-91A0-375696129FE3}" type="pres">
      <dgm:prSet presAssocID="{6E7945F5-600C-43FB-BEA1-B589409DAAF9}" presName="nodeRect" presStyleLbl="alignNode1" presStyleIdx="0" presStyleCnt="4">
        <dgm:presLayoutVars>
          <dgm:bulletEnabled val="1"/>
        </dgm:presLayoutVars>
      </dgm:prSet>
      <dgm:spPr/>
    </dgm:pt>
    <dgm:pt modelId="{51EF2377-2014-49BA-BE38-34F93AC5A1EB}" type="pres">
      <dgm:prSet presAssocID="{A627A2C4-9705-4C87-9F5C-6B455C8C132E}" presName="sibTrans" presStyleCnt="0"/>
      <dgm:spPr/>
    </dgm:pt>
    <dgm:pt modelId="{87B63F14-5F2B-4FA6-B39D-EA0C9DDB9193}" type="pres">
      <dgm:prSet presAssocID="{5519E0E0-6431-489A-9538-2B87EA33A733}" presName="compositeNode" presStyleCnt="0">
        <dgm:presLayoutVars>
          <dgm:bulletEnabled val="1"/>
        </dgm:presLayoutVars>
      </dgm:prSet>
      <dgm:spPr/>
    </dgm:pt>
    <dgm:pt modelId="{33F5CB0D-8B0D-4E96-B1AC-93DB24CE7FB8}" type="pres">
      <dgm:prSet presAssocID="{5519E0E0-6431-489A-9538-2B87EA33A733}" presName="bgRect" presStyleLbl="alignNode1" presStyleIdx="1" presStyleCnt="4"/>
      <dgm:spPr/>
    </dgm:pt>
    <dgm:pt modelId="{6CC154CB-E346-4AA2-8634-A15FD5346E96}" type="pres">
      <dgm:prSet presAssocID="{79521F02-83D3-4BEA-AA2B-CBDFD03F2C2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B853E7C-0674-4BDE-A7D2-8D2ED353AEDA}" type="pres">
      <dgm:prSet presAssocID="{5519E0E0-6431-489A-9538-2B87EA33A733}" presName="nodeRect" presStyleLbl="alignNode1" presStyleIdx="1" presStyleCnt="4">
        <dgm:presLayoutVars>
          <dgm:bulletEnabled val="1"/>
        </dgm:presLayoutVars>
      </dgm:prSet>
      <dgm:spPr/>
    </dgm:pt>
    <dgm:pt modelId="{3E99484C-E78D-4C74-8DA3-118EC11C8205}" type="pres">
      <dgm:prSet presAssocID="{79521F02-83D3-4BEA-AA2B-CBDFD03F2C27}" presName="sibTrans" presStyleCnt="0"/>
      <dgm:spPr/>
    </dgm:pt>
    <dgm:pt modelId="{05305BAD-2D94-4CF5-8E71-9D518598DF0E}" type="pres">
      <dgm:prSet presAssocID="{63C604C5-1130-417B-B9DC-28FE728AE7DF}" presName="compositeNode" presStyleCnt="0">
        <dgm:presLayoutVars>
          <dgm:bulletEnabled val="1"/>
        </dgm:presLayoutVars>
      </dgm:prSet>
      <dgm:spPr/>
    </dgm:pt>
    <dgm:pt modelId="{5965BD7A-997D-4B2D-803C-9134A2BB1E9E}" type="pres">
      <dgm:prSet presAssocID="{63C604C5-1130-417B-B9DC-28FE728AE7DF}" presName="bgRect" presStyleLbl="alignNode1" presStyleIdx="2" presStyleCnt="4"/>
      <dgm:spPr/>
    </dgm:pt>
    <dgm:pt modelId="{5D152E21-A399-4DAF-A1B2-44701A2F17DC}" type="pres">
      <dgm:prSet presAssocID="{EDC9DF76-2FC2-4AE0-824A-A1C6808D177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50A2BB2-79D2-4077-BC22-B28CC5B04389}" type="pres">
      <dgm:prSet presAssocID="{63C604C5-1130-417B-B9DC-28FE728AE7DF}" presName="nodeRect" presStyleLbl="alignNode1" presStyleIdx="2" presStyleCnt="4">
        <dgm:presLayoutVars>
          <dgm:bulletEnabled val="1"/>
        </dgm:presLayoutVars>
      </dgm:prSet>
      <dgm:spPr/>
    </dgm:pt>
    <dgm:pt modelId="{E114A3D0-9A60-4D9D-9EB2-8B57DA9D4879}" type="pres">
      <dgm:prSet presAssocID="{EDC9DF76-2FC2-4AE0-824A-A1C6808D1777}" presName="sibTrans" presStyleCnt="0"/>
      <dgm:spPr/>
    </dgm:pt>
    <dgm:pt modelId="{9C7FD365-BEF7-4AF1-86F1-87EA571EE5FD}" type="pres">
      <dgm:prSet presAssocID="{BEFED856-88F9-4DCA-9723-215E9A3416E0}" presName="compositeNode" presStyleCnt="0">
        <dgm:presLayoutVars>
          <dgm:bulletEnabled val="1"/>
        </dgm:presLayoutVars>
      </dgm:prSet>
      <dgm:spPr/>
    </dgm:pt>
    <dgm:pt modelId="{A11318EE-DE0A-44A9-9AAB-9788885C9317}" type="pres">
      <dgm:prSet presAssocID="{BEFED856-88F9-4DCA-9723-215E9A3416E0}" presName="bgRect" presStyleLbl="alignNode1" presStyleIdx="3" presStyleCnt="4"/>
      <dgm:spPr/>
    </dgm:pt>
    <dgm:pt modelId="{B55DD9E2-FB81-424F-84F9-FDB1537F4658}" type="pres">
      <dgm:prSet presAssocID="{0342051A-165C-4128-85BE-54B3BA8BEC7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D67B295-9B90-4822-A68C-1EE8E6039219}" type="pres">
      <dgm:prSet presAssocID="{BEFED856-88F9-4DCA-9723-215E9A3416E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76C901C-F0AC-457E-AD20-17E6970A198A}" type="presOf" srcId="{6E7945F5-600C-43FB-BEA1-B589409DAAF9}" destId="{479306E9-91A2-424B-8AA1-D0263C77062F}" srcOrd="0" destOrd="0" presId="urn:microsoft.com/office/officeart/2016/7/layout/LinearBlockProcessNumbered"/>
    <dgm:cxn modelId="{C9217D25-410C-478B-A661-8B2495195FAC}" type="presOf" srcId="{6E7945F5-600C-43FB-BEA1-B589409DAAF9}" destId="{504A5D29-98E7-481E-91A0-375696129FE3}" srcOrd="1" destOrd="0" presId="urn:microsoft.com/office/officeart/2016/7/layout/LinearBlockProcessNumbered"/>
    <dgm:cxn modelId="{70D45828-10ED-4969-876D-3C51B0EAC184}" type="presOf" srcId="{79521F02-83D3-4BEA-AA2B-CBDFD03F2C27}" destId="{6CC154CB-E346-4AA2-8634-A15FD5346E96}" srcOrd="0" destOrd="0" presId="urn:microsoft.com/office/officeart/2016/7/layout/LinearBlockProcessNumbered"/>
    <dgm:cxn modelId="{311F8529-F17C-4EA1-972D-09F9AB2E4E0A}" type="presOf" srcId="{63C604C5-1130-417B-B9DC-28FE728AE7DF}" destId="{5965BD7A-997D-4B2D-803C-9134A2BB1E9E}" srcOrd="0" destOrd="0" presId="urn:microsoft.com/office/officeart/2016/7/layout/LinearBlockProcessNumbered"/>
    <dgm:cxn modelId="{A9D49236-07B7-4E64-865A-7DF3EF466E15}" srcId="{0CAAC156-E8A8-44B3-8E4F-1D53B6A8D153}" destId="{5519E0E0-6431-489A-9538-2B87EA33A733}" srcOrd="1" destOrd="0" parTransId="{4AF95A38-7FA7-41F3-8DFF-C4DEFE9A3E1A}" sibTransId="{79521F02-83D3-4BEA-AA2B-CBDFD03F2C27}"/>
    <dgm:cxn modelId="{1BE4555B-75EE-4682-8464-7704C680986E}" type="presOf" srcId="{BEFED856-88F9-4DCA-9723-215E9A3416E0}" destId="{A11318EE-DE0A-44A9-9AAB-9788885C9317}" srcOrd="0" destOrd="0" presId="urn:microsoft.com/office/officeart/2016/7/layout/LinearBlockProcessNumbered"/>
    <dgm:cxn modelId="{1A2C4147-2B99-4D70-8303-7F75FE6527EF}" type="presOf" srcId="{0342051A-165C-4128-85BE-54B3BA8BEC7A}" destId="{B55DD9E2-FB81-424F-84F9-FDB1537F4658}" srcOrd="0" destOrd="0" presId="urn:microsoft.com/office/officeart/2016/7/layout/LinearBlockProcessNumbered"/>
    <dgm:cxn modelId="{FC957D4A-E769-4DD4-8475-7F40162D7AAF}" type="presOf" srcId="{BEFED856-88F9-4DCA-9723-215E9A3416E0}" destId="{ED67B295-9B90-4822-A68C-1EE8E6039219}" srcOrd="1" destOrd="0" presId="urn:microsoft.com/office/officeart/2016/7/layout/LinearBlockProcessNumbered"/>
    <dgm:cxn modelId="{EF09E450-8F92-4EA9-9867-AE5383C5BA78}" srcId="{0CAAC156-E8A8-44B3-8E4F-1D53B6A8D153}" destId="{BEFED856-88F9-4DCA-9723-215E9A3416E0}" srcOrd="3" destOrd="0" parTransId="{577B4CE5-AEA1-42B1-8580-E23FE4719C52}" sibTransId="{0342051A-165C-4128-85BE-54B3BA8BEC7A}"/>
    <dgm:cxn modelId="{35CBB675-7BFD-436A-9652-98DE435C8241}" type="presOf" srcId="{5519E0E0-6431-489A-9538-2B87EA33A733}" destId="{33F5CB0D-8B0D-4E96-B1AC-93DB24CE7FB8}" srcOrd="0" destOrd="0" presId="urn:microsoft.com/office/officeart/2016/7/layout/LinearBlockProcessNumbered"/>
    <dgm:cxn modelId="{99C57058-733F-432F-B502-79149B8FA834}" type="presOf" srcId="{0CAAC156-E8A8-44B3-8E4F-1D53B6A8D153}" destId="{EE1A7F1A-B2EC-4C3D-A5B5-8948CCEBA3BF}" srcOrd="0" destOrd="0" presId="urn:microsoft.com/office/officeart/2016/7/layout/LinearBlockProcessNumbered"/>
    <dgm:cxn modelId="{40B8DA97-9E2E-4FC7-9F6E-B5F7F26353C3}" type="presOf" srcId="{63C604C5-1130-417B-B9DC-28FE728AE7DF}" destId="{850A2BB2-79D2-4077-BC22-B28CC5B04389}" srcOrd="1" destOrd="0" presId="urn:microsoft.com/office/officeart/2016/7/layout/LinearBlockProcessNumbered"/>
    <dgm:cxn modelId="{FD4B94A0-286B-449C-8E1D-17A304F4A58C}" type="presOf" srcId="{A627A2C4-9705-4C87-9F5C-6B455C8C132E}" destId="{953CE0DC-EF68-42FE-8FE6-7AB143867695}" srcOrd="0" destOrd="0" presId="urn:microsoft.com/office/officeart/2016/7/layout/LinearBlockProcessNumbered"/>
    <dgm:cxn modelId="{FD5659A2-6E14-4F5F-BC8F-28F74D171F5C}" type="presOf" srcId="{5519E0E0-6431-489A-9538-2B87EA33A733}" destId="{3B853E7C-0674-4BDE-A7D2-8D2ED353AEDA}" srcOrd="1" destOrd="0" presId="urn:microsoft.com/office/officeart/2016/7/layout/LinearBlockProcessNumbered"/>
    <dgm:cxn modelId="{B45FD6DB-1651-4A7C-84EA-5A2649135FA0}" srcId="{0CAAC156-E8A8-44B3-8E4F-1D53B6A8D153}" destId="{63C604C5-1130-417B-B9DC-28FE728AE7DF}" srcOrd="2" destOrd="0" parTransId="{FDEB3AEE-019C-451F-8C41-686809F22681}" sibTransId="{EDC9DF76-2FC2-4AE0-824A-A1C6808D1777}"/>
    <dgm:cxn modelId="{514937E0-D1DC-40B2-9EE9-57F55CACD4D7}" type="presOf" srcId="{EDC9DF76-2FC2-4AE0-824A-A1C6808D1777}" destId="{5D152E21-A399-4DAF-A1B2-44701A2F17DC}" srcOrd="0" destOrd="0" presId="urn:microsoft.com/office/officeart/2016/7/layout/LinearBlockProcessNumbered"/>
    <dgm:cxn modelId="{0CC6E6FA-0D7C-446A-912F-3C6CA79A254D}" srcId="{0CAAC156-E8A8-44B3-8E4F-1D53B6A8D153}" destId="{6E7945F5-600C-43FB-BEA1-B589409DAAF9}" srcOrd="0" destOrd="0" parTransId="{53904F26-1CB2-48BB-AB0C-6BD1EE1CB167}" sibTransId="{A627A2C4-9705-4C87-9F5C-6B455C8C132E}"/>
    <dgm:cxn modelId="{794E908C-2416-4895-9EAE-9BCDAEB34E10}" type="presParOf" srcId="{EE1A7F1A-B2EC-4C3D-A5B5-8948CCEBA3BF}" destId="{D0BD92B8-386B-4877-9C17-C65F2BEF9B4F}" srcOrd="0" destOrd="0" presId="urn:microsoft.com/office/officeart/2016/7/layout/LinearBlockProcessNumbered"/>
    <dgm:cxn modelId="{C633C13D-FC75-4882-8C2C-6BAB63E8C2D1}" type="presParOf" srcId="{D0BD92B8-386B-4877-9C17-C65F2BEF9B4F}" destId="{479306E9-91A2-424B-8AA1-D0263C77062F}" srcOrd="0" destOrd="0" presId="urn:microsoft.com/office/officeart/2016/7/layout/LinearBlockProcessNumbered"/>
    <dgm:cxn modelId="{7C552DF6-F150-45F9-B62D-D2170862F2D7}" type="presParOf" srcId="{D0BD92B8-386B-4877-9C17-C65F2BEF9B4F}" destId="{953CE0DC-EF68-42FE-8FE6-7AB143867695}" srcOrd="1" destOrd="0" presId="urn:microsoft.com/office/officeart/2016/7/layout/LinearBlockProcessNumbered"/>
    <dgm:cxn modelId="{7730E9CF-E559-4FB3-AFFF-8F94D71D9C4E}" type="presParOf" srcId="{D0BD92B8-386B-4877-9C17-C65F2BEF9B4F}" destId="{504A5D29-98E7-481E-91A0-375696129FE3}" srcOrd="2" destOrd="0" presId="urn:microsoft.com/office/officeart/2016/7/layout/LinearBlockProcessNumbered"/>
    <dgm:cxn modelId="{F677D7B3-9A4B-400F-A2B9-357B0431CB99}" type="presParOf" srcId="{EE1A7F1A-B2EC-4C3D-A5B5-8948CCEBA3BF}" destId="{51EF2377-2014-49BA-BE38-34F93AC5A1EB}" srcOrd="1" destOrd="0" presId="urn:microsoft.com/office/officeart/2016/7/layout/LinearBlockProcessNumbered"/>
    <dgm:cxn modelId="{BF78FF20-A3C2-4711-B0F8-57D556168A0F}" type="presParOf" srcId="{EE1A7F1A-B2EC-4C3D-A5B5-8948CCEBA3BF}" destId="{87B63F14-5F2B-4FA6-B39D-EA0C9DDB9193}" srcOrd="2" destOrd="0" presId="urn:microsoft.com/office/officeart/2016/7/layout/LinearBlockProcessNumbered"/>
    <dgm:cxn modelId="{21F4DD7D-8678-4EC5-A25F-E20B0FCE88A8}" type="presParOf" srcId="{87B63F14-5F2B-4FA6-B39D-EA0C9DDB9193}" destId="{33F5CB0D-8B0D-4E96-B1AC-93DB24CE7FB8}" srcOrd="0" destOrd="0" presId="urn:microsoft.com/office/officeart/2016/7/layout/LinearBlockProcessNumbered"/>
    <dgm:cxn modelId="{3BFE6358-AE3D-42C1-A425-137EC70863FB}" type="presParOf" srcId="{87B63F14-5F2B-4FA6-B39D-EA0C9DDB9193}" destId="{6CC154CB-E346-4AA2-8634-A15FD5346E96}" srcOrd="1" destOrd="0" presId="urn:microsoft.com/office/officeart/2016/7/layout/LinearBlockProcessNumbered"/>
    <dgm:cxn modelId="{B050756B-7305-4695-9FC6-3080AF470E70}" type="presParOf" srcId="{87B63F14-5F2B-4FA6-B39D-EA0C9DDB9193}" destId="{3B853E7C-0674-4BDE-A7D2-8D2ED353AEDA}" srcOrd="2" destOrd="0" presId="urn:microsoft.com/office/officeart/2016/7/layout/LinearBlockProcessNumbered"/>
    <dgm:cxn modelId="{A42ED6EA-E3DC-4262-AE40-5FF248B5E37E}" type="presParOf" srcId="{EE1A7F1A-B2EC-4C3D-A5B5-8948CCEBA3BF}" destId="{3E99484C-E78D-4C74-8DA3-118EC11C8205}" srcOrd="3" destOrd="0" presId="urn:microsoft.com/office/officeart/2016/7/layout/LinearBlockProcessNumbered"/>
    <dgm:cxn modelId="{8D711E51-356A-47CE-8384-1F3A9E8F2EEF}" type="presParOf" srcId="{EE1A7F1A-B2EC-4C3D-A5B5-8948CCEBA3BF}" destId="{05305BAD-2D94-4CF5-8E71-9D518598DF0E}" srcOrd="4" destOrd="0" presId="urn:microsoft.com/office/officeart/2016/7/layout/LinearBlockProcessNumbered"/>
    <dgm:cxn modelId="{A8BED075-7AAE-46BF-A66D-FC3C6EA55CCB}" type="presParOf" srcId="{05305BAD-2D94-4CF5-8E71-9D518598DF0E}" destId="{5965BD7A-997D-4B2D-803C-9134A2BB1E9E}" srcOrd="0" destOrd="0" presId="urn:microsoft.com/office/officeart/2016/7/layout/LinearBlockProcessNumbered"/>
    <dgm:cxn modelId="{4494670B-E808-4866-833B-1A77055D8E17}" type="presParOf" srcId="{05305BAD-2D94-4CF5-8E71-9D518598DF0E}" destId="{5D152E21-A399-4DAF-A1B2-44701A2F17DC}" srcOrd="1" destOrd="0" presId="urn:microsoft.com/office/officeart/2016/7/layout/LinearBlockProcessNumbered"/>
    <dgm:cxn modelId="{8EBAA09D-9C12-44F8-B627-0B97FE582388}" type="presParOf" srcId="{05305BAD-2D94-4CF5-8E71-9D518598DF0E}" destId="{850A2BB2-79D2-4077-BC22-B28CC5B04389}" srcOrd="2" destOrd="0" presId="urn:microsoft.com/office/officeart/2016/7/layout/LinearBlockProcessNumbered"/>
    <dgm:cxn modelId="{BC1CFF01-DDD5-4AE4-BF68-E0454083AB98}" type="presParOf" srcId="{EE1A7F1A-B2EC-4C3D-A5B5-8948CCEBA3BF}" destId="{E114A3D0-9A60-4D9D-9EB2-8B57DA9D4879}" srcOrd="5" destOrd="0" presId="urn:microsoft.com/office/officeart/2016/7/layout/LinearBlockProcessNumbered"/>
    <dgm:cxn modelId="{C5305950-49D5-4930-B062-0FD31AE2F227}" type="presParOf" srcId="{EE1A7F1A-B2EC-4C3D-A5B5-8948CCEBA3BF}" destId="{9C7FD365-BEF7-4AF1-86F1-87EA571EE5FD}" srcOrd="6" destOrd="0" presId="urn:microsoft.com/office/officeart/2016/7/layout/LinearBlockProcessNumbered"/>
    <dgm:cxn modelId="{B771603B-5423-4F00-A3D3-E0B612244DB6}" type="presParOf" srcId="{9C7FD365-BEF7-4AF1-86F1-87EA571EE5FD}" destId="{A11318EE-DE0A-44A9-9AAB-9788885C9317}" srcOrd="0" destOrd="0" presId="urn:microsoft.com/office/officeart/2016/7/layout/LinearBlockProcessNumbered"/>
    <dgm:cxn modelId="{79FD7C62-7592-4FA2-B6C7-DDF06B45569C}" type="presParOf" srcId="{9C7FD365-BEF7-4AF1-86F1-87EA571EE5FD}" destId="{B55DD9E2-FB81-424F-84F9-FDB1537F4658}" srcOrd="1" destOrd="0" presId="urn:microsoft.com/office/officeart/2016/7/layout/LinearBlockProcessNumbered"/>
    <dgm:cxn modelId="{DFB38DFC-0AAE-4EAC-A76E-2EFCF54E684B}" type="presParOf" srcId="{9C7FD365-BEF7-4AF1-86F1-87EA571EE5FD}" destId="{ED67B295-9B90-4822-A68C-1EE8E603921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306E9-91A2-424B-8AA1-D0263C77062F}">
      <dsp:nvSpPr>
        <dsp:cNvPr id="0" name=""/>
        <dsp:cNvSpPr/>
      </dsp:nvSpPr>
      <dsp:spPr>
        <a:xfrm>
          <a:off x="208" y="0"/>
          <a:ext cx="2515940" cy="25384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0" rIns="2485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개요</a:t>
          </a:r>
          <a:endParaRPr lang="en-US" sz="2600" kern="1200" dirty="0"/>
        </a:p>
      </dsp:txBody>
      <dsp:txXfrm>
        <a:off x="208" y="1015393"/>
        <a:ext cx="2515940" cy="1523089"/>
      </dsp:txXfrm>
    </dsp:sp>
    <dsp:sp modelId="{953CE0DC-EF68-42FE-8FE6-7AB143867695}">
      <dsp:nvSpPr>
        <dsp:cNvPr id="0" name=""/>
        <dsp:cNvSpPr/>
      </dsp:nvSpPr>
      <dsp:spPr>
        <a:xfrm>
          <a:off x="208" y="0"/>
          <a:ext cx="2515940" cy="1015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165100" rIns="248519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01</a:t>
          </a:r>
        </a:p>
      </dsp:txBody>
      <dsp:txXfrm>
        <a:off x="208" y="0"/>
        <a:ext cx="2515940" cy="1015393"/>
      </dsp:txXfrm>
    </dsp:sp>
    <dsp:sp modelId="{33F5CB0D-8B0D-4E96-B1AC-93DB24CE7FB8}">
      <dsp:nvSpPr>
        <dsp:cNvPr id="0" name=""/>
        <dsp:cNvSpPr/>
      </dsp:nvSpPr>
      <dsp:spPr>
        <a:xfrm>
          <a:off x="2717423" y="0"/>
          <a:ext cx="2515940" cy="25384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0" rIns="2485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주요 프로젝트</a:t>
          </a:r>
          <a:endParaRPr lang="en-US" sz="2600" kern="1200" dirty="0"/>
        </a:p>
      </dsp:txBody>
      <dsp:txXfrm>
        <a:off x="2717423" y="1015393"/>
        <a:ext cx="2515940" cy="1523089"/>
      </dsp:txXfrm>
    </dsp:sp>
    <dsp:sp modelId="{6CC154CB-E346-4AA2-8634-A15FD5346E96}">
      <dsp:nvSpPr>
        <dsp:cNvPr id="0" name=""/>
        <dsp:cNvSpPr/>
      </dsp:nvSpPr>
      <dsp:spPr>
        <a:xfrm>
          <a:off x="2717423" y="0"/>
          <a:ext cx="2515940" cy="1015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165100" rIns="248519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02</a:t>
          </a:r>
        </a:p>
      </dsp:txBody>
      <dsp:txXfrm>
        <a:off x="2717423" y="0"/>
        <a:ext cx="2515940" cy="1015393"/>
      </dsp:txXfrm>
    </dsp:sp>
    <dsp:sp modelId="{5965BD7A-997D-4B2D-803C-9134A2BB1E9E}">
      <dsp:nvSpPr>
        <dsp:cNvPr id="0" name=""/>
        <dsp:cNvSpPr/>
      </dsp:nvSpPr>
      <dsp:spPr>
        <a:xfrm>
          <a:off x="5434639" y="0"/>
          <a:ext cx="2515940" cy="25384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0" rIns="2485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이외 개발 내역</a:t>
          </a:r>
          <a:endParaRPr lang="en-US" sz="2600" kern="1200" dirty="0"/>
        </a:p>
      </dsp:txBody>
      <dsp:txXfrm>
        <a:off x="5434639" y="1015393"/>
        <a:ext cx="2515940" cy="1523089"/>
      </dsp:txXfrm>
    </dsp:sp>
    <dsp:sp modelId="{5D152E21-A399-4DAF-A1B2-44701A2F17DC}">
      <dsp:nvSpPr>
        <dsp:cNvPr id="0" name=""/>
        <dsp:cNvSpPr/>
      </dsp:nvSpPr>
      <dsp:spPr>
        <a:xfrm>
          <a:off x="5434639" y="0"/>
          <a:ext cx="2515940" cy="1015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165100" rIns="248519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03</a:t>
          </a:r>
        </a:p>
      </dsp:txBody>
      <dsp:txXfrm>
        <a:off x="5434639" y="0"/>
        <a:ext cx="2515940" cy="1015393"/>
      </dsp:txXfrm>
    </dsp:sp>
    <dsp:sp modelId="{A11318EE-DE0A-44A9-9AAB-9788885C9317}">
      <dsp:nvSpPr>
        <dsp:cNvPr id="0" name=""/>
        <dsp:cNvSpPr/>
      </dsp:nvSpPr>
      <dsp:spPr>
        <a:xfrm>
          <a:off x="8151855" y="0"/>
          <a:ext cx="2515940" cy="25384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0" rIns="2485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인턴 경험</a:t>
          </a:r>
          <a:endParaRPr lang="en-US" sz="2600" kern="1200" dirty="0"/>
        </a:p>
      </dsp:txBody>
      <dsp:txXfrm>
        <a:off x="8151855" y="1015393"/>
        <a:ext cx="2515940" cy="1523089"/>
      </dsp:txXfrm>
    </dsp:sp>
    <dsp:sp modelId="{B55DD9E2-FB81-424F-84F9-FDB1537F4658}">
      <dsp:nvSpPr>
        <dsp:cNvPr id="0" name=""/>
        <dsp:cNvSpPr/>
      </dsp:nvSpPr>
      <dsp:spPr>
        <a:xfrm>
          <a:off x="8151855" y="0"/>
          <a:ext cx="2515940" cy="1015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165100" rIns="248519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04</a:t>
          </a:r>
        </a:p>
      </dsp:txBody>
      <dsp:txXfrm>
        <a:off x="8151855" y="0"/>
        <a:ext cx="2515940" cy="1015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797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8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1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5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6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2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2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2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JiK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JiK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DCCB24-7641-0DFC-E1AE-EBF3640C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2024</a:t>
            </a:r>
            <a:r>
              <a:rPr lang="ko-KR" altLang="en-US" dirty="0"/>
              <a:t>년도</a:t>
            </a:r>
            <a:br>
              <a:rPr lang="en-US" altLang="ko-KR" dirty="0"/>
            </a:br>
            <a:r>
              <a:rPr lang="ko-KR" altLang="en-US" dirty="0"/>
              <a:t>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5B302-5E6C-3964-8D05-5E069C4E8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강원대학교 컴퓨터과학전공</a:t>
            </a:r>
            <a:endParaRPr lang="en-US" altLang="ko-KR" dirty="0"/>
          </a:p>
          <a:p>
            <a:pPr algn="l"/>
            <a:r>
              <a:rPr lang="ko-KR" altLang="en-US" dirty="0"/>
              <a:t>김성진</a:t>
            </a:r>
          </a:p>
        </p:txBody>
      </p:sp>
      <p:pic>
        <p:nvPicPr>
          <p:cNvPr id="14" name="Picture 3" descr="다채로운 나뭇잎 패턴">
            <a:extLst>
              <a:ext uri="{FF2B5EF4-FFF2-40B4-BE49-F238E27FC236}">
                <a16:creationId xmlns:a16="http://schemas.microsoft.com/office/drawing/2014/main" id="{5979D98D-B560-FD3A-78F8-683A825F8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2" r="28035" b="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7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C236B-8A86-DE52-2D2F-3476378B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148" y="4544292"/>
            <a:ext cx="4401525" cy="480290"/>
          </a:xfrm>
        </p:spPr>
        <p:txBody>
          <a:bodyPr/>
          <a:lstStyle/>
          <a:p>
            <a:pPr algn="ctr"/>
            <a:r>
              <a:rPr lang="ko-KR" altLang="en-US" dirty="0"/>
              <a:t>상호작용 테스트 </a:t>
            </a:r>
            <a:r>
              <a:rPr lang="ko-KR" altLang="en-US" dirty="0" err="1"/>
              <a:t>씬의</a:t>
            </a:r>
            <a:r>
              <a:rPr lang="ko-KR" altLang="en-US" dirty="0"/>
              <a:t> 모습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538EE8-F292-1627-31F0-03CFA716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40" y="1490196"/>
            <a:ext cx="4401525" cy="2723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BF699-26BB-D73A-65D1-28AC0051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04" t="5718" r="15067"/>
          <a:stretch/>
        </p:blipFill>
        <p:spPr>
          <a:xfrm>
            <a:off x="5527133" y="1490196"/>
            <a:ext cx="2318327" cy="2689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6D9EF7-507F-87E5-BBB8-E6678448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66" t="3897" r="1811"/>
          <a:stretch/>
        </p:blipFill>
        <p:spPr>
          <a:xfrm>
            <a:off x="7982050" y="1490196"/>
            <a:ext cx="3297610" cy="2689623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7C8F0DC-021E-EE1D-C390-9A2BD57302F8}"/>
              </a:ext>
            </a:extLst>
          </p:cNvPr>
          <p:cNvSpPr txBox="1">
            <a:spLocks/>
          </p:cNvSpPr>
          <p:nvPr/>
        </p:nvSpPr>
        <p:spPr>
          <a:xfrm>
            <a:off x="6096000" y="4456546"/>
            <a:ext cx="4401525" cy="48029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spc="2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 spc="2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 spc="2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2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테스트 대상인 큐브를 잡고 책상에 놓음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3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DE4388-3405-FEE8-F4F6-30139EC3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spc="-50" dirty="0"/>
              <a:t>3. </a:t>
            </a:r>
            <a:r>
              <a:rPr lang="ko-KR" altLang="en-US" sz="6000" spc="-50" dirty="0"/>
              <a:t>이외 </a:t>
            </a:r>
            <a:br>
              <a:rPr lang="en-US" altLang="ko-KR" sz="6000" spc="-50" dirty="0"/>
            </a:br>
            <a:r>
              <a:rPr lang="ko-KR" altLang="en-US" sz="6000" spc="-50" dirty="0"/>
              <a:t>개발 내역</a:t>
            </a:r>
          </a:p>
        </p:txBody>
      </p:sp>
      <p:pic>
        <p:nvPicPr>
          <p:cNvPr id="17" name="Picture 4" descr="나무에서 떨어지는 가을 나뭇잎">
            <a:extLst>
              <a:ext uri="{FF2B5EF4-FFF2-40B4-BE49-F238E27FC236}">
                <a16:creationId xmlns:a16="http://schemas.microsoft.com/office/drawing/2014/main" id="{94D624D0-947A-E157-84E2-CBCBFD06F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6" r="26191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996F2D-5C23-7373-44C6-9848279B1EA4}"/>
              </a:ext>
            </a:extLst>
          </p:cNvPr>
          <p:cNvSpPr txBox="1"/>
          <p:nvPr/>
        </p:nvSpPr>
        <p:spPr>
          <a:xfrm>
            <a:off x="6023429" y="4709886"/>
            <a:ext cx="526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https://github.com/CiSJiK/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이외에 만든 것들</a:t>
            </a:r>
          </a:p>
        </p:txBody>
      </p:sp>
    </p:spTree>
    <p:extLst>
      <p:ext uri="{BB962C8B-B14F-4D97-AF65-F5344CB8AC3E}">
        <p14:creationId xmlns:p14="http://schemas.microsoft.com/office/powerpoint/2010/main" val="273465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010E-2AC3-5B4F-D999-7EFD668D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프로그래밍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52777-A624-4091-1FE3-F24646B5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4715471" cy="3127248"/>
          </a:xfrm>
        </p:spPr>
        <p:txBody>
          <a:bodyPr/>
          <a:lstStyle/>
          <a:p>
            <a:r>
              <a:rPr lang="ko-KR" altLang="en-US" dirty="0"/>
              <a:t>안드로이드 자체 </a:t>
            </a:r>
            <a:r>
              <a:rPr lang="en-US" altLang="ko-KR" dirty="0"/>
              <a:t>API</a:t>
            </a:r>
            <a:r>
              <a:rPr lang="ko-KR" altLang="en-US" dirty="0"/>
              <a:t>를 활용하여 만보기 애플리케이션 개발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9D2E01D-57E4-B568-312B-2CA1FC97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" b="12726"/>
          <a:stretch/>
        </p:blipFill>
        <p:spPr>
          <a:xfrm>
            <a:off x="5636108" y="2662344"/>
            <a:ext cx="1476604" cy="2667167"/>
          </a:xfrm>
          <a:prstGeom prst="rect">
            <a:avLst/>
          </a:prstGeom>
        </p:spPr>
      </p:pic>
      <p:pic>
        <p:nvPicPr>
          <p:cNvPr id="16" name="그림 15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46F46229-D3D8-15E8-0A89-BB0ED790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" b="12726"/>
          <a:stretch/>
        </p:blipFill>
        <p:spPr>
          <a:xfrm>
            <a:off x="7410704" y="2672929"/>
            <a:ext cx="1476604" cy="2667167"/>
          </a:xfrm>
          <a:prstGeom prst="rect">
            <a:avLst/>
          </a:prstGeom>
        </p:spPr>
      </p:pic>
      <p:pic>
        <p:nvPicPr>
          <p:cNvPr id="18" name="그림 17" descr="텍스트, 스크린샷, 만화 영화, 운영 체제이(가) 표시된 사진&#10;&#10;자동 생성된 설명">
            <a:extLst>
              <a:ext uri="{FF2B5EF4-FFF2-40B4-BE49-F238E27FC236}">
                <a16:creationId xmlns:a16="http://schemas.microsoft.com/office/drawing/2014/main" id="{14D90404-1870-9DD7-604E-0F4CCD92E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b="12996"/>
          <a:stretch/>
        </p:blipFill>
        <p:spPr>
          <a:xfrm>
            <a:off x="9185300" y="2662343"/>
            <a:ext cx="1476604" cy="26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758B11-363A-C333-A5E6-28FEC1A7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spc="-50"/>
              <a:t>4. </a:t>
            </a:r>
            <a:r>
              <a:rPr lang="ko-KR" altLang="en-US" sz="6000" spc="-50"/>
              <a:t>인턴 경험</a:t>
            </a:r>
          </a:p>
        </p:txBody>
      </p:sp>
      <p:pic>
        <p:nvPicPr>
          <p:cNvPr id="5" name="Content Placeholder 4" descr="작업 공간 배경">
            <a:extLst>
              <a:ext uri="{FF2B5EF4-FFF2-40B4-BE49-F238E27FC236}">
                <a16:creationId xmlns:a16="http://schemas.microsoft.com/office/drawing/2014/main" id="{9E438FE9-AA36-F6F9-F06A-A0CDB55C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398" r="-1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CCE635-AB98-FF66-8DA4-CF13A2D59698}"/>
              </a:ext>
            </a:extLst>
          </p:cNvPr>
          <p:cNvSpPr txBox="1"/>
          <p:nvPr/>
        </p:nvSpPr>
        <p:spPr>
          <a:xfrm>
            <a:off x="6023429" y="4709886"/>
            <a:ext cx="526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미리 경험해 본 회사 생활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53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00518-C758-22CB-93D6-5A7698FA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씨디에스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대학연계 현장실습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8EF1B-181B-6B71-1AC8-61119E9F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신규 사업팀에서 아이디어 제공이 주 역할</a:t>
            </a:r>
            <a:endParaRPr lang="en-US" altLang="ko-KR" dirty="0"/>
          </a:p>
          <a:p>
            <a:pPr lvl="1"/>
            <a:r>
              <a:rPr lang="ko-KR" altLang="en-US" dirty="0"/>
              <a:t>기존에 나온 사례들을 토대로 떠오른 아이디어를 모아 정기적으로 상사와 의논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대략적으로 느꼈던 점</a:t>
            </a:r>
            <a:endParaRPr lang="en-US" altLang="ko-KR" dirty="0"/>
          </a:p>
          <a:p>
            <a:pPr lvl="1"/>
            <a:r>
              <a:rPr lang="ko-KR" altLang="en-US" dirty="0"/>
              <a:t>일을 효율적으로 처리할 수 있는 방법들을 고민할 수 있는 계기</a:t>
            </a:r>
            <a:endParaRPr lang="en-US" altLang="ko-KR" dirty="0"/>
          </a:p>
          <a:p>
            <a:pPr lvl="1"/>
            <a:r>
              <a:rPr lang="ko-KR" altLang="en-US" dirty="0"/>
              <a:t>주어진 일에 충실하되 너무 앞서 생각하면 문제가 생길 수 있음을 알게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처음 맡는 업무에 두려움을 갖지 말고 도전부터 하는 정신이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96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CC0365-8932-4A68-AACE-DF18F71F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6BD56D-A2AA-7E69-7124-226E2EC7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489778"/>
            <a:ext cx="8534399" cy="3047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6000" spc="-50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A1DD9-9377-8573-8D82-550CC4F66B12}"/>
              </a:ext>
            </a:extLst>
          </p:cNvPr>
          <p:cNvSpPr txBox="1"/>
          <p:nvPr/>
        </p:nvSpPr>
        <p:spPr>
          <a:xfrm>
            <a:off x="6988629" y="3926114"/>
            <a:ext cx="33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2024-05-20 </a:t>
            </a:r>
            <a:r>
              <a:rPr lang="ko-KR" altLang="en-US" dirty="0"/>
              <a:t>김성진</a:t>
            </a:r>
          </a:p>
        </p:txBody>
      </p:sp>
    </p:spTree>
    <p:extLst>
      <p:ext uri="{BB962C8B-B14F-4D97-AF65-F5344CB8AC3E}">
        <p14:creationId xmlns:p14="http://schemas.microsoft.com/office/powerpoint/2010/main" val="328263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8B4A12-3713-0389-A1A9-5246B120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D3DF911-3EEF-2E2E-09D0-BC90D8944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092211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21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B5E614-D5A3-45FA-17D1-7BAC560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spc="-50" dirty="0"/>
              <a:t>1. </a:t>
            </a:r>
            <a:r>
              <a:rPr lang="ko-KR" altLang="en-US" sz="6000" spc="-50" dirty="0"/>
              <a:t>개요</a:t>
            </a:r>
            <a:endParaRPr lang="en-US" altLang="ko-KR" sz="6000" spc="-50" dirty="0"/>
          </a:p>
        </p:txBody>
      </p:sp>
      <p:pic>
        <p:nvPicPr>
          <p:cNvPr id="16" name="Picture 15" descr="빨간색 조각 한 개가 있는 흰색 퍼즐">
            <a:extLst>
              <a:ext uri="{FF2B5EF4-FFF2-40B4-BE49-F238E27FC236}">
                <a16:creationId xmlns:a16="http://schemas.microsoft.com/office/drawing/2014/main" id="{ED30F7D7-8F75-BDE7-6325-AA8A5EBBF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8" r="2703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AB7EB-8707-1D8D-DE4E-DB1C8FEB969D}"/>
              </a:ext>
            </a:extLst>
          </p:cNvPr>
          <p:cNvSpPr txBox="1"/>
          <p:nvPr/>
        </p:nvSpPr>
        <p:spPr>
          <a:xfrm>
            <a:off x="6023429" y="4709886"/>
            <a:ext cx="511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핵심만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보여드립니다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0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829C-EE0F-E3BB-4559-5267C626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제가 할 수 있는 것들은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AD3F8-A6DF-1AA4-6042-2D324A5F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개발언어</a:t>
            </a:r>
            <a:r>
              <a:rPr lang="en-US" altLang="ko-KR" dirty="0"/>
              <a:t>: C#(Unity)</a:t>
            </a:r>
          </a:p>
          <a:p>
            <a:r>
              <a:rPr lang="ko-KR" altLang="en-US" dirty="0"/>
              <a:t>스택</a:t>
            </a:r>
            <a:r>
              <a:rPr lang="en-US" altLang="ko-KR" dirty="0"/>
              <a:t>: Unity, Unreal Engine(Blueprint</a:t>
            </a:r>
            <a:r>
              <a:rPr lang="ko-KR" altLang="en-US" dirty="0"/>
              <a:t> 경험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다뤄본 것들</a:t>
            </a:r>
            <a:endParaRPr lang="en-US" altLang="ko-KR" dirty="0"/>
          </a:p>
          <a:p>
            <a:pPr lvl="1"/>
            <a:r>
              <a:rPr lang="en-US" altLang="ko-KR" dirty="0"/>
              <a:t>Microsoft Azure, Ubuntu(Debian), C++, Python </a:t>
            </a:r>
            <a:r>
              <a:rPr lang="ko-KR" altLang="en-US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402910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4095-9080-C205-2B76-7B0FBEDB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저는 이런 사람입니다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BFED7-FE9A-6B5F-682E-A04D873A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두 마리 토끼를 모두 잡으려는 성향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하나에 빠져들면 쉽게 헤어나오지 못하는 완전 집중형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주어진 일이 어렵더라도 절대 안 놓는 끈질긴 성격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AFB14-A7FE-AD96-74D0-0A1EA3DD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가고자 하는 방향은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73399-F9E2-AE85-4753-6871C953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 콘텐츠 게임 프로그래머가 되어 고객들에게 안정적인 게임 플레이를 선보이고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언급한 기술 스택을 기반으로 하는 작업물들이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25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DBFD9D-DCDF-72A1-82F4-B2943140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spc="-50" dirty="0"/>
              <a:t>2. </a:t>
            </a:r>
            <a:r>
              <a:rPr lang="ko-KR" altLang="en-US" sz="6000" spc="-50" dirty="0"/>
              <a:t>주요 프로젝트</a:t>
            </a:r>
          </a:p>
        </p:txBody>
      </p:sp>
      <p:pic>
        <p:nvPicPr>
          <p:cNvPr id="5" name="Picture 4" descr="생산성 항목이 있는 책상">
            <a:extLst>
              <a:ext uri="{FF2B5EF4-FFF2-40B4-BE49-F238E27FC236}">
                <a16:creationId xmlns:a16="http://schemas.microsoft.com/office/drawing/2014/main" id="{4B385743-5484-C4D0-DB73-5B4044458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3" r="16073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9E1DE-5BD0-3A7C-193A-02A50648A587}"/>
              </a:ext>
            </a:extLst>
          </p:cNvPr>
          <p:cNvSpPr txBox="1"/>
          <p:nvPr/>
        </p:nvSpPr>
        <p:spPr>
          <a:xfrm>
            <a:off x="6023429" y="4709886"/>
            <a:ext cx="511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https://github.com/CiSJiK/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35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010E-2AC3-5B4F-D999-7EFD668D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를 활용한 모션 캡쳐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52777-A624-4091-1FE3-F24646B5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4715471" cy="3127248"/>
          </a:xfrm>
        </p:spPr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프로젝트로 기존 </a:t>
            </a:r>
            <a:r>
              <a:rPr lang="en-US" altLang="ko-KR" dirty="0"/>
              <a:t>Face Tracking </a:t>
            </a:r>
            <a:r>
              <a:rPr lang="ko-KR" altLang="en-US" dirty="0"/>
              <a:t>프로젝트에 합류하여 추가로 진행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ARKit</a:t>
            </a:r>
            <a:r>
              <a:rPr lang="ko-KR" altLang="en-US" dirty="0"/>
              <a:t>을 통해 받은 데이터를 우선 적용 후 모델에 아바타만 적용하는 식으로 구현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 descr="스크린샷, 만화 영화, 애니메이션, 3D 모델링이(가) 표시된 사진&#10;&#10;자동 생성된 설명">
            <a:extLst>
              <a:ext uri="{FF2B5EF4-FFF2-40B4-BE49-F238E27FC236}">
                <a16:creationId xmlns:a16="http://schemas.microsoft.com/office/drawing/2014/main" id="{F3AE805A-95C4-AF4F-B602-A5D6F249C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8"/>
          <a:stretch/>
        </p:blipFill>
        <p:spPr bwMode="auto">
          <a:xfrm>
            <a:off x="6602569" y="2907423"/>
            <a:ext cx="4267200" cy="2562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396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010E-2AC3-5B4F-D999-7EFD668D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를 활용한 모션 캡쳐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52777-A624-4091-1FE3-F24646B5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4715471" cy="3127248"/>
          </a:xfrm>
        </p:spPr>
        <p:txBody>
          <a:bodyPr/>
          <a:lstStyle/>
          <a:p>
            <a:r>
              <a:rPr lang="ko-KR" altLang="en-US" dirty="0"/>
              <a:t>상호작용 오브젝트들을 설치한 </a:t>
            </a:r>
            <a:r>
              <a:rPr lang="ko-KR" altLang="en-US" dirty="0" err="1"/>
              <a:t>씬을</a:t>
            </a:r>
            <a:r>
              <a:rPr lang="ko-KR" altLang="en-US" dirty="0"/>
              <a:t> 따로 구성 후 </a:t>
            </a:r>
            <a:r>
              <a:rPr lang="en-US" altLang="ko-KR" dirty="0"/>
              <a:t>Body Tracking</a:t>
            </a:r>
            <a:r>
              <a:rPr lang="ko-KR" altLang="en-US" dirty="0"/>
              <a:t>으로 움직이는 아바타를 이용해 오브젝트 집고 놓기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962C9-A8F5-FD76-CC49-40B47052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438" y="2491812"/>
            <a:ext cx="3590635" cy="34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4406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16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287</Words>
  <Application>Microsoft Office PowerPoint</Application>
  <PresentationFormat>와이드스크린</PresentationFormat>
  <Paragraphs>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Microsoft GothicNeo</vt:lpstr>
      <vt:lpstr>Microsoft GothicNeo Light</vt:lpstr>
      <vt:lpstr>맑은 고딕</vt:lpstr>
      <vt:lpstr>Arial</vt:lpstr>
      <vt:lpstr>Avenir Next LT Pro</vt:lpstr>
      <vt:lpstr>PrismaticVTI</vt:lpstr>
      <vt:lpstr>2024년도 포트폴리오</vt:lpstr>
      <vt:lpstr>목차</vt:lpstr>
      <vt:lpstr>1. 개요</vt:lpstr>
      <vt:lpstr>제가 할 수 있는 것들은…</vt:lpstr>
      <vt:lpstr>저는 이런 사람입니다</vt:lpstr>
      <vt:lpstr>가고자 하는 방향은…</vt:lpstr>
      <vt:lpstr>2. 주요 프로젝트</vt:lpstr>
      <vt:lpstr>Unity를 활용한 모션 캡쳐</vt:lpstr>
      <vt:lpstr>Unity를 활용한 모션 캡쳐</vt:lpstr>
      <vt:lpstr>PowerPoint 프레젠테이션</vt:lpstr>
      <vt:lpstr>3. 이외  개발 내역</vt:lpstr>
      <vt:lpstr>모바일 프로그래밍 프로젝트</vt:lpstr>
      <vt:lpstr>4. 인턴 경험</vt:lpstr>
      <vt:lpstr>㈜ 씨디에스 – 대학연계 현장실습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2024년도 포트폴리오</dc:title>
  <dc:creator>김 성진</dc:creator>
  <cp:lastModifiedBy>성진 김</cp:lastModifiedBy>
  <cp:revision>1</cp:revision>
  <dcterms:created xsi:type="dcterms:W3CDTF">2024-05-20T07:02:14Z</dcterms:created>
  <dcterms:modified xsi:type="dcterms:W3CDTF">2024-09-09T12:14:12Z</dcterms:modified>
</cp:coreProperties>
</file>