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57A9-D15F-480F-AC37-44C15217B80D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A18F-7188-4F4B-9A7E-5FCE17DB25B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286840" y="1000108"/>
            <a:ext cx="7772400" cy="1470025"/>
          </a:xfrm>
        </p:spPr>
        <p:txBody>
          <a:bodyPr/>
          <a:lstStyle/>
          <a:p>
            <a:r>
              <a:rPr lang="pt-BR" b="1" dirty="0"/>
              <a:t>IMAGE CHANGE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7000956" y="3571876"/>
            <a:ext cx="6357982" cy="500066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SEEKING </a:t>
            </a:r>
            <a:r>
              <a:rPr lang="pt-BR" sz="2400" b="1" dirty="0">
                <a:solidFill>
                  <a:schemeClr val="tx1"/>
                </a:solidFill>
              </a:rPr>
              <a:t>SOLUTIONS THROUGH LOOKING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100000" contrast="-70000"/>
          </a:blip>
          <a:srcRect/>
          <a:stretch>
            <a:fillRect/>
          </a:stretch>
        </p:blipFill>
        <p:spPr bwMode="auto">
          <a:xfrm>
            <a:off x="-8072526" y="-857280"/>
            <a:ext cx="885890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429452" y="703722"/>
            <a:ext cx="5572164" cy="43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014630"/>
            <a:ext cx="8786874" cy="24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IMAGE CHANGE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CHANGE</dc:title>
  <dc:creator>Carlos e Juliana</dc:creator>
  <cp:lastModifiedBy>Carlos e Juliana</cp:lastModifiedBy>
  <cp:revision>1</cp:revision>
  <dcterms:created xsi:type="dcterms:W3CDTF">2015-04-18T15:00:59Z</dcterms:created>
  <dcterms:modified xsi:type="dcterms:W3CDTF">2015-04-18T15:06:29Z</dcterms:modified>
</cp:coreProperties>
</file>