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54"/>
  </p:handoutMasterIdLst>
  <p:sldIdLst>
    <p:sldId id="348" r:id="rId3"/>
    <p:sldId id="1790" r:id="rId4"/>
    <p:sldId id="2061" r:id="rId5"/>
    <p:sldId id="1910" r:id="rId6"/>
    <p:sldId id="1139" r:id="rId7"/>
    <p:sldId id="1574" r:id="rId8"/>
    <p:sldId id="1576" r:id="rId9"/>
    <p:sldId id="1794" r:id="rId10"/>
    <p:sldId id="2062" r:id="rId11"/>
    <p:sldId id="2063" r:id="rId12"/>
    <p:sldId id="2064" r:id="rId13"/>
    <p:sldId id="2065" r:id="rId14"/>
    <p:sldId id="2066" r:id="rId15"/>
    <p:sldId id="2067" r:id="rId16"/>
    <p:sldId id="2068" r:id="rId17"/>
    <p:sldId id="2069" r:id="rId18"/>
    <p:sldId id="2070" r:id="rId19"/>
    <p:sldId id="1920" r:id="rId20"/>
    <p:sldId id="1921" r:id="rId21"/>
    <p:sldId id="1922" r:id="rId22"/>
    <p:sldId id="2023" r:id="rId23"/>
    <p:sldId id="2024" r:id="rId24"/>
    <p:sldId id="2071" r:id="rId25"/>
    <p:sldId id="1923" r:id="rId26"/>
    <p:sldId id="1520" r:id="rId27"/>
    <p:sldId id="1523" r:id="rId28"/>
    <p:sldId id="1929" r:id="rId29"/>
    <p:sldId id="1927" r:id="rId30"/>
    <p:sldId id="2003" r:id="rId31"/>
    <p:sldId id="2005" r:id="rId32"/>
    <p:sldId id="2006" r:id="rId33"/>
    <p:sldId id="1986" r:id="rId34"/>
    <p:sldId id="1987" r:id="rId35"/>
    <p:sldId id="2031" r:id="rId36"/>
    <p:sldId id="2032" r:id="rId37"/>
    <p:sldId id="2033" r:id="rId38"/>
    <p:sldId id="2034" r:id="rId39"/>
    <p:sldId id="2035" r:id="rId40"/>
    <p:sldId id="2036" r:id="rId41"/>
    <p:sldId id="2037" r:id="rId42"/>
    <p:sldId id="2038" r:id="rId43"/>
    <p:sldId id="1525" r:id="rId44"/>
    <p:sldId id="1838" r:id="rId45"/>
    <p:sldId id="1840" r:id="rId46"/>
    <p:sldId id="1842" r:id="rId47"/>
    <p:sldId id="1844" r:id="rId48"/>
    <p:sldId id="1846" r:id="rId49"/>
    <p:sldId id="1900" r:id="rId50"/>
    <p:sldId id="1902" r:id="rId51"/>
    <p:sldId id="1904" r:id="rId52"/>
    <p:sldId id="1848" r:id="rId53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66"/>
    <a:srgbClr val="FFFF66"/>
    <a:srgbClr val="FFFF00"/>
    <a:srgbClr val="008080"/>
    <a:srgbClr val="00CCFF"/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02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45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7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7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76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4.emf"/><Relationship Id="rId1" Type="http://schemas.openxmlformats.org/officeDocument/2006/relationships/image" Target="../media/image10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09.emf"/><Relationship Id="rId1" Type="http://schemas.openxmlformats.org/officeDocument/2006/relationships/image" Target="../media/image111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09.emf"/><Relationship Id="rId1" Type="http://schemas.openxmlformats.org/officeDocument/2006/relationships/image" Target="../media/image119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09.emf"/><Relationship Id="rId1" Type="http://schemas.openxmlformats.org/officeDocument/2006/relationships/image" Target="../media/image1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emf"/><Relationship Id="rId8" Type="http://schemas.openxmlformats.org/officeDocument/2006/relationships/image" Target="../media/image25.emf"/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>
              <a:ea typeface="宋体" panose="02010600030101010101" pitchFamily="2" charset="-122"/>
            </a:endParaRPr>
          </a:p>
        </p:txBody>
      </p:sp>
      <p:sp>
        <p:nvSpPr>
          <p:cNvPr id="4099" name="日期占位符 4098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>
              <a:ea typeface="宋体" panose="02010600030101010101" pitchFamily="2" charset="-122"/>
            </a:endParaRPr>
          </a:p>
        </p:txBody>
      </p:sp>
      <p:sp>
        <p:nvSpPr>
          <p:cNvPr id="4100" name="页脚占位符 4099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>
              <a:ea typeface="宋体" panose="02010600030101010101" pitchFamily="2" charset="-122"/>
            </a:endParaRPr>
          </a:p>
        </p:txBody>
      </p:sp>
      <p:sp>
        <p:nvSpPr>
          <p:cNvPr id="4101" name="灯片编号占位符 4100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>
                <a:ea typeface="宋体" panose="02010600030101010101" pitchFamily="2" charset="-122"/>
              </a:rPr>
            </a:fld>
            <a:endParaRPr lang="zh-CN" altLang="en-US" sz="1200" b="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614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43" name="文本占位符 6144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44" name="日期占位符 6144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页脚占位符 6144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46" name="灯片编号占位符 6144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18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6.e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5.e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0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e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.emf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5.e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2.e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8.e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7.e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6.emf"/><Relationship Id="rId1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2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9.e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5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4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3.emf"/><Relationship Id="rId1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9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6.e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53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0.e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6.e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5.e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54.emf"/><Relationship Id="rId1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0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oleObject" Target="../embeddings/oleObject68.bin"/><Relationship Id="rId7" Type="http://schemas.openxmlformats.org/officeDocument/2006/relationships/oleObject" Target="../embeddings/oleObject67.bin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1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0.e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1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7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9.e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4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1.e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8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79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5.e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0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7.e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8.e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76.emf"/><Relationship Id="rId1" Type="http://schemas.openxmlformats.org/officeDocument/2006/relationships/oleObject" Target="../embeddings/oleObject84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0.e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9.emf"/><Relationship Id="rId1" Type="http://schemas.openxmlformats.org/officeDocument/2006/relationships/oleObject" Target="../embeddings/oleObject86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1.e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76.emf"/><Relationship Id="rId1" Type="http://schemas.openxmlformats.org/officeDocument/2006/relationships/oleObject" Target="../embeddings/oleObject88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3.e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2.emf"/><Relationship Id="rId1" Type="http://schemas.openxmlformats.org/officeDocument/2006/relationships/oleObject" Target="../embeddings/oleObject90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5.e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4.emf"/><Relationship Id="rId1" Type="http://schemas.openxmlformats.org/officeDocument/2006/relationships/oleObject" Target="../embeddings/oleObject9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6.e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76.emf"/><Relationship Id="rId1" Type="http://schemas.openxmlformats.org/officeDocument/2006/relationships/oleObject" Target="../embeddings/oleObject94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8.e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7.emf"/><Relationship Id="rId1" Type="http://schemas.openxmlformats.org/officeDocument/2006/relationships/oleObject" Target="../embeddings/oleObject96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9.emf"/><Relationship Id="rId1" Type="http://schemas.openxmlformats.org/officeDocument/2006/relationships/oleObject" Target="../embeddings/oleObject9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1.e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0.emf"/><Relationship Id="rId1" Type="http://schemas.openxmlformats.org/officeDocument/2006/relationships/oleObject" Target="../embeddings/oleObject9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4.e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3.emf"/><Relationship Id="rId1" Type="http://schemas.openxmlformats.org/officeDocument/2006/relationships/oleObject" Target="../embeddings/oleObject10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4.e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6.emf"/><Relationship Id="rId1" Type="http://schemas.openxmlformats.org/officeDocument/2006/relationships/oleObject" Target="../embeddings/oleObject10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8.emf"/><Relationship Id="rId1" Type="http://schemas.openxmlformats.org/officeDocument/2006/relationships/oleObject" Target="../embeddings/oleObject10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11.emf"/><Relationship Id="rId1" Type="http://schemas.openxmlformats.org/officeDocument/2006/relationships/oleObject" Target="../embeddings/oleObject11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4.e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3.emf"/><Relationship Id="rId1" Type="http://schemas.openxmlformats.org/officeDocument/2006/relationships/oleObject" Target="../embeddings/oleObject11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16.emf"/><Relationship Id="rId1" Type="http://schemas.openxmlformats.org/officeDocument/2006/relationships/oleObject" Target="../embeddings/oleObject1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jpeg"/><Relationship Id="rId7" Type="http://schemas.openxmlformats.org/officeDocument/2006/relationships/slide" Target="slide42.xml"/><Relationship Id="rId6" Type="http://schemas.openxmlformats.org/officeDocument/2006/relationships/slide" Target="slide25.xml"/><Relationship Id="rId5" Type="http://schemas.openxmlformats.org/officeDocument/2006/relationships/image" Target="../media/image7.jpeg"/><Relationship Id="rId4" Type="http://schemas.openxmlformats.org/officeDocument/2006/relationships/slide" Target="slide6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9.emf"/><Relationship Id="rId1" Type="http://schemas.openxmlformats.org/officeDocument/2006/relationships/oleObject" Target="../embeddings/oleObject12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21.emf"/><Relationship Id="rId1" Type="http://schemas.openxmlformats.org/officeDocument/2006/relationships/oleObject" Target="../embeddings/oleObject12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512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888" y="1711325"/>
            <a:ext cx="7416800" cy="236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标题 5122"/>
          <p:cNvSpPr>
            <a:spLocks noGrp="1"/>
          </p:cNvSpPr>
          <p:nvPr>
            <p:ph type="title"/>
          </p:nvPr>
        </p:nvSpPr>
        <p:spPr>
          <a:xfrm>
            <a:off x="107950" y="1781175"/>
            <a:ext cx="8928100" cy="1143000"/>
          </a:xfrm>
        </p:spPr>
        <p:txBody>
          <a:bodyPr anchor="ctr"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第一单元　　</a:t>
            </a:r>
            <a:endParaRPr lang="zh-CN" altLang="en-US" b="1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4" name="圆角矩形 5123"/>
          <p:cNvSpPr/>
          <p:nvPr/>
        </p:nvSpPr>
        <p:spPr>
          <a:xfrm>
            <a:off x="1547813" y="3068638"/>
            <a:ext cx="6048375" cy="792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中国古代的思想与科技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" name="直接连接符 5124"/>
          <p:cNvSpPr/>
          <p:nvPr/>
        </p:nvSpPr>
        <p:spPr>
          <a:xfrm>
            <a:off x="1116013" y="2852738"/>
            <a:ext cx="6740525" cy="9525"/>
          </a:xfrm>
          <a:prstGeom prst="line">
            <a:avLst/>
          </a:prstGeom>
          <a:ln w="22225" cap="flat" cmpd="sng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4338" name="对象 14337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5362" name="对象 15361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422640" imgH="5466080" progId="Word.Document.8">
                  <p:embed/>
                </p:oleObj>
              </mc:Choice>
              <mc:Fallback>
                <p:oleObj name="" r:id="rId1" imgW="8422640" imgH="546608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15362"/>
          <p:cNvGraphicFramePr/>
          <p:nvPr/>
        </p:nvGraphicFramePr>
        <p:xfrm>
          <a:off x="2560638" y="21209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0638" y="21209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5363"/>
          <p:cNvGraphicFramePr/>
          <p:nvPr/>
        </p:nvGraphicFramePr>
        <p:xfrm>
          <a:off x="6953250" y="21336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3250" y="21336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64"/>
          <p:cNvGraphicFramePr/>
          <p:nvPr/>
        </p:nvGraphicFramePr>
        <p:xfrm>
          <a:off x="2633663" y="31416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3663" y="31416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365"/>
          <p:cNvGraphicFramePr/>
          <p:nvPr/>
        </p:nvGraphicFramePr>
        <p:xfrm>
          <a:off x="5292725" y="31289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1289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/>
          <p:nvPr/>
        </p:nvGraphicFramePr>
        <p:xfrm>
          <a:off x="1908175" y="36449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2387600" imgH="751840" progId="Word.Document.8">
                  <p:embed/>
                </p:oleObj>
              </mc:Choice>
              <mc:Fallback>
                <p:oleObj name="" r:id="rId11" imgW="2387600" imgH="75184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8175" y="36449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7"/>
          <p:cNvGraphicFramePr/>
          <p:nvPr/>
        </p:nvGraphicFramePr>
        <p:xfrm>
          <a:off x="2489200" y="41497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3" imgW="2387600" imgH="751840" progId="Word.Document.8">
                  <p:embed/>
                </p:oleObj>
              </mc:Choice>
              <mc:Fallback>
                <p:oleObj name="" r:id="rId13" imgW="2387600" imgH="75184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9200" y="41497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5368"/>
          <p:cNvGraphicFramePr/>
          <p:nvPr/>
        </p:nvGraphicFramePr>
        <p:xfrm>
          <a:off x="2560638" y="471328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2387600" imgH="751840" progId="Word.Document.8">
                  <p:embed/>
                </p:oleObj>
              </mc:Choice>
              <mc:Fallback>
                <p:oleObj name="" r:id="rId15" imgW="2387600" imgH="751840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0638" y="471328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15369"/>
          <p:cNvGraphicFramePr/>
          <p:nvPr/>
        </p:nvGraphicFramePr>
        <p:xfrm>
          <a:off x="6521450" y="471328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2387600" imgH="751840" progId="Word.Document.8">
                  <p:embed/>
                </p:oleObj>
              </mc:Choice>
              <mc:Fallback>
                <p:oleObj name="" r:id="rId17" imgW="2387600" imgH="75184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21450" y="471328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6386" name="对象 16385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6386"/>
          <p:cNvGraphicFramePr/>
          <p:nvPr/>
        </p:nvGraphicFramePr>
        <p:xfrm>
          <a:off x="5364163" y="16891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163" y="16891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/>
          <p:nvPr/>
        </p:nvGraphicFramePr>
        <p:xfrm>
          <a:off x="6089650" y="219233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9650" y="219233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6388"/>
          <p:cNvGraphicFramePr/>
          <p:nvPr/>
        </p:nvGraphicFramePr>
        <p:xfrm>
          <a:off x="4211638" y="40640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638" y="40640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/>
          <p:nvPr/>
        </p:nvGraphicFramePr>
        <p:xfrm>
          <a:off x="3635375" y="45815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5375" y="45815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7410" name="对象 17409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7410"/>
          <p:cNvGraphicFramePr/>
          <p:nvPr/>
        </p:nvGraphicFramePr>
        <p:xfrm>
          <a:off x="4356100" y="119697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/>
          <p:nvPr/>
        </p:nvGraphicFramePr>
        <p:xfrm>
          <a:off x="3779838" y="35734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838" y="35734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/>
          <p:cNvGraphicFramePr/>
          <p:nvPr/>
        </p:nvGraphicFramePr>
        <p:xfrm>
          <a:off x="6305550" y="35734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5550" y="35734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/>
        </p:nvGraphicFramePr>
        <p:xfrm>
          <a:off x="1481138" y="41116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1138" y="41116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/>
          <p:cNvGraphicFramePr/>
          <p:nvPr/>
        </p:nvGraphicFramePr>
        <p:xfrm>
          <a:off x="4356100" y="46529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2387600" imgH="751840" progId="Word.Document.8">
                  <p:embed/>
                </p:oleObj>
              </mc:Choice>
              <mc:Fallback>
                <p:oleObj name="" r:id="rId11" imgW="2387600" imgH="751840" progId="Word.Documen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6100" y="46529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7061200" y="46529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2387600" imgH="751840" progId="Word.Document.8">
                  <p:embed/>
                </p:oleObj>
              </mc:Choice>
              <mc:Fallback>
                <p:oleObj name="" r:id="rId13" imgW="2387600" imgH="751840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61200" y="46529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8434" name="对象 18433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8434"/>
          <p:cNvGraphicFramePr/>
          <p:nvPr/>
        </p:nvGraphicFramePr>
        <p:xfrm>
          <a:off x="4289425" y="16891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9425" y="16891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18435"/>
          <p:cNvGraphicFramePr/>
          <p:nvPr/>
        </p:nvGraphicFramePr>
        <p:xfrm>
          <a:off x="2560638" y="219233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0638" y="219233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/>
          <p:cNvGraphicFramePr/>
          <p:nvPr/>
        </p:nvGraphicFramePr>
        <p:xfrm>
          <a:off x="1763713" y="270827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270827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/>
          <p:nvPr/>
        </p:nvGraphicFramePr>
        <p:xfrm>
          <a:off x="3779838" y="37052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9838" y="37052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/>
          <p:cNvGraphicFramePr/>
          <p:nvPr/>
        </p:nvGraphicFramePr>
        <p:xfrm>
          <a:off x="2344738" y="42211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2387600" imgH="751840" progId="Word.Document.8">
                  <p:embed/>
                </p:oleObj>
              </mc:Choice>
              <mc:Fallback>
                <p:oleObj name="" r:id="rId11" imgW="2387600" imgH="751840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44738" y="42211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/>
          <p:nvPr/>
        </p:nvGraphicFramePr>
        <p:xfrm>
          <a:off x="6659563" y="42211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2387600" imgH="751840" progId="Word.Document.8">
                  <p:embed/>
                </p:oleObj>
              </mc:Choice>
              <mc:Fallback>
                <p:oleObj name="" r:id="rId13" imgW="2387600" imgH="751840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9563" y="42211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9458" name="对象 19457"/>
          <p:cNvGraphicFramePr/>
          <p:nvPr/>
        </p:nvGraphicFramePr>
        <p:xfrm>
          <a:off x="827088" y="1196975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196975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19458"/>
          <p:cNvGraphicFramePr/>
          <p:nvPr/>
        </p:nvGraphicFramePr>
        <p:xfrm>
          <a:off x="4505325" y="16891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5325" y="16891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9459"/>
          <p:cNvGraphicFramePr/>
          <p:nvPr/>
        </p:nvGraphicFramePr>
        <p:xfrm>
          <a:off x="5724525" y="219233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4525" y="219233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9460"/>
          <p:cNvGraphicFramePr/>
          <p:nvPr/>
        </p:nvGraphicFramePr>
        <p:xfrm>
          <a:off x="2916238" y="270827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238" y="270827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0482" name="对象 20481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20482"/>
          <p:cNvGraphicFramePr/>
          <p:nvPr/>
        </p:nvGraphicFramePr>
        <p:xfrm>
          <a:off x="6804025" y="2624138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025" y="2624138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20483"/>
          <p:cNvGraphicFramePr/>
          <p:nvPr/>
        </p:nvGraphicFramePr>
        <p:xfrm>
          <a:off x="1258888" y="3141663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2387600" imgH="751840" progId="Word.Document.8">
                  <p:embed/>
                </p:oleObj>
              </mc:Choice>
              <mc:Fallback>
                <p:oleObj name="" r:id="rId5" imgW="2387600" imgH="751840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3141663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0484"/>
          <p:cNvGraphicFramePr/>
          <p:nvPr/>
        </p:nvGraphicFramePr>
        <p:xfrm>
          <a:off x="6737350" y="36449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7350" y="36449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485"/>
          <p:cNvGraphicFramePr/>
          <p:nvPr/>
        </p:nvGraphicFramePr>
        <p:xfrm>
          <a:off x="3851275" y="41497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2387600" imgH="751840" progId="Word.Document.8">
                  <p:embed/>
                </p:oleObj>
              </mc:Choice>
              <mc:Fallback>
                <p:oleObj name="" r:id="rId9" imgW="2387600" imgH="751840" progId="Word.Document.8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275" y="41497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6"/>
          <p:cNvGraphicFramePr/>
          <p:nvPr/>
        </p:nvGraphicFramePr>
        <p:xfrm>
          <a:off x="3136900" y="472440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2387600" imgH="751840" progId="Word.Document.8">
                  <p:embed/>
                </p:oleObj>
              </mc:Choice>
              <mc:Fallback>
                <p:oleObj name="" r:id="rId11" imgW="2387600" imgH="751840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6900" y="472440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0487"/>
          <p:cNvGraphicFramePr/>
          <p:nvPr/>
        </p:nvGraphicFramePr>
        <p:xfrm>
          <a:off x="5724525" y="52165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2387600" imgH="751840" progId="Word.Document.8">
                  <p:embed/>
                </p:oleObj>
              </mc:Choice>
              <mc:Fallback>
                <p:oleObj name="" r:id="rId13" imgW="2387600" imgH="751840" progId="Word.Document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24525" y="52165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1506" name="对象 21505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2530" name="对象 22529"/>
          <p:cNvGraphicFramePr/>
          <p:nvPr/>
        </p:nvGraphicFramePr>
        <p:xfrm>
          <a:off x="787400" y="1206500"/>
          <a:ext cx="76327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8442960" imgH="5455920" progId="Word.Document.8">
                  <p:embed/>
                </p:oleObj>
              </mc:Choice>
              <mc:Fallback>
                <p:oleObj name="" r:id="rId1" imgW="8442960" imgH="5455920" progId="Word.Document.8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2530"/>
          <p:cNvGraphicFramePr/>
          <p:nvPr/>
        </p:nvGraphicFramePr>
        <p:xfrm>
          <a:off x="827088" y="2682875"/>
          <a:ext cx="75469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8371840" imgH="1747520" progId="Word.Document.8">
                  <p:embed/>
                </p:oleObj>
              </mc:Choice>
              <mc:Fallback>
                <p:oleObj name="" r:id="rId3" imgW="8371840" imgH="1747520" progId="Word.Document.8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682875"/>
                        <a:ext cx="7546975" cy="153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3554" name="对象 23553"/>
          <p:cNvGraphicFramePr/>
          <p:nvPr/>
        </p:nvGraphicFramePr>
        <p:xfrm>
          <a:off x="827088" y="1196975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196975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23554"/>
          <p:cNvGraphicFramePr/>
          <p:nvPr/>
        </p:nvGraphicFramePr>
        <p:xfrm>
          <a:off x="769938" y="2708275"/>
          <a:ext cx="75469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8412480" imgH="1717040" progId="Word.Document.8">
                  <p:embed/>
                </p:oleObj>
              </mc:Choice>
              <mc:Fallback>
                <p:oleObj name="" r:id="rId3" imgW="8412480" imgH="1717040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938" y="2708275"/>
                        <a:ext cx="7546975" cy="153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146" name="圆角矩形 6145"/>
          <p:cNvSpPr/>
          <p:nvPr/>
        </p:nvSpPr>
        <p:spPr>
          <a:xfrm>
            <a:off x="755650" y="2925763"/>
            <a:ext cx="7704138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8000">
                  <a:alpha val="80000"/>
                </a:srgbClr>
              </a:gs>
              <a:gs pos="100000">
                <a:srgbClr val="008000">
                  <a:gamma/>
                  <a:shade val="38039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r"/>
            <a:endParaRPr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47" name="圆角矩形 6146"/>
          <p:cNvSpPr/>
          <p:nvPr/>
        </p:nvSpPr>
        <p:spPr>
          <a:xfrm>
            <a:off x="900113" y="2987675"/>
            <a:ext cx="7343775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课　战国时期的百家争鸣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4578" name="对象 24577"/>
          <p:cNvGraphicFramePr/>
          <p:nvPr/>
        </p:nvGraphicFramePr>
        <p:xfrm>
          <a:off x="827088" y="1196975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196975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24578"/>
          <p:cNvGraphicFramePr/>
          <p:nvPr/>
        </p:nvGraphicFramePr>
        <p:xfrm>
          <a:off x="849313" y="2276475"/>
          <a:ext cx="7467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8371840" imgH="1747520" progId="Word.Document.8">
                  <p:embed/>
                </p:oleObj>
              </mc:Choice>
              <mc:Fallback>
                <p:oleObj name="" r:id="rId3" imgW="8371840" imgH="1747520" progId="Word.Document.8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313" y="2276475"/>
                        <a:ext cx="74676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5602" name="对象 25601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25602"/>
          <p:cNvGraphicFramePr/>
          <p:nvPr/>
        </p:nvGraphicFramePr>
        <p:xfrm>
          <a:off x="827088" y="2276475"/>
          <a:ext cx="7493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8412480" imgH="1945640" progId="Word.Document.8">
                  <p:embed/>
                </p:oleObj>
              </mc:Choice>
              <mc:Fallback>
                <p:oleObj name="" r:id="rId3" imgW="8412480" imgH="1945640" progId="Word.Document.8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276475"/>
                        <a:ext cx="749300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6626" name="对象 26625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26626"/>
          <p:cNvGraphicFramePr/>
          <p:nvPr/>
        </p:nvGraphicFramePr>
        <p:xfrm>
          <a:off x="755650" y="2641600"/>
          <a:ext cx="74930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8412480" imgH="2458720" progId="Word.Document.8">
                  <p:embed/>
                </p:oleObj>
              </mc:Choice>
              <mc:Fallback>
                <p:oleObj name="" r:id="rId3" imgW="8412480" imgH="2458720" progId="Word.Document.8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641600"/>
                        <a:ext cx="74930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7650" name="对象 27649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27650"/>
          <p:cNvGraphicFramePr/>
          <p:nvPr/>
        </p:nvGraphicFramePr>
        <p:xfrm>
          <a:off x="827088" y="2273300"/>
          <a:ext cx="7493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8412480" imgH="1945640" progId="Word.Document.8">
                  <p:embed/>
                </p:oleObj>
              </mc:Choice>
              <mc:Fallback>
                <p:oleObj name="" r:id="rId3" imgW="8412480" imgH="1945640" progId="Word.Document.8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273300"/>
                        <a:ext cx="749300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8674" name="对象 28673"/>
          <p:cNvGraphicFramePr/>
          <p:nvPr/>
        </p:nvGraphicFramePr>
        <p:xfrm>
          <a:off x="787400" y="1206500"/>
          <a:ext cx="76327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8432800" imgH="5466080" progId="Word.Document.8">
                  <p:embed/>
                </p:oleObj>
              </mc:Choice>
              <mc:Fallback>
                <p:oleObj name="" r:id="rId1" imgW="8432800" imgH="5466080" progId="Word.Document.8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4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28674"/>
          <p:cNvGraphicFramePr/>
          <p:nvPr/>
        </p:nvGraphicFramePr>
        <p:xfrm>
          <a:off x="4652963" y="2420938"/>
          <a:ext cx="135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537970" imgH="852170" progId="Word.Document.8">
                  <p:embed/>
                </p:oleObj>
              </mc:Choice>
              <mc:Fallback>
                <p:oleObj name="" r:id="rId3" imgW="1537970" imgH="852170" progId="Word.Document.8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2963" y="2420938"/>
                        <a:ext cx="1358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28675"/>
          <p:cNvGraphicFramePr/>
          <p:nvPr/>
        </p:nvGraphicFramePr>
        <p:xfrm>
          <a:off x="1052513" y="3357563"/>
          <a:ext cx="135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537970" imgH="852170" progId="Word.Document.8">
                  <p:embed/>
                </p:oleObj>
              </mc:Choice>
              <mc:Fallback>
                <p:oleObj name="" r:id="rId5" imgW="1537970" imgH="852170" progId="Word.Document.8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2513" y="3357563"/>
                        <a:ext cx="1358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28676"/>
          <p:cNvGraphicFramePr/>
          <p:nvPr/>
        </p:nvGraphicFramePr>
        <p:xfrm>
          <a:off x="6948488" y="3789363"/>
          <a:ext cx="135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1537970" imgH="852170" progId="Word.Document.8">
                  <p:embed/>
                </p:oleObj>
              </mc:Choice>
              <mc:Fallback>
                <p:oleObj name="" r:id="rId7" imgW="1537970" imgH="852170" progId="Word.Document.8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8488" y="3789363"/>
                        <a:ext cx="1358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677"/>
          <p:cNvGraphicFramePr/>
          <p:nvPr/>
        </p:nvGraphicFramePr>
        <p:xfrm>
          <a:off x="7740650" y="4365625"/>
          <a:ext cx="1358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8" imgW="1537970" imgH="852170" progId="Word.Document.8">
                  <p:embed/>
                </p:oleObj>
              </mc:Choice>
              <mc:Fallback>
                <p:oleObj name="" r:id="rId8" imgW="1537970" imgH="852170" progId="Word.Document.8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0650" y="4365625"/>
                        <a:ext cx="13589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9698" name="对象 29697"/>
          <p:cNvGraphicFramePr/>
          <p:nvPr/>
        </p:nvGraphicFramePr>
        <p:xfrm>
          <a:off x="927100" y="1206500"/>
          <a:ext cx="751840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8420100" imgH="5460365" progId="Word.Document.8">
                  <p:embed/>
                </p:oleObj>
              </mc:Choice>
              <mc:Fallback>
                <p:oleObj name="" r:id="rId1" imgW="8420100" imgH="5460365" progId="Word.Document.8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7100" y="1206500"/>
                        <a:ext cx="7518400" cy="485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722" name="对象 30721"/>
          <p:cNvGraphicFramePr/>
          <p:nvPr/>
        </p:nvGraphicFramePr>
        <p:xfrm>
          <a:off x="787400" y="1206500"/>
          <a:ext cx="76327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8432800" imgH="5471160" progId="Word.Document.8">
                  <p:embed/>
                </p:oleObj>
              </mc:Choice>
              <mc:Fallback>
                <p:oleObj name="" r:id="rId1" imgW="8432800" imgH="5471160" progId="Word.Document.8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4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1746" name="对象 31745"/>
          <p:cNvGraphicFramePr/>
          <p:nvPr/>
        </p:nvGraphicFramePr>
        <p:xfrm>
          <a:off x="787400" y="1206500"/>
          <a:ext cx="76327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8432800" imgH="5461000" progId="Word.Document.8">
                  <p:embed/>
                </p:oleObj>
              </mc:Choice>
              <mc:Fallback>
                <p:oleObj name="" r:id="rId1" imgW="8432800" imgH="5461000" progId="Word.Document.8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327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2770" name="对象 32769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32770"/>
          <p:cNvGraphicFramePr/>
          <p:nvPr/>
        </p:nvGraphicFramePr>
        <p:xfrm>
          <a:off x="700088" y="1193800"/>
          <a:ext cx="7543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8519160" imgH="5486400" progId="Word.Document.8">
                  <p:embed/>
                </p:oleObj>
              </mc:Choice>
              <mc:Fallback>
                <p:oleObj name="" r:id="rId3" imgW="8519160" imgH="5486400" progId="Word.Document.8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1193800"/>
                        <a:ext cx="7543800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3794" name="对象 33793"/>
          <p:cNvGraphicFramePr/>
          <p:nvPr/>
        </p:nvGraphicFramePr>
        <p:xfrm>
          <a:off x="792163" y="1052513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8442960" imgH="5455920" progId="Word.Document.8">
                  <p:embed/>
                </p:oleObj>
              </mc:Choice>
              <mc:Fallback>
                <p:oleObj name="" r:id="rId1" imgW="8442960" imgH="5455920" progId="Word.Document.8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052513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对象 33794"/>
          <p:cNvGraphicFramePr/>
          <p:nvPr/>
        </p:nvGraphicFramePr>
        <p:xfrm>
          <a:off x="827088" y="2122488"/>
          <a:ext cx="7467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8371840" imgH="4622800" progId="Word.Document.8">
                  <p:embed/>
                </p:oleObj>
              </mc:Choice>
              <mc:Fallback>
                <p:oleObj name="" r:id="rId3" imgW="8371840" imgH="4622800" progId="Word.Document.8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122488"/>
                        <a:ext cx="7467600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170" name="对象 7169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4818" name="对象 34817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34818"/>
          <p:cNvGraphicFramePr/>
          <p:nvPr/>
        </p:nvGraphicFramePr>
        <p:xfrm>
          <a:off x="825500" y="1916113"/>
          <a:ext cx="7493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8412480" imgH="2976880" progId="Word.Document.8">
                  <p:embed/>
                </p:oleObj>
              </mc:Choice>
              <mc:Fallback>
                <p:oleObj name="" r:id="rId3" imgW="8412480" imgH="2976880" progId="Word.Document.8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1916113"/>
                        <a:ext cx="7493000" cy="264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5842" name="对象 35841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6866" name="对象 36865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7890" name="对象 37889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37890"/>
          <p:cNvGraphicFramePr/>
          <p:nvPr/>
        </p:nvGraphicFramePr>
        <p:xfrm>
          <a:off x="823913" y="3116263"/>
          <a:ext cx="74930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8412480" imgH="2458720" progId="Word.Document.8">
                  <p:embed/>
                </p:oleObj>
              </mc:Choice>
              <mc:Fallback>
                <p:oleObj name="" r:id="rId3" imgW="8412480" imgH="2458720" progId="Word.Document.8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913" y="3116263"/>
                        <a:ext cx="74930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8914" name="对象 38913"/>
          <p:cNvGraphicFramePr/>
          <p:nvPr/>
        </p:nvGraphicFramePr>
        <p:xfrm>
          <a:off x="787400" y="1196975"/>
          <a:ext cx="76327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8442960" imgH="5455920" progId="Word.Document.8">
                  <p:embed/>
                </p:oleObj>
              </mc:Choice>
              <mc:Fallback>
                <p:oleObj name="" r:id="rId1" imgW="8442960" imgH="5455920" progId="Word.Document.8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196975"/>
                        <a:ext cx="7632700" cy="505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对象 38914"/>
          <p:cNvGraphicFramePr/>
          <p:nvPr/>
        </p:nvGraphicFramePr>
        <p:xfrm>
          <a:off x="798513" y="2351088"/>
          <a:ext cx="75184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8442960" imgH="4119880" progId="Word.Document.8">
                  <p:embed/>
                </p:oleObj>
              </mc:Choice>
              <mc:Fallback>
                <p:oleObj name="" r:id="rId3" imgW="8442960" imgH="4119880" progId="Word.Document.8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513" y="2351088"/>
                        <a:ext cx="7518400" cy="367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9938" name="对象 39937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对象 39938"/>
          <p:cNvGraphicFramePr/>
          <p:nvPr/>
        </p:nvGraphicFramePr>
        <p:xfrm>
          <a:off x="700088" y="1193800"/>
          <a:ext cx="7543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8509000" imgH="5476240" progId="Word.Document.8">
                  <p:embed/>
                </p:oleObj>
              </mc:Choice>
              <mc:Fallback>
                <p:oleObj name="" r:id="rId3" imgW="8509000" imgH="5476240" progId="Word.Document.8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1193800"/>
                        <a:ext cx="7543800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0962" name="对象 40961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对象 40962"/>
          <p:cNvGraphicFramePr/>
          <p:nvPr/>
        </p:nvGraphicFramePr>
        <p:xfrm>
          <a:off x="901700" y="2033588"/>
          <a:ext cx="74930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8412480" imgH="4003040" progId="Word.Document.8">
                  <p:embed/>
                </p:oleObj>
              </mc:Choice>
              <mc:Fallback>
                <p:oleObj name="" r:id="rId3" imgW="8412480" imgH="4003040" progId="Word.Document.8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700" y="2033588"/>
                        <a:ext cx="7493000" cy="35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1986" name="对象 41985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对象 41986"/>
          <p:cNvGraphicFramePr/>
          <p:nvPr/>
        </p:nvGraphicFramePr>
        <p:xfrm>
          <a:off x="700088" y="1193800"/>
          <a:ext cx="7543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8509000" imgH="5476240" progId="Word.Document.8">
                  <p:embed/>
                </p:oleObj>
              </mc:Choice>
              <mc:Fallback>
                <p:oleObj name="" r:id="rId3" imgW="8509000" imgH="5476240" progId="Word.Document.8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1193800"/>
                        <a:ext cx="7543800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3010" name="对象 43009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43010"/>
          <p:cNvGraphicFramePr/>
          <p:nvPr/>
        </p:nvGraphicFramePr>
        <p:xfrm>
          <a:off x="825500" y="1960563"/>
          <a:ext cx="74930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8412480" imgH="4003040" progId="Word.Document.8">
                  <p:embed/>
                </p:oleObj>
              </mc:Choice>
              <mc:Fallback>
                <p:oleObj name="" r:id="rId3" imgW="8412480" imgH="4003040" progId="Word.Document.8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1960563"/>
                        <a:ext cx="7493000" cy="35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4034" name="对象 44033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对象 44034"/>
          <p:cNvGraphicFramePr/>
          <p:nvPr/>
        </p:nvGraphicFramePr>
        <p:xfrm>
          <a:off x="827088" y="2393950"/>
          <a:ext cx="74930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8412480" imgH="4003040" progId="Word.Document.8">
                  <p:embed/>
                </p:oleObj>
              </mc:Choice>
              <mc:Fallback>
                <p:oleObj name="" r:id="rId3" imgW="8412480" imgH="4003040" progId="Word.Document.8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93950"/>
                        <a:ext cx="7493000" cy="35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8194" name="对象 8193"/>
          <p:cNvGraphicFramePr/>
          <p:nvPr/>
        </p:nvGraphicFramePr>
        <p:xfrm>
          <a:off x="825500" y="1308100"/>
          <a:ext cx="76327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432800" imgH="5466080" progId="Word.Document.8">
                  <p:embed/>
                </p:oleObj>
              </mc:Choice>
              <mc:Fallback>
                <p:oleObj name="" r:id="rId1" imgW="8432800" imgH="546608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0" y="1308100"/>
                        <a:ext cx="7632700" cy="494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5058" name="对象 45057"/>
          <p:cNvGraphicFramePr/>
          <p:nvPr/>
        </p:nvGraphicFramePr>
        <p:xfrm>
          <a:off x="792163" y="1201738"/>
          <a:ext cx="7642225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8400415" imgH="5449570" progId="Word.Document.8">
                  <p:embed/>
                </p:oleObj>
              </mc:Choice>
              <mc:Fallback>
                <p:oleObj name="" r:id="rId1" imgW="8400415" imgH="5449570" progId="Word.Document.8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2163" y="1201738"/>
                        <a:ext cx="7642225" cy="499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对象 45058"/>
          <p:cNvGraphicFramePr/>
          <p:nvPr/>
        </p:nvGraphicFramePr>
        <p:xfrm>
          <a:off x="825500" y="1485900"/>
          <a:ext cx="75946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8519160" imgH="4353560" progId="Word.Document.8">
                  <p:embed/>
                </p:oleObj>
              </mc:Choice>
              <mc:Fallback>
                <p:oleObj name="" r:id="rId3" imgW="8519160" imgH="4353560" progId="Word.Document.8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1485900"/>
                        <a:ext cx="7594600" cy="387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6082" name="对象 46081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对象 46082"/>
          <p:cNvGraphicFramePr/>
          <p:nvPr/>
        </p:nvGraphicFramePr>
        <p:xfrm>
          <a:off x="827088" y="1889125"/>
          <a:ext cx="74930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8412480" imgH="4003040" progId="Word.Document.8">
                  <p:embed/>
                </p:oleObj>
              </mc:Choice>
              <mc:Fallback>
                <p:oleObj name="" r:id="rId3" imgW="8412480" imgH="4003040" progId="Word.Document.8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889125"/>
                        <a:ext cx="7493000" cy="35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7106" name="对象 47105"/>
          <p:cNvGraphicFramePr/>
          <p:nvPr/>
        </p:nvGraphicFramePr>
        <p:xfrm>
          <a:off x="819150" y="2852738"/>
          <a:ext cx="75692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8477885" imgH="1848485" progId="Word.Document.8">
                  <p:embed/>
                </p:oleObj>
              </mc:Choice>
              <mc:Fallback>
                <p:oleObj name="" r:id="rId1" imgW="8477885" imgH="1848485" progId="Word.Document.8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9150" y="2852738"/>
                        <a:ext cx="75692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8130" name="对象 48129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对象 48130"/>
          <p:cNvGraphicFramePr/>
          <p:nvPr/>
        </p:nvGraphicFramePr>
        <p:xfrm>
          <a:off x="7907338" y="2349500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7338" y="2349500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对象 48131"/>
          <p:cNvGraphicFramePr/>
          <p:nvPr/>
        </p:nvGraphicFramePr>
        <p:xfrm>
          <a:off x="700088" y="3933825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8509000" imgH="2225040" progId="Word.Document.8">
                  <p:embed/>
                </p:oleObj>
              </mc:Choice>
              <mc:Fallback>
                <p:oleObj name="" r:id="rId5" imgW="8509000" imgH="2225040" progId="Word.Document.8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3933825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9154" name="对象 49153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对象 49154"/>
          <p:cNvGraphicFramePr/>
          <p:nvPr/>
        </p:nvGraphicFramePr>
        <p:xfrm>
          <a:off x="6826250" y="2133600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50" y="2133600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对象 49155"/>
          <p:cNvGraphicFramePr/>
          <p:nvPr/>
        </p:nvGraphicFramePr>
        <p:xfrm>
          <a:off x="773113" y="3644900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8509000" imgH="2225040" progId="Word.Document.8">
                  <p:embed/>
                </p:oleObj>
              </mc:Choice>
              <mc:Fallback>
                <p:oleObj name="" r:id="rId5" imgW="8509000" imgH="2225040" progId="Word.Document.8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3644900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0178" name="对象 50177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对象 50178"/>
          <p:cNvGraphicFramePr/>
          <p:nvPr/>
        </p:nvGraphicFramePr>
        <p:xfrm>
          <a:off x="7907338" y="2565400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7338" y="2565400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对象 50179"/>
          <p:cNvGraphicFramePr/>
          <p:nvPr/>
        </p:nvGraphicFramePr>
        <p:xfrm>
          <a:off x="827088" y="4076700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8509000" imgH="2225040" progId="Word.Document.8">
                  <p:embed/>
                </p:oleObj>
              </mc:Choice>
              <mc:Fallback>
                <p:oleObj name="" r:id="rId5" imgW="8509000" imgH="2225040" progId="Word.Document.8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4076700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1202" name="对象 51201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对象 51202"/>
          <p:cNvGraphicFramePr/>
          <p:nvPr/>
        </p:nvGraphicFramePr>
        <p:xfrm>
          <a:off x="7164388" y="1717675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2978785" imgH="1107440" progId="Word.Document.8">
                  <p:embed/>
                </p:oleObj>
              </mc:Choice>
              <mc:Fallback>
                <p:oleObj name="" r:id="rId3" imgW="2978785" imgH="1107440" progId="Word.Document.8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4388" y="1717675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对象 51203"/>
          <p:cNvGraphicFramePr/>
          <p:nvPr/>
        </p:nvGraphicFramePr>
        <p:xfrm>
          <a:off x="823913" y="3136900"/>
          <a:ext cx="74930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8412480" imgH="2458720" progId="Word.Document.8">
                  <p:embed/>
                </p:oleObj>
              </mc:Choice>
              <mc:Fallback>
                <p:oleObj name="" r:id="rId5" imgW="8412480" imgH="2458720" progId="Word.Document.8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3913" y="3136900"/>
                        <a:ext cx="74930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2226" name="对象 52225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对象 52226"/>
          <p:cNvGraphicFramePr/>
          <p:nvPr/>
        </p:nvGraphicFramePr>
        <p:xfrm>
          <a:off x="3802063" y="2133600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2978785" imgH="1107440" progId="Word.Document.8">
                  <p:embed/>
                </p:oleObj>
              </mc:Choice>
              <mc:Fallback>
                <p:oleObj name="" r:id="rId3" imgW="2978785" imgH="1107440" progId="Word.Document.8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2063" y="2133600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对象 52227"/>
          <p:cNvGraphicFramePr/>
          <p:nvPr/>
        </p:nvGraphicFramePr>
        <p:xfrm>
          <a:off x="700088" y="4149725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5" imgW="8509000" imgH="2225040" progId="Word.Document.8">
                  <p:embed/>
                </p:oleObj>
              </mc:Choice>
              <mc:Fallback>
                <p:oleObj name="" r:id="rId5" imgW="8509000" imgH="2225040" progId="Word.Document.8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4149725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3250" name="对象 53249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对象 53250"/>
          <p:cNvGraphicFramePr/>
          <p:nvPr/>
        </p:nvGraphicFramePr>
        <p:xfrm>
          <a:off x="6877050" y="2349500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7050" y="2349500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对象 53251"/>
          <p:cNvGraphicFramePr/>
          <p:nvPr/>
        </p:nvGraphicFramePr>
        <p:xfrm>
          <a:off x="700088" y="4149725"/>
          <a:ext cx="7543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8509000" imgH="2225040" progId="Word.Document.8">
                  <p:embed/>
                </p:oleObj>
              </mc:Choice>
              <mc:Fallback>
                <p:oleObj name="" r:id="rId5" imgW="8509000" imgH="2225040" progId="Word.Document.8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8" y="4149725"/>
                        <a:ext cx="75438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4274" name="对象 54273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对象 54274"/>
          <p:cNvGraphicFramePr/>
          <p:nvPr/>
        </p:nvGraphicFramePr>
        <p:xfrm>
          <a:off x="3009900" y="1646238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2997200" imgH="1112520" progId="Word.Document.8">
                  <p:embed/>
                </p:oleObj>
              </mc:Choice>
              <mc:Fallback>
                <p:oleObj name="" r:id="rId3" imgW="2997200" imgH="1112520" progId="Word.Document.8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9900" y="1646238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对象 54275"/>
          <p:cNvGraphicFramePr/>
          <p:nvPr/>
        </p:nvGraphicFramePr>
        <p:xfrm>
          <a:off x="755650" y="3206750"/>
          <a:ext cx="75819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8509000" imgH="3093720" progId="Word.Document.8">
                  <p:embed/>
                </p:oleObj>
              </mc:Choice>
              <mc:Fallback>
                <p:oleObj name="" r:id="rId5" imgW="8509000" imgH="3093720" progId="Word.Document.8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206750"/>
                        <a:ext cx="7581900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218" name="直接连接符 9217"/>
          <p:cNvSpPr/>
          <p:nvPr/>
        </p:nvSpPr>
        <p:spPr>
          <a:xfrm>
            <a:off x="3059113" y="4662488"/>
            <a:ext cx="2116137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9" name="直接连接符 9218"/>
          <p:cNvSpPr/>
          <p:nvPr/>
        </p:nvSpPr>
        <p:spPr>
          <a:xfrm>
            <a:off x="3059113" y="4699000"/>
            <a:ext cx="2116137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220" name="图片 9219" descr="5">
            <a:hlinkClick r:id="" action="ppaction://noaction">
              <a:snd r:embed="rId1" name="camera.wav"/>
            </a:hlinkClick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773488"/>
            <a:ext cx="3313113" cy="78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文本框 9220">
            <a:hlinkClick r:id="" action="ppaction://noaction">
              <a:snd r:embed="rId1" name="camera.wav"/>
            </a:hlinkClick>
          </p:cNvPr>
          <p:cNvSpPr txBox="1"/>
          <p:nvPr/>
        </p:nvSpPr>
        <p:spPr>
          <a:xfrm>
            <a:off x="4859338" y="3644900"/>
            <a:ext cx="3097212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课时作业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222" name="图片 9221" descr="4">
            <a:hlinkClick r:id="" action="ppaction://noaction">
              <a:snd r:embed="rId1" name="camera.wav"/>
            </a:hlinkClick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428875"/>
            <a:ext cx="3240088" cy="784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3" name="文本框 9222">
            <a:hlinkClick r:id="rId4" action="ppaction://hlinksldjump">
              <a:snd r:embed="rId1" name="camera.wav"/>
            </a:hlinkClick>
          </p:cNvPr>
          <p:cNvSpPr txBox="1"/>
          <p:nvPr/>
        </p:nvSpPr>
        <p:spPr>
          <a:xfrm>
            <a:off x="1042988" y="2276475"/>
            <a:ext cx="2952750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立足教材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夯基础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224" name="图片 9223" descr="2">
            <a:hlinkClick r:id="" action="ppaction://noaction">
              <a:snd r:embed="rId1" name="camera.wav"/>
            </a:hlinkClick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0" y="2420938"/>
            <a:ext cx="3240088" cy="830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5" name="文本框 9224">
            <a:hlinkClick r:id="rId6" action="ppaction://hlinksldjump">
              <a:snd r:embed="rId1" name="camera.wav"/>
            </a:hlinkClick>
          </p:cNvPr>
          <p:cNvSpPr txBox="1"/>
          <p:nvPr/>
        </p:nvSpPr>
        <p:spPr>
          <a:xfrm>
            <a:off x="4859338" y="2420938"/>
            <a:ext cx="2952750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02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合作探究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解疑难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226" name="图片 9225" descr="3">
            <a:hlinkClick r:id="rId7" action="ppaction://hlinksldjump">
              <a:snd r:embed="rId1" name="camera.wav"/>
            </a:hlinkClick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113" y="3790950"/>
            <a:ext cx="3227387" cy="77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7" name="文本框 9226">
            <a:hlinkClick r:id="rId7" action="ppaction://hlinksldjump">
              <a:snd r:embed="rId1" name="camera.wav"/>
            </a:hlinkClick>
          </p:cNvPr>
          <p:cNvSpPr txBox="1"/>
          <p:nvPr/>
        </p:nvSpPr>
        <p:spPr>
          <a:xfrm>
            <a:off x="969963" y="3698875"/>
            <a:ext cx="3097212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03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随堂训练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查效果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3" grpId="0"/>
      <p:bldP spid="9225" grpId="0"/>
      <p:bldP spid="92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5298" name="对象 55297"/>
          <p:cNvGraphicFramePr/>
          <p:nvPr/>
        </p:nvGraphicFramePr>
        <p:xfrm>
          <a:off x="787400" y="1125538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125538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对象 55298"/>
          <p:cNvGraphicFramePr/>
          <p:nvPr/>
        </p:nvGraphicFramePr>
        <p:xfrm>
          <a:off x="3276600" y="2060575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2978785" imgH="1107440" progId="Word.Document.8">
                  <p:embed/>
                </p:oleObj>
              </mc:Choice>
              <mc:Fallback>
                <p:oleObj name="" r:id="rId3" imgW="2978785" imgH="1107440" progId="Word.Document.8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060575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对象 55299"/>
          <p:cNvGraphicFramePr/>
          <p:nvPr/>
        </p:nvGraphicFramePr>
        <p:xfrm>
          <a:off x="750888" y="3494088"/>
          <a:ext cx="74930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8422640" imgH="3098800" progId="Word.Document.8">
                  <p:embed/>
                </p:oleObj>
              </mc:Choice>
              <mc:Fallback>
                <p:oleObj name="" r:id="rId5" imgW="8422640" imgH="3098800" progId="Word.Document.8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888" y="3494088"/>
                        <a:ext cx="7493000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6322" name="对象 56321"/>
          <p:cNvGraphicFramePr/>
          <p:nvPr/>
        </p:nvGraphicFramePr>
        <p:xfrm>
          <a:off x="787400" y="1206500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8412480" imgH="5461000" progId="Word.Document.8">
                  <p:embed/>
                </p:oleObj>
              </mc:Choice>
              <mc:Fallback>
                <p:oleObj name="" r:id="rId1" imgW="8412480" imgH="5461000" progId="Word.Document.8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206500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对象 56322"/>
          <p:cNvGraphicFramePr/>
          <p:nvPr/>
        </p:nvGraphicFramePr>
        <p:xfrm>
          <a:off x="4090988" y="2133600"/>
          <a:ext cx="264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2978785" imgH="1107440" progId="Word.Document.8">
                  <p:embed/>
                </p:oleObj>
              </mc:Choice>
              <mc:Fallback>
                <p:oleObj name="" r:id="rId3" imgW="2978785" imgH="1107440" progId="Word.Document.8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0988" y="2133600"/>
                        <a:ext cx="2641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对象 56323"/>
          <p:cNvGraphicFramePr/>
          <p:nvPr/>
        </p:nvGraphicFramePr>
        <p:xfrm>
          <a:off x="762000" y="3573463"/>
          <a:ext cx="75819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8509000" imgH="2773680" progId="Word.Document.8">
                  <p:embed/>
                </p:oleObj>
              </mc:Choice>
              <mc:Fallback>
                <p:oleObj name="" r:id="rId5" imgW="8509000" imgH="2773680" progId="Word.Document.8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573463"/>
                        <a:ext cx="7581900" cy="246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42" name="对象 10241"/>
          <p:cNvGraphicFramePr/>
          <p:nvPr/>
        </p:nvGraphicFramePr>
        <p:xfrm>
          <a:off x="825500" y="1219200"/>
          <a:ext cx="7518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420100" imgH="5467985" progId="Word.Document.8">
                  <p:embed/>
                </p:oleObj>
              </mc:Choice>
              <mc:Fallback>
                <p:oleObj name="" r:id="rId1" imgW="8420100" imgH="546798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0" y="1219200"/>
                        <a:ext cx="7518400" cy="487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1266" name="对象 11265"/>
          <p:cNvGraphicFramePr/>
          <p:nvPr/>
        </p:nvGraphicFramePr>
        <p:xfrm>
          <a:off x="784543" y="912813"/>
          <a:ext cx="752411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8448675" imgH="6143625" progId="Word.Document.8">
                  <p:embed/>
                </p:oleObj>
              </mc:Choice>
              <mc:Fallback>
                <p:oleObj name="" r:id="rId1" imgW="8448675" imgH="6143625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4543" y="912813"/>
                        <a:ext cx="7524115" cy="543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1266"/>
          <p:cNvGraphicFramePr/>
          <p:nvPr/>
        </p:nvGraphicFramePr>
        <p:xfrm>
          <a:off x="3136583" y="2261870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387600" imgH="751840" progId="Word.Document.8">
                  <p:embed/>
                </p:oleObj>
              </mc:Choice>
              <mc:Fallback>
                <p:oleObj name="" r:id="rId3" imgW="2387600" imgH="75184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6583" y="2261870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1267"/>
          <p:cNvGraphicFramePr/>
          <p:nvPr/>
        </p:nvGraphicFramePr>
        <p:xfrm>
          <a:off x="4807585" y="2316481"/>
          <a:ext cx="209423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400300" imgH="409575" progId="Word.Document.8">
                  <p:embed/>
                </p:oleObj>
              </mc:Choice>
              <mc:Fallback>
                <p:oleObj name="" r:id="rId5" imgW="2400300" imgH="409575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7585" y="2316481"/>
                        <a:ext cx="2094230" cy="360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/>
          <p:nvPr/>
        </p:nvGraphicFramePr>
        <p:xfrm>
          <a:off x="2856865" y="3667125"/>
          <a:ext cx="2082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2387600" imgH="751840" progId="Word.Document.8">
                  <p:embed/>
                </p:oleObj>
              </mc:Choice>
              <mc:Fallback>
                <p:oleObj name="" r:id="rId7" imgW="2387600" imgH="75184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6865" y="3667125"/>
                        <a:ext cx="2082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/>
          <p:nvPr/>
        </p:nvGraphicFramePr>
        <p:xfrm>
          <a:off x="6214428" y="4279901"/>
          <a:ext cx="209423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2400300" imgH="409575" progId="Word.Document.8">
                  <p:embed/>
                </p:oleObj>
              </mc:Choice>
              <mc:Fallback>
                <p:oleObj name="" r:id="rId9" imgW="2400300" imgH="40957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14428" y="4279901"/>
                        <a:ext cx="2094230" cy="360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2290" name="对象 12289"/>
          <p:cNvGraphicFramePr/>
          <p:nvPr/>
        </p:nvGraphicFramePr>
        <p:xfrm>
          <a:off x="787400" y="1052513"/>
          <a:ext cx="76073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8412480" imgH="5689600" progId="Word.Document.8">
                  <p:embed/>
                </p:oleObj>
              </mc:Choice>
              <mc:Fallback>
                <p:oleObj name="" r:id="rId1" imgW="8412480" imgH="568960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052513"/>
                        <a:ext cx="7607300" cy="514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3314" name="对象 13313"/>
          <p:cNvGraphicFramePr/>
          <p:nvPr/>
        </p:nvGraphicFramePr>
        <p:xfrm>
          <a:off x="787400" y="1125538"/>
          <a:ext cx="76073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8412480" imgH="5557520" progId="Word.Document.8">
                  <p:embed/>
                </p:oleObj>
              </mc:Choice>
              <mc:Fallback>
                <p:oleObj name="" r:id="rId1" imgW="8412480" imgH="555752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1125538"/>
                        <a:ext cx="7607300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在屏幕上显示</PresentationFormat>
  <Paragraphs>14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125</vt:i4>
      </vt:variant>
      <vt:variant>
        <vt:lpstr>幻灯片标题</vt:lpstr>
      </vt:variant>
      <vt:variant>
        <vt:i4>51</vt:i4>
      </vt:variant>
    </vt:vector>
  </HeadingPairs>
  <TitlesOfParts>
    <vt:vector size="185" baseType="lpstr">
      <vt:lpstr>Arial</vt:lpstr>
      <vt:lpstr>宋体</vt:lpstr>
      <vt:lpstr>Wingdings</vt:lpstr>
      <vt:lpstr>Times New Roman</vt:lpstr>
      <vt:lpstr>幼圆</vt:lpstr>
      <vt:lpstr>微软雅黑</vt:lpstr>
      <vt:lpstr>Arial Unicode MS</vt:lpstr>
      <vt:lpstr>Calibri</vt:lpstr>
      <vt:lpstr>自定义设计方案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第一单元　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www.ftpdown.com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红对勾</dc:title>
  <dc:creator>德杰文化传媒制作</dc:creator>
  <cp:lastModifiedBy>test</cp:lastModifiedBy>
  <cp:revision>257</cp:revision>
  <dcterms:created xsi:type="dcterms:W3CDTF">2019-04-19T07:47:00Z</dcterms:created>
  <dcterms:modified xsi:type="dcterms:W3CDTF">2020-09-06T05:49:40Z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