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52"/>
  </p:handoutMasterIdLst>
  <p:sldIdLst>
    <p:sldId id="348" r:id="rId3"/>
    <p:sldId id="1790" r:id="rId4"/>
    <p:sldId id="1910" r:id="rId5"/>
    <p:sldId id="1139" r:id="rId6"/>
    <p:sldId id="1574" r:id="rId7"/>
    <p:sldId id="1576" r:id="rId8"/>
    <p:sldId id="1794" r:id="rId9"/>
    <p:sldId id="2062" r:id="rId10"/>
    <p:sldId id="2063" r:id="rId11"/>
    <p:sldId id="2064" r:id="rId12"/>
    <p:sldId id="2065" r:id="rId13"/>
    <p:sldId id="2066" r:id="rId14"/>
    <p:sldId id="1920" r:id="rId15"/>
    <p:sldId id="1921" r:id="rId16"/>
    <p:sldId id="1922" r:id="rId17"/>
    <p:sldId id="1923" r:id="rId18"/>
    <p:sldId id="1520" r:id="rId19"/>
    <p:sldId id="1523" r:id="rId20"/>
    <p:sldId id="1926" r:id="rId21"/>
    <p:sldId id="2003" r:id="rId22"/>
    <p:sldId id="2004" r:id="rId23"/>
    <p:sldId id="2025" r:id="rId24"/>
    <p:sldId id="2027" r:id="rId25"/>
    <p:sldId id="2031" r:id="rId26"/>
    <p:sldId id="2032" r:id="rId27"/>
    <p:sldId id="2033" r:id="rId28"/>
    <p:sldId id="2034" r:id="rId29"/>
    <p:sldId id="2035" r:id="rId30"/>
    <p:sldId id="2036" r:id="rId31"/>
    <p:sldId id="2038" r:id="rId32"/>
    <p:sldId id="2039" r:id="rId33"/>
    <p:sldId id="1525" r:id="rId34"/>
    <p:sldId id="1838" r:id="rId35"/>
    <p:sldId id="1840" r:id="rId36"/>
    <p:sldId id="1842" r:id="rId37"/>
    <p:sldId id="1844" r:id="rId38"/>
    <p:sldId id="1846" r:id="rId39"/>
    <p:sldId id="1901" r:id="rId40"/>
    <p:sldId id="1902" r:id="rId41"/>
    <p:sldId id="1903" r:id="rId42"/>
    <p:sldId id="1904" r:id="rId43"/>
    <p:sldId id="1906" r:id="rId44"/>
    <p:sldId id="1848" r:id="rId45"/>
    <p:sldId id="1850" r:id="rId46"/>
    <p:sldId id="1852" r:id="rId47"/>
    <p:sldId id="1853" r:id="rId48"/>
    <p:sldId id="1854" r:id="rId49"/>
    <p:sldId id="1888" r:id="rId50"/>
    <p:sldId id="1890" r:id="rId51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66"/>
    <a:srgbClr val="FFFF66"/>
    <a:srgbClr val="FFFF00"/>
    <a:srgbClr val="008080"/>
    <a:srgbClr val="00CCFF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0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4.emf"/><Relationship Id="rId1" Type="http://schemas.openxmlformats.org/officeDocument/2006/relationships/image" Target="../media/image8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9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6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6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84.emf"/><Relationship Id="rId1" Type="http://schemas.openxmlformats.org/officeDocument/2006/relationships/image" Target="../media/image9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87.emf"/><Relationship Id="rId1" Type="http://schemas.openxmlformats.org/officeDocument/2006/relationships/image" Target="../media/image98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106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61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87.emf"/><Relationship Id="rId1" Type="http://schemas.openxmlformats.org/officeDocument/2006/relationships/image" Target="../media/image108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84.emf"/><Relationship Id="rId1" Type="http://schemas.openxmlformats.org/officeDocument/2006/relationships/image" Target="../media/image110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87.emf"/><Relationship Id="rId1" Type="http://schemas.openxmlformats.org/officeDocument/2006/relationships/image" Target="../media/image112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>
              <a:ea typeface="宋体" panose="02010600030101010101" pitchFamily="2" charset="-122"/>
            </a:endParaRPr>
          </a:p>
        </p:txBody>
      </p:sp>
      <p:sp>
        <p:nvSpPr>
          <p:cNvPr id="4099" name="日期占位符 4098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>
              <a:ea typeface="宋体" panose="02010600030101010101" pitchFamily="2" charset="-122"/>
            </a:endParaRPr>
          </a:p>
        </p:txBody>
      </p:sp>
      <p:sp>
        <p:nvSpPr>
          <p:cNvPr id="4100" name="页脚占位符 4099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>
              <a:ea typeface="宋体" panose="02010600030101010101" pitchFamily="2" charset="-122"/>
            </a:endParaRPr>
          </a:p>
        </p:txBody>
      </p:sp>
      <p:sp>
        <p:nvSpPr>
          <p:cNvPr id="4101" name="灯片编号占位符 4100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ea typeface="宋体" panose="02010600030101010101" pitchFamily="2" charset="-122"/>
              </a:rPr>
            </a:fld>
            <a:endParaRPr lang="zh-CN" altLang="en-US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6324" name="日期占位符 563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页脚占位符 563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326" name="灯片编号占位符 5632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3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8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1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7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4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1.emf"/><Relationship Id="rId1" Type="http://schemas.openxmlformats.org/officeDocument/2006/relationships/oleObject" Target="../embeddings/oleObject90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2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9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4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3.emf"/><Relationship Id="rId1" Type="http://schemas.openxmlformats.org/officeDocument/2006/relationships/oleObject" Target="../embeddings/oleObject9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jpeg"/><Relationship Id="rId7" Type="http://schemas.openxmlformats.org/officeDocument/2006/relationships/slide" Target="slide32.xml"/><Relationship Id="rId6" Type="http://schemas.openxmlformats.org/officeDocument/2006/relationships/slide" Target="slide17.xml"/><Relationship Id="rId5" Type="http://schemas.openxmlformats.org/officeDocument/2006/relationships/image" Target="../media/image6.jpeg"/><Relationship Id="rId4" Type="http://schemas.openxmlformats.org/officeDocument/2006/relationships/slide" Target="slide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9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6.emf"/><Relationship Id="rId1" Type="http://schemas.openxmlformats.org/officeDocument/2006/relationships/oleObject" Target="../embeddings/oleObject9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8.emf"/><Relationship Id="rId1" Type="http://schemas.openxmlformats.org/officeDocument/2006/relationships/oleObject" Target="../embeddings/oleObject10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10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7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6.emf"/><Relationship Id="rId1" Type="http://schemas.openxmlformats.org/officeDocument/2006/relationships/oleObject" Target="../embeddings/oleObject110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11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8.emf"/><Relationship Id="rId1" Type="http://schemas.openxmlformats.org/officeDocument/2006/relationships/oleObject" Target="../embeddings/oleObject11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10.emf"/><Relationship Id="rId1" Type="http://schemas.openxmlformats.org/officeDocument/2006/relationships/oleObject" Target="../embeddings/oleObject11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2.emf"/><Relationship Id="rId1" Type="http://schemas.openxmlformats.org/officeDocument/2006/relationships/oleObject" Target="../embeddings/oleObject120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e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31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512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88" y="1711325"/>
            <a:ext cx="7416800" cy="236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 5122"/>
          <p:cNvSpPr>
            <a:spLocks noGrp="1"/>
          </p:cNvSpPr>
          <p:nvPr>
            <p:ph type="title"/>
          </p:nvPr>
        </p:nvSpPr>
        <p:spPr>
          <a:xfrm>
            <a:off x="107950" y="1781175"/>
            <a:ext cx="8928100" cy="1143000"/>
          </a:xfrm>
          <a:ln/>
        </p:spPr>
        <p:txBody>
          <a:bodyPr anchor="ctr"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第一单元　　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4" name="圆角矩形 5123"/>
          <p:cNvSpPr/>
          <p:nvPr/>
        </p:nvSpPr>
        <p:spPr>
          <a:xfrm>
            <a:off x="1547813" y="3068638"/>
            <a:ext cx="6048375" cy="792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中国古代的思想与科技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直接连接符 5124"/>
          <p:cNvSpPr/>
          <p:nvPr/>
        </p:nvSpPr>
        <p:spPr>
          <a:xfrm>
            <a:off x="1116013" y="2852738"/>
            <a:ext cx="6740525" cy="9525"/>
          </a:xfrm>
          <a:prstGeom prst="line">
            <a:avLst/>
          </a:prstGeom>
          <a:ln w="22225" cap="flat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4338" name="对象 1433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422640" imgH="5466080" progId="Word.Document.8">
                  <p:embed/>
                </p:oleObj>
              </mc:Choice>
              <mc:Fallback>
                <p:oleObj name="" r:id="rId1" imgW="8422640" imgH="546608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/>
          <p:nvPr/>
        </p:nvGraphicFramePr>
        <p:xfrm>
          <a:off x="4148138" y="16764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8138" y="16764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/>
          <p:nvPr/>
        </p:nvGraphicFramePr>
        <p:xfrm>
          <a:off x="6592888" y="16637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2888" y="16637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/>
          <p:nvPr/>
        </p:nvGraphicFramePr>
        <p:xfrm>
          <a:off x="2484438" y="31289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438" y="31289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/>
          <p:nvPr/>
        </p:nvGraphicFramePr>
        <p:xfrm>
          <a:off x="3594100" y="41116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41116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5362" name="对象 15361"/>
          <p:cNvGraphicFramePr/>
          <p:nvPr/>
        </p:nvGraphicFramePr>
        <p:xfrm>
          <a:off x="827088" y="1196975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422640" imgH="5466080" progId="Word.Document.8">
                  <p:embed/>
                </p:oleObj>
              </mc:Choice>
              <mc:Fallback>
                <p:oleObj name="" r:id="rId1" imgW="8422640" imgH="546608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6975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/>
          <p:cNvGraphicFramePr/>
          <p:nvPr/>
        </p:nvGraphicFramePr>
        <p:xfrm>
          <a:off x="6953250" y="16891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50" y="16891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/>
          <p:nvPr/>
        </p:nvGraphicFramePr>
        <p:xfrm>
          <a:off x="1763713" y="219233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19233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/>
          <p:nvPr/>
        </p:nvGraphicFramePr>
        <p:xfrm>
          <a:off x="2771775" y="2709863"/>
          <a:ext cx="2095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2709863"/>
                        <a:ext cx="2095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/>
          <p:nvPr/>
        </p:nvGraphicFramePr>
        <p:xfrm>
          <a:off x="3419475" y="32131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9475" y="32131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/>
          <p:nvPr/>
        </p:nvGraphicFramePr>
        <p:xfrm>
          <a:off x="6443663" y="32131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387600" imgH="751840" progId="Word.Document.8">
                  <p:embed/>
                </p:oleObj>
              </mc:Choice>
              <mc:Fallback>
                <p:oleObj name="" r:id="rId11" imgW="2387600" imgH="75184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3663" y="32131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6386" name="对象 16385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7410" name="对象 17409"/>
          <p:cNvGraphicFramePr/>
          <p:nvPr/>
        </p:nvGraphicFramePr>
        <p:xfrm>
          <a:off x="787400" y="1206500"/>
          <a:ext cx="76327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8442960" imgH="5455920" progId="Word.Document.8">
                  <p:embed/>
                </p:oleObj>
              </mc:Choice>
              <mc:Fallback>
                <p:oleObj name="" r:id="rId1" imgW="8442960" imgH="545592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/>
          <p:cNvGraphicFramePr/>
          <p:nvPr/>
        </p:nvGraphicFramePr>
        <p:xfrm>
          <a:off x="825500" y="2636838"/>
          <a:ext cx="746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8371840" imgH="1717040" progId="Word.Document.8">
                  <p:embed/>
                </p:oleObj>
              </mc:Choice>
              <mc:Fallback>
                <p:oleObj name="" r:id="rId3" imgW="8371840" imgH="171704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2636838"/>
                        <a:ext cx="74676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769938" y="4005263"/>
          <a:ext cx="754697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8371840" imgH="1717040" progId="Word.Document.8">
                  <p:embed/>
                </p:oleObj>
              </mc:Choice>
              <mc:Fallback>
                <p:oleObj name="" r:id="rId5" imgW="8371840" imgH="171704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938" y="4005263"/>
                        <a:ext cx="7546975" cy="153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8434" name="对象 18433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8434"/>
          <p:cNvGraphicFramePr/>
          <p:nvPr/>
        </p:nvGraphicFramePr>
        <p:xfrm>
          <a:off x="901700" y="2613025"/>
          <a:ext cx="7493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8412480" imgH="2458720" progId="Word.Document.8">
                  <p:embed/>
                </p:oleObj>
              </mc:Choice>
              <mc:Fallback>
                <p:oleObj name="" r:id="rId3" imgW="8412480" imgH="245872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613025"/>
                        <a:ext cx="74930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9458" name="对象 19457"/>
          <p:cNvGraphicFramePr/>
          <p:nvPr/>
        </p:nvGraphicFramePr>
        <p:xfrm>
          <a:off x="827088" y="1196975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6975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/>
          <p:nvPr/>
        </p:nvGraphicFramePr>
        <p:xfrm>
          <a:off x="827088" y="2565400"/>
          <a:ext cx="7493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8412480" imgH="1945640" progId="Word.Document.8">
                  <p:embed/>
                </p:oleObj>
              </mc:Choice>
              <mc:Fallback>
                <p:oleObj name="" r:id="rId3" imgW="8412480" imgH="194564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565400"/>
                        <a:ext cx="74930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0482" name="对象 20481"/>
          <p:cNvGraphicFramePr/>
          <p:nvPr/>
        </p:nvGraphicFramePr>
        <p:xfrm>
          <a:off x="787400" y="12065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8432800" imgH="5466080" progId="Word.Document.8">
                  <p:embed/>
                </p:oleObj>
              </mc:Choice>
              <mc:Fallback>
                <p:oleObj name="" r:id="rId1" imgW="8432800" imgH="546608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/>
          <p:nvPr/>
        </p:nvGraphicFramePr>
        <p:xfrm>
          <a:off x="7019925" y="1946275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37970" imgH="852170" progId="Word.Document.8">
                  <p:embed/>
                </p:oleObj>
              </mc:Choice>
              <mc:Fallback>
                <p:oleObj name="" r:id="rId3" imgW="1537970" imgH="852170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9925" y="1946275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483"/>
          <p:cNvGraphicFramePr/>
          <p:nvPr/>
        </p:nvGraphicFramePr>
        <p:xfrm>
          <a:off x="6948488" y="3357563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544320" imgH="858520" progId="Word.Document.8">
                  <p:embed/>
                </p:oleObj>
              </mc:Choice>
              <mc:Fallback>
                <p:oleObj name="" r:id="rId5" imgW="1544320" imgH="85852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8488" y="3357563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4"/>
          <p:cNvGraphicFramePr/>
          <p:nvPr/>
        </p:nvGraphicFramePr>
        <p:xfrm>
          <a:off x="3284538" y="2852738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537970" imgH="852170" progId="Word.Document.8">
                  <p:embed/>
                </p:oleObj>
              </mc:Choice>
              <mc:Fallback>
                <p:oleObj name="" r:id="rId7" imgW="1537970" imgH="85217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4538" y="2852738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1506" name="对象 21505"/>
          <p:cNvGraphicFramePr/>
          <p:nvPr/>
        </p:nvGraphicFramePr>
        <p:xfrm>
          <a:off x="927100" y="1206500"/>
          <a:ext cx="75184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420100" imgH="5460365" progId="Word.Document.8">
                  <p:embed/>
                </p:oleObj>
              </mc:Choice>
              <mc:Fallback>
                <p:oleObj name="" r:id="rId1" imgW="8420100" imgH="546036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1206500"/>
                        <a:ext cx="7518400" cy="485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2530" name="对象 22529"/>
          <p:cNvGraphicFramePr/>
          <p:nvPr/>
        </p:nvGraphicFramePr>
        <p:xfrm>
          <a:off x="787400" y="12065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432800" imgH="5471160" progId="Word.Document.8">
                  <p:embed/>
                </p:oleObj>
              </mc:Choice>
              <mc:Fallback>
                <p:oleObj name="" r:id="rId1" imgW="8432800" imgH="547116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3554" name="对象 23553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3554"/>
          <p:cNvGraphicFramePr/>
          <p:nvPr/>
        </p:nvGraphicFramePr>
        <p:xfrm>
          <a:off x="827088" y="2155825"/>
          <a:ext cx="7493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8412480" imgH="2976880" progId="Word.Document.8">
                  <p:embed/>
                </p:oleObj>
              </mc:Choice>
              <mc:Fallback>
                <p:oleObj name="" r:id="rId3" imgW="8412480" imgH="2976880" progId="Word.Document.8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155825"/>
                        <a:ext cx="7493000" cy="264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146" name="圆角矩形 6145"/>
          <p:cNvSpPr/>
          <p:nvPr/>
        </p:nvSpPr>
        <p:spPr>
          <a:xfrm>
            <a:off x="755650" y="2925763"/>
            <a:ext cx="7704138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8000">
                  <a:alpha val="80000"/>
                </a:srgbClr>
              </a:gs>
              <a:gs pos="100000">
                <a:srgbClr val="008000">
                  <a:gamma/>
                  <a:shade val="38039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r"/>
            <a:endParaRPr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47" name="圆角矩形 6146"/>
          <p:cNvSpPr/>
          <p:nvPr/>
        </p:nvSpPr>
        <p:spPr>
          <a:xfrm>
            <a:off x="900113" y="2987675"/>
            <a:ext cx="7343775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课　明清之际的进步思潮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4578" name="对象 24577"/>
          <p:cNvGraphicFramePr/>
          <p:nvPr/>
        </p:nvGraphicFramePr>
        <p:xfrm>
          <a:off x="787400" y="1206500"/>
          <a:ext cx="76327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8442960" imgH="5455920" progId="Word.Document.8">
                  <p:embed/>
                </p:oleObj>
              </mc:Choice>
              <mc:Fallback>
                <p:oleObj name="" r:id="rId1" imgW="8442960" imgH="5455920" progId="Word.Document.8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4578"/>
          <p:cNvGraphicFramePr/>
          <p:nvPr/>
        </p:nvGraphicFramePr>
        <p:xfrm>
          <a:off x="825500" y="2420938"/>
          <a:ext cx="74676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8371840" imgH="4119880" progId="Word.Document.8">
                  <p:embed/>
                </p:oleObj>
              </mc:Choice>
              <mc:Fallback>
                <p:oleObj name="" r:id="rId3" imgW="8371840" imgH="4119880" progId="Word.Document.8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2420938"/>
                        <a:ext cx="7467600" cy="367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5602" name="对象 25601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5602"/>
          <p:cNvGraphicFramePr/>
          <p:nvPr/>
        </p:nvGraphicFramePr>
        <p:xfrm>
          <a:off x="700088" y="1193800"/>
          <a:ext cx="7543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8509000" imgH="5476240" progId="Word.Document.8">
                  <p:embed/>
                </p:oleObj>
              </mc:Choice>
              <mc:Fallback>
                <p:oleObj name="" r:id="rId3" imgW="8509000" imgH="5476240" progId="Word.Document.8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193800"/>
                        <a:ext cx="75438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6626" name="对象 26625"/>
          <p:cNvGraphicFramePr/>
          <p:nvPr/>
        </p:nvGraphicFramePr>
        <p:xfrm>
          <a:off x="787400" y="12065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8432800" imgH="5471160" progId="Word.Document.8">
                  <p:embed/>
                </p:oleObj>
              </mc:Choice>
              <mc:Fallback>
                <p:oleObj name="" r:id="rId1" imgW="8432800" imgH="5471160" progId="Word.Document.8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7650" name="对象 27649"/>
          <p:cNvGraphicFramePr/>
          <p:nvPr/>
        </p:nvGraphicFramePr>
        <p:xfrm>
          <a:off x="787400" y="1052513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052513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/>
          <p:cNvGraphicFramePr/>
          <p:nvPr/>
        </p:nvGraphicFramePr>
        <p:xfrm>
          <a:off x="825500" y="4337050"/>
          <a:ext cx="7493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8412480" imgH="2062480" progId="Word.Document.8">
                  <p:embed/>
                </p:oleObj>
              </mc:Choice>
              <mc:Fallback>
                <p:oleObj name="" r:id="rId3" imgW="8412480" imgH="2062480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4337050"/>
                        <a:ext cx="74930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8674" name="对象 28673"/>
          <p:cNvGraphicFramePr/>
          <p:nvPr/>
        </p:nvGraphicFramePr>
        <p:xfrm>
          <a:off x="787400" y="1206500"/>
          <a:ext cx="76327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8442960" imgH="5455920" progId="Word.Document.8">
                  <p:embed/>
                </p:oleObj>
              </mc:Choice>
              <mc:Fallback>
                <p:oleObj name="" r:id="rId1" imgW="8442960" imgH="5455920" progId="Word.Document.8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28674"/>
          <p:cNvGraphicFramePr/>
          <p:nvPr/>
        </p:nvGraphicFramePr>
        <p:xfrm>
          <a:off x="901700" y="2420938"/>
          <a:ext cx="7467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8371840" imgH="3291840" progId="Word.Document.8">
                  <p:embed/>
                </p:oleObj>
              </mc:Choice>
              <mc:Fallback>
                <p:oleObj name="" r:id="rId3" imgW="8371840" imgH="3291840" progId="Word.Document.8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420938"/>
                        <a:ext cx="7467600" cy="292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9698" name="对象 2969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9698"/>
          <p:cNvGraphicFramePr/>
          <p:nvPr/>
        </p:nvGraphicFramePr>
        <p:xfrm>
          <a:off x="698500" y="1193800"/>
          <a:ext cx="75819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8509000" imgH="5476240" progId="Word.Document.8">
                  <p:embed/>
                </p:oleObj>
              </mc:Choice>
              <mc:Fallback>
                <p:oleObj name="" r:id="rId3" imgW="8509000" imgH="547624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500" y="1193800"/>
                        <a:ext cx="75819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22" name="对象 3072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0722"/>
          <p:cNvGraphicFramePr/>
          <p:nvPr/>
        </p:nvGraphicFramePr>
        <p:xfrm>
          <a:off x="825500" y="2420938"/>
          <a:ext cx="7467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8371840" imgH="3291840" progId="Word.Document.8">
                  <p:embed/>
                </p:oleObj>
              </mc:Choice>
              <mc:Fallback>
                <p:oleObj name="" r:id="rId3" imgW="8371840" imgH="3291840" progId="Word.Documen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2420938"/>
                        <a:ext cx="7467600" cy="292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1746" name="对象 31745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对象 31746"/>
          <p:cNvGraphicFramePr/>
          <p:nvPr/>
        </p:nvGraphicFramePr>
        <p:xfrm>
          <a:off x="700088" y="1193800"/>
          <a:ext cx="7543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8509000" imgH="5476240" progId="Word.Document.8">
                  <p:embed/>
                </p:oleObj>
              </mc:Choice>
              <mc:Fallback>
                <p:oleObj name="" r:id="rId3" imgW="8509000" imgH="5476240" progId="Word.Document.8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193800"/>
                        <a:ext cx="75438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2770" name="对象 3276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2770"/>
          <p:cNvGraphicFramePr/>
          <p:nvPr/>
        </p:nvGraphicFramePr>
        <p:xfrm>
          <a:off x="762000" y="1778000"/>
          <a:ext cx="74676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8371840" imgH="3606800" progId="Word.Document.8">
                  <p:embed/>
                </p:oleObj>
              </mc:Choice>
              <mc:Fallback>
                <p:oleObj name="" r:id="rId3" imgW="8371840" imgH="3606800" progId="Word.Document.8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778000"/>
                        <a:ext cx="7467600" cy="321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3794" name="对象 33793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33794"/>
          <p:cNvGraphicFramePr/>
          <p:nvPr/>
        </p:nvGraphicFramePr>
        <p:xfrm>
          <a:off x="900113" y="1844675"/>
          <a:ext cx="75946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8519160" imgH="3312160" progId="Word.Document.8">
                  <p:embed/>
                </p:oleObj>
              </mc:Choice>
              <mc:Fallback>
                <p:oleObj name="" r:id="rId3" imgW="8519160" imgH="3312160" progId="Word.Document.8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844675"/>
                        <a:ext cx="7594600" cy="294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170" name="对象 7169"/>
          <p:cNvGraphicFramePr/>
          <p:nvPr/>
        </p:nvGraphicFramePr>
        <p:xfrm>
          <a:off x="825500" y="13081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432800" imgH="5466080" progId="Word.Document.8">
                  <p:embed/>
                </p:oleObj>
              </mc:Choice>
              <mc:Fallback>
                <p:oleObj name="" r:id="rId1" imgW="8432800" imgH="546608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3081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4818" name="对象 3481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34818"/>
          <p:cNvGraphicFramePr/>
          <p:nvPr/>
        </p:nvGraphicFramePr>
        <p:xfrm>
          <a:off x="865188" y="1268413"/>
          <a:ext cx="75946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8519160" imgH="5379720" progId="Word.Document.8">
                  <p:embed/>
                </p:oleObj>
              </mc:Choice>
              <mc:Fallback>
                <p:oleObj name="" r:id="rId3" imgW="8519160" imgH="5379720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188" y="1268413"/>
                        <a:ext cx="7594600" cy="478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5842" name="对象 3584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35842"/>
          <p:cNvGraphicFramePr/>
          <p:nvPr/>
        </p:nvGraphicFramePr>
        <p:xfrm>
          <a:off x="849313" y="2349500"/>
          <a:ext cx="74676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8371840" imgH="3784600" progId="Word.Document.8">
                  <p:embed/>
                </p:oleObj>
              </mc:Choice>
              <mc:Fallback>
                <p:oleObj name="" r:id="rId3" imgW="8371840" imgH="3784600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2349500"/>
                        <a:ext cx="7467600" cy="336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6866" name="对象 36865"/>
          <p:cNvGraphicFramePr/>
          <p:nvPr/>
        </p:nvGraphicFramePr>
        <p:xfrm>
          <a:off x="819150" y="2852738"/>
          <a:ext cx="7569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8477885" imgH="1848485" progId="Word.Document.8">
                  <p:embed/>
                </p:oleObj>
              </mc:Choice>
              <mc:Fallback>
                <p:oleObj name="" r:id="rId1" imgW="8477885" imgH="1848485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150" y="2852738"/>
                        <a:ext cx="75692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7890" name="对象 37889"/>
          <p:cNvGraphicFramePr/>
          <p:nvPr/>
        </p:nvGraphicFramePr>
        <p:xfrm>
          <a:off x="787400" y="981075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981075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37890"/>
          <p:cNvGraphicFramePr/>
          <p:nvPr/>
        </p:nvGraphicFramePr>
        <p:xfrm>
          <a:off x="4378325" y="21336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8325" y="21336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37891"/>
          <p:cNvGraphicFramePr/>
          <p:nvPr/>
        </p:nvGraphicFramePr>
        <p:xfrm>
          <a:off x="774700" y="4437063"/>
          <a:ext cx="75819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8544560" imgH="2067560" progId="Word.Document.8">
                  <p:embed/>
                </p:oleObj>
              </mc:Choice>
              <mc:Fallback>
                <p:oleObj name="" r:id="rId5" imgW="8544560" imgH="2067560" progId="Word.Document.8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700" y="4437063"/>
                        <a:ext cx="7581900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8914" name="对象 38913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38914"/>
          <p:cNvGraphicFramePr/>
          <p:nvPr/>
        </p:nvGraphicFramePr>
        <p:xfrm>
          <a:off x="4090988" y="21510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0988" y="21510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38915"/>
          <p:cNvGraphicFramePr/>
          <p:nvPr/>
        </p:nvGraphicFramePr>
        <p:xfrm>
          <a:off x="755650" y="3644900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8412480" imgH="2225040" progId="Word.Document.8">
                  <p:embed/>
                </p:oleObj>
              </mc:Choice>
              <mc:Fallback>
                <p:oleObj name="" r:id="rId5" imgW="8412480" imgH="2225040" progId="Word.Document.8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644900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9938" name="对象 39937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39938"/>
          <p:cNvGraphicFramePr/>
          <p:nvPr/>
        </p:nvGraphicFramePr>
        <p:xfrm>
          <a:off x="4378325" y="21510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8325" y="21510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39939"/>
          <p:cNvGraphicFramePr/>
          <p:nvPr/>
        </p:nvGraphicFramePr>
        <p:xfrm>
          <a:off x="827088" y="3716338"/>
          <a:ext cx="7493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8412480" imgH="2458720" progId="Word.Document.8">
                  <p:embed/>
                </p:oleObj>
              </mc:Choice>
              <mc:Fallback>
                <p:oleObj name="" r:id="rId5" imgW="8412480" imgH="245872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3716338"/>
                        <a:ext cx="74930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62" name="对象 4096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40962"/>
          <p:cNvGraphicFramePr/>
          <p:nvPr/>
        </p:nvGraphicFramePr>
        <p:xfrm>
          <a:off x="2722563" y="25828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563" y="25828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对象 40963"/>
          <p:cNvGraphicFramePr/>
          <p:nvPr/>
        </p:nvGraphicFramePr>
        <p:xfrm>
          <a:off x="773113" y="4149725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149725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1986" name="对象 41985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41986"/>
          <p:cNvGraphicFramePr/>
          <p:nvPr/>
        </p:nvGraphicFramePr>
        <p:xfrm>
          <a:off x="3492500" y="170021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170021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3010" name="对象 4300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3010"/>
          <p:cNvGraphicFramePr/>
          <p:nvPr/>
        </p:nvGraphicFramePr>
        <p:xfrm>
          <a:off x="700088" y="1268413"/>
          <a:ext cx="7543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8509000" imgH="5364480" progId="Word.Document.8">
                  <p:embed/>
                </p:oleObj>
              </mc:Choice>
              <mc:Fallback>
                <p:oleObj name="" r:id="rId3" imgW="8509000" imgH="5364480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268413"/>
                        <a:ext cx="7543800" cy="477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4034" name="对象 44033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44034"/>
          <p:cNvGraphicFramePr/>
          <p:nvPr/>
        </p:nvGraphicFramePr>
        <p:xfrm>
          <a:off x="5170488" y="2852738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0488" y="2852738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194" name="直接连接符 8193"/>
          <p:cNvSpPr/>
          <p:nvPr/>
        </p:nvSpPr>
        <p:spPr>
          <a:xfrm>
            <a:off x="3059113" y="4662488"/>
            <a:ext cx="2116137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5" name="直接连接符 8194"/>
          <p:cNvSpPr/>
          <p:nvPr/>
        </p:nvSpPr>
        <p:spPr>
          <a:xfrm>
            <a:off x="3059113" y="4699000"/>
            <a:ext cx="2116137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196" name="图片 8195" descr="5">
            <a:hlinkClick r:id="" action="ppaction://noaction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773488"/>
            <a:ext cx="3313113" cy="78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文本框 8196">
            <a:hlinkClick r:id="" action="ppaction://noaction">
              <a:snd r:embed="rId1" name="camera.wav"/>
            </a:hlinkClick>
          </p:cNvPr>
          <p:cNvSpPr txBox="1"/>
          <p:nvPr/>
        </p:nvSpPr>
        <p:spPr>
          <a:xfrm>
            <a:off x="4859338" y="3644900"/>
            <a:ext cx="3097212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课时作业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8" name="图片 8197" descr="4">
            <a:hlinkClick r:id="" action="ppaction://noaction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28875"/>
            <a:ext cx="3240088" cy="784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文本框 8198">
            <a:hlinkClick r:id="rId4" action="ppaction://hlinksldjump">
              <a:snd r:embed="rId1" name="camera.wav"/>
            </a:hlinkClick>
          </p:cNvPr>
          <p:cNvSpPr txBox="1"/>
          <p:nvPr/>
        </p:nvSpPr>
        <p:spPr>
          <a:xfrm>
            <a:off x="1042988" y="2276475"/>
            <a:ext cx="295275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立足教材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夯基础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200" name="图片 8199" descr="2">
            <a:hlinkClick r:id="" action="ppaction://noaction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0" y="2420938"/>
            <a:ext cx="3240088" cy="830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1" name="文本框 8200">
            <a:hlinkClick r:id="rId6" action="ppaction://hlinksldjump">
              <a:snd r:embed="rId1" name="camera.wav"/>
            </a:hlinkClick>
          </p:cNvPr>
          <p:cNvSpPr txBox="1"/>
          <p:nvPr/>
        </p:nvSpPr>
        <p:spPr>
          <a:xfrm>
            <a:off x="4859338" y="2420938"/>
            <a:ext cx="2952750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02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合作探究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解疑难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202" name="图片 8201" descr="3">
            <a:hlinkClick r:id="rId7" action="ppaction://hlinksldjump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3" y="3790950"/>
            <a:ext cx="3227387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3" name="文本框 8202">
            <a:hlinkClick r:id="rId7" action="ppaction://hlinksldjump">
              <a:snd r:embed="rId1" name="camera.wav"/>
            </a:hlinkClick>
          </p:cNvPr>
          <p:cNvSpPr txBox="1"/>
          <p:nvPr/>
        </p:nvSpPr>
        <p:spPr>
          <a:xfrm>
            <a:off x="969963" y="3698875"/>
            <a:ext cx="3097212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03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随堂训练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查效果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01" grpId="0"/>
      <p:bldP spid="82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5058" name="对象 4505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对象 45058"/>
          <p:cNvGraphicFramePr/>
          <p:nvPr/>
        </p:nvGraphicFramePr>
        <p:xfrm>
          <a:off x="700088" y="1268413"/>
          <a:ext cx="7543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8509000" imgH="5364480" progId="Word.Document.8">
                  <p:embed/>
                </p:oleObj>
              </mc:Choice>
              <mc:Fallback>
                <p:oleObj name="" r:id="rId3" imgW="8509000" imgH="536448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268413"/>
                        <a:ext cx="7543800" cy="477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6082" name="对象 4608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对象 46082"/>
          <p:cNvGraphicFramePr/>
          <p:nvPr/>
        </p:nvGraphicFramePr>
        <p:xfrm>
          <a:off x="7907338" y="21510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7338" y="21510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对象 46083"/>
          <p:cNvGraphicFramePr/>
          <p:nvPr/>
        </p:nvGraphicFramePr>
        <p:xfrm>
          <a:off x="755650" y="3716338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8412480" imgH="2225040" progId="Word.Document.8">
                  <p:embed/>
                </p:oleObj>
              </mc:Choice>
              <mc:Fallback>
                <p:oleObj name="" r:id="rId5" imgW="8412480" imgH="2225040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716338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7106" name="对象 47105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对象 47106"/>
          <p:cNvGraphicFramePr/>
          <p:nvPr/>
        </p:nvGraphicFramePr>
        <p:xfrm>
          <a:off x="4932363" y="170021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363" y="170021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47107"/>
          <p:cNvGraphicFramePr/>
          <p:nvPr/>
        </p:nvGraphicFramePr>
        <p:xfrm>
          <a:off x="755650" y="3213100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8412480" imgH="2225040" progId="Word.Document.8">
                  <p:embed/>
                </p:oleObj>
              </mc:Choice>
              <mc:Fallback>
                <p:oleObj name="" r:id="rId5" imgW="8412480" imgH="222504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213100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8130" name="对象 48129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48130"/>
          <p:cNvGraphicFramePr/>
          <p:nvPr/>
        </p:nvGraphicFramePr>
        <p:xfrm>
          <a:off x="4883150" y="21336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3150" y="21336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48131"/>
          <p:cNvGraphicFramePr/>
          <p:nvPr/>
        </p:nvGraphicFramePr>
        <p:xfrm>
          <a:off x="684213" y="3716338"/>
          <a:ext cx="75819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716338"/>
                        <a:ext cx="75819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9154" name="对象 49153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对象 49154"/>
          <p:cNvGraphicFramePr/>
          <p:nvPr/>
        </p:nvGraphicFramePr>
        <p:xfrm>
          <a:off x="2700338" y="1628775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628775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49155"/>
          <p:cNvGraphicFramePr/>
          <p:nvPr/>
        </p:nvGraphicFramePr>
        <p:xfrm>
          <a:off x="755650" y="3357563"/>
          <a:ext cx="75819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8509000" imgH="2260600" progId="Word.Document.8">
                  <p:embed/>
                </p:oleObj>
              </mc:Choice>
              <mc:Fallback>
                <p:oleObj name="" r:id="rId5" imgW="8509000" imgH="2260600" progId="Word.Document.8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357563"/>
                        <a:ext cx="7581900" cy="200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0178" name="对象 50177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50178"/>
          <p:cNvGraphicFramePr/>
          <p:nvPr/>
        </p:nvGraphicFramePr>
        <p:xfrm>
          <a:off x="468313" y="21510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21510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1202" name="对象 51201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对象 51202"/>
          <p:cNvGraphicFramePr/>
          <p:nvPr/>
        </p:nvGraphicFramePr>
        <p:xfrm>
          <a:off x="700088" y="1268413"/>
          <a:ext cx="7543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8509000" imgH="5364480" progId="Word.Document.8">
                  <p:embed/>
                </p:oleObj>
              </mc:Choice>
              <mc:Fallback>
                <p:oleObj name="" r:id="rId3" imgW="8509000" imgH="5364480" progId="Word.Document.8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268413"/>
                        <a:ext cx="7543800" cy="477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2226" name="对象 52225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对象 52226"/>
          <p:cNvGraphicFramePr/>
          <p:nvPr/>
        </p:nvGraphicFramePr>
        <p:xfrm>
          <a:off x="1066800" y="21510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1510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对象 52227"/>
          <p:cNvGraphicFramePr/>
          <p:nvPr/>
        </p:nvGraphicFramePr>
        <p:xfrm>
          <a:off x="700088" y="4149725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4149725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3250" name="对象 53249"/>
          <p:cNvGraphicFramePr/>
          <p:nvPr/>
        </p:nvGraphicFramePr>
        <p:xfrm>
          <a:off x="825500" y="11938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1938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53250"/>
          <p:cNvGraphicFramePr/>
          <p:nvPr/>
        </p:nvGraphicFramePr>
        <p:xfrm>
          <a:off x="2484438" y="1628775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1628775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对象 53251"/>
          <p:cNvGraphicFramePr/>
          <p:nvPr/>
        </p:nvGraphicFramePr>
        <p:xfrm>
          <a:off x="773113" y="4040188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8412480" imgH="2225040" progId="Word.Document.8">
                  <p:embed/>
                </p:oleObj>
              </mc:Choice>
              <mc:Fallback>
                <p:oleObj name="" r:id="rId5" imgW="8412480" imgH="2225040" progId="Word.Document.8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040188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4274" name="对象 54273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54274"/>
          <p:cNvGraphicFramePr/>
          <p:nvPr/>
        </p:nvGraphicFramePr>
        <p:xfrm>
          <a:off x="5148263" y="215106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2151063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对象 54275"/>
          <p:cNvGraphicFramePr/>
          <p:nvPr/>
        </p:nvGraphicFramePr>
        <p:xfrm>
          <a:off x="700088" y="3933825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3933825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/>
          <p:nvPr/>
        </p:nvGraphicFramePr>
        <p:xfrm>
          <a:off x="825500" y="1219200"/>
          <a:ext cx="7518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420100" imgH="5467985" progId="Word.Document.8">
                  <p:embed/>
                </p:oleObj>
              </mc:Choice>
              <mc:Fallback>
                <p:oleObj name="" r:id="rId1" imgW="8420100" imgH="546798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219200"/>
                        <a:ext cx="75184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42" name="对象 10241"/>
          <p:cNvGraphicFramePr/>
          <p:nvPr/>
        </p:nvGraphicFramePr>
        <p:xfrm>
          <a:off x="784543" y="1135698"/>
          <a:ext cx="7524115" cy="501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439150" imgH="5629275" progId="Word.Document.8">
                  <p:embed/>
                </p:oleObj>
              </mc:Choice>
              <mc:Fallback>
                <p:oleObj name="" r:id="rId1" imgW="8439150" imgH="562927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543" y="1135698"/>
                        <a:ext cx="7524115" cy="5018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/>
          <p:nvPr/>
        </p:nvGraphicFramePr>
        <p:xfrm>
          <a:off x="2843213" y="24923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24923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903538" y="34639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3538" y="34639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/>
          <p:nvPr/>
        </p:nvGraphicFramePr>
        <p:xfrm>
          <a:off x="2849563" y="39925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9563" y="39925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784225" y="1325563"/>
          <a:ext cx="7613650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429625" imgH="5200650" progId="Word.Document.8">
                  <p:embed/>
                </p:oleObj>
              </mc:Choice>
              <mc:Fallback>
                <p:oleObj name="" r:id="rId1" imgW="8429625" imgH="520065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225" y="1325563"/>
                        <a:ext cx="7613650" cy="468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/>
          <p:nvPr/>
        </p:nvGraphicFramePr>
        <p:xfrm>
          <a:off x="4332288" y="2351723"/>
          <a:ext cx="209423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400300" imgH="409575" progId="Word.Document.8">
                  <p:embed/>
                </p:oleObj>
              </mc:Choice>
              <mc:Fallback>
                <p:oleObj name="" r:id="rId3" imgW="2400300" imgH="40957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2288" y="2351723"/>
                        <a:ext cx="209423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/>
          <p:cNvGraphicFramePr/>
          <p:nvPr/>
        </p:nvGraphicFramePr>
        <p:xfrm>
          <a:off x="4941570" y="278034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1570" y="278034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2475548" y="334041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5548" y="334041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3249295" y="443103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9295" y="443103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784225" y="1239838"/>
          <a:ext cx="7626350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429625" imgH="5391150" progId="Word.Document.8">
                  <p:embed/>
                </p:oleObj>
              </mc:Choice>
              <mc:Fallback>
                <p:oleObj name="" r:id="rId1" imgW="8429625" imgH="539115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225" y="1239838"/>
                        <a:ext cx="7626350" cy="487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/>
          <p:nvPr/>
        </p:nvGraphicFramePr>
        <p:xfrm>
          <a:off x="6953250" y="11969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50" y="11969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4564063" y="216693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4063" y="216693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2292"/>
          <p:cNvGraphicFramePr/>
          <p:nvPr/>
        </p:nvGraphicFramePr>
        <p:xfrm>
          <a:off x="1265238" y="26971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5238" y="26971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/>
          <p:nvPr/>
        </p:nvGraphicFramePr>
        <p:xfrm>
          <a:off x="2598738" y="36671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8738" y="36671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6018213" y="42084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2387600" imgH="751840" progId="Word.Document.8">
                  <p:embed/>
                </p:oleObj>
              </mc:Choice>
              <mc:Fallback>
                <p:oleObj name="" r:id="rId11" imgW="2387600" imgH="75184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8213" y="42084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/>
          <p:nvPr/>
        </p:nvGraphicFramePr>
        <p:xfrm>
          <a:off x="3995738" y="471328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2387600" imgH="751840" progId="Word.Document.8">
                  <p:embed/>
                </p:oleObj>
              </mc:Choice>
              <mc:Fallback>
                <p:oleObj name="" r:id="rId13" imgW="2387600" imgH="75184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738" y="471328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823913" y="1196023"/>
          <a:ext cx="7648575" cy="499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8429625" imgH="5467350" progId="Word.Document.8">
                  <p:embed/>
                </p:oleObj>
              </mc:Choice>
              <mc:Fallback>
                <p:oleObj name="" r:id="rId1" imgW="8429625" imgH="546735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3913" y="1196023"/>
                        <a:ext cx="7648575" cy="4996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/>
          <p:nvPr/>
        </p:nvGraphicFramePr>
        <p:xfrm>
          <a:off x="3419475" y="16287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16287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/>
          <p:cNvGraphicFramePr/>
          <p:nvPr/>
        </p:nvGraphicFramePr>
        <p:xfrm>
          <a:off x="1763713" y="21336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1336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4865688" y="27082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5688" y="27082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2916238" y="32004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6238" y="32004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/>
          <p:nvPr/>
        </p:nvGraphicFramePr>
        <p:xfrm>
          <a:off x="5249228" y="3860801"/>
          <a:ext cx="209423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2400300" imgH="409575" progId="Word.Document.8">
                  <p:embed/>
                </p:oleObj>
              </mc:Choice>
              <mc:Fallback>
                <p:oleObj name="" r:id="rId11" imgW="2400300" imgH="409575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49228" y="3860801"/>
                        <a:ext cx="209423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/>
          <p:nvPr/>
        </p:nvGraphicFramePr>
        <p:xfrm>
          <a:off x="2245995" y="4445001"/>
          <a:ext cx="209423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2400300" imgH="409575" progId="Word.Document.8">
                  <p:embed/>
                </p:oleObj>
              </mc:Choice>
              <mc:Fallback>
                <p:oleObj name="" r:id="rId13" imgW="2400300" imgH="409575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5995" y="4445001"/>
                        <a:ext cx="209423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3320"/>
          <p:cNvGraphicFramePr/>
          <p:nvPr/>
        </p:nvGraphicFramePr>
        <p:xfrm>
          <a:off x="4339908" y="538829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387600" imgH="751840" progId="Word.Document.8">
                  <p:embed/>
                </p:oleObj>
              </mc:Choice>
              <mc:Fallback>
                <p:oleObj name="" r:id="rId15" imgW="2387600" imgH="75184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9908" y="538829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在屏幕上显示</PresentationFormat>
  <Paragraphs>14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122</vt:i4>
      </vt:variant>
      <vt:variant>
        <vt:lpstr>幻灯片标题</vt:lpstr>
      </vt:variant>
      <vt:variant>
        <vt:i4>49</vt:i4>
      </vt:variant>
    </vt:vector>
  </HeadingPairs>
  <TitlesOfParts>
    <vt:vector size="184" baseType="lpstr">
      <vt:lpstr>Arial</vt:lpstr>
      <vt:lpstr>宋体</vt:lpstr>
      <vt:lpstr>Wingdings</vt:lpstr>
      <vt:lpstr>Times New Roman</vt:lpstr>
      <vt:lpstr>Courier New</vt:lpstr>
      <vt:lpstr>方正楷体_GBK</vt:lpstr>
      <vt:lpstr>幼圆</vt:lpstr>
      <vt:lpstr>黑体</vt:lpstr>
      <vt:lpstr>楷体_GB2312</vt:lpstr>
      <vt:lpstr>微软雅黑</vt:lpstr>
      <vt:lpstr>Arial Unicode MS</vt:lpstr>
      <vt:lpstr>Calibri</vt:lpstr>
      <vt:lpstr>1_自定义设计方案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红对勾</dc:title>
  <dc:creator>德杰文化传媒制作</dc:creator>
  <cp:lastModifiedBy>test</cp:lastModifiedBy>
  <cp:revision>254</cp:revision>
  <dcterms:created xsi:type="dcterms:W3CDTF">2019-04-19T07:48:04Z</dcterms:created>
  <dcterms:modified xsi:type="dcterms:W3CDTF">2020-09-15T12:41:33Z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