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51"/>
  </p:notesMasterIdLst>
  <p:sldIdLst>
    <p:sldId id="811" r:id="rId6"/>
    <p:sldId id="817" r:id="rId7"/>
    <p:sldId id="1076" r:id="rId8"/>
    <p:sldId id="1047" r:id="rId9"/>
    <p:sldId id="820" r:id="rId10"/>
    <p:sldId id="1052" r:id="rId11"/>
    <p:sldId id="1187" r:id="rId12"/>
    <p:sldId id="1053" r:id="rId13"/>
    <p:sldId id="1056" r:id="rId14"/>
    <p:sldId id="1055" r:id="rId15"/>
    <p:sldId id="999" r:id="rId16"/>
    <p:sldId id="1046" r:id="rId17"/>
    <p:sldId id="1057" r:id="rId18"/>
    <p:sldId id="1153" r:id="rId19"/>
    <p:sldId id="1154" r:id="rId20"/>
    <p:sldId id="1155" r:id="rId21"/>
    <p:sldId id="1073" r:id="rId22"/>
    <p:sldId id="1090" r:id="rId23"/>
    <p:sldId id="1048" r:id="rId24"/>
    <p:sldId id="1074" r:id="rId25"/>
    <p:sldId id="1127" r:id="rId26"/>
    <p:sldId id="1128" r:id="rId27"/>
    <p:sldId id="1129" r:id="rId28"/>
    <p:sldId id="1130" r:id="rId29"/>
    <p:sldId id="1131" r:id="rId30"/>
    <p:sldId id="1132" r:id="rId31"/>
    <p:sldId id="1133" r:id="rId32"/>
    <p:sldId id="1134" r:id="rId33"/>
    <p:sldId id="1135" r:id="rId34"/>
    <p:sldId id="1136" r:id="rId35"/>
    <p:sldId id="1137" r:id="rId36"/>
    <p:sldId id="1068" r:id="rId37"/>
    <p:sldId id="1070" r:id="rId38"/>
    <p:sldId id="1138" r:id="rId39"/>
    <p:sldId id="1139" r:id="rId40"/>
    <p:sldId id="1049" r:id="rId41"/>
    <p:sldId id="1142" r:id="rId42"/>
    <p:sldId id="1143" r:id="rId43"/>
    <p:sldId id="1144" r:id="rId44"/>
    <p:sldId id="1145" r:id="rId45"/>
    <p:sldId id="1146" r:id="rId46"/>
    <p:sldId id="1147" r:id="rId47"/>
    <p:sldId id="1148" r:id="rId48"/>
    <p:sldId id="1158" r:id="rId49"/>
    <p:sldId id="1159" r:id="rId5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99"/>
    <a:srgbClr val="5F5F5F"/>
    <a:srgbClr val="808080"/>
    <a:srgbClr val="CC3300"/>
    <a:srgbClr val="FF9900"/>
    <a:srgbClr val="3366FF"/>
    <a:srgbClr val="99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notesMaster" Target="notesMasters/notesMaster1.xml"/><Relationship Id="rId50" Type="http://schemas.openxmlformats.org/officeDocument/2006/relationships/slide" Target="slides/slide45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56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396" name="Rectangle 4"/>
          <p:cNvSpPr>
            <a:spLocks noRo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0962" name="图片 2" descr="ppt背景1.jp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270000" y="254000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9pPr>
    </p:titleStyle>
    <p:bodyStyle>
      <a:lvl1pPr indent="6223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1184275" indent="-28575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592580" indent="-2286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chemeClr val="tx1"/>
        </a:buClr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3pPr>
      <a:lvl4pPr marL="2000250" indent="-2286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4pPr>
      <a:lvl5pPr marL="2408555" indent="-2286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9pPr>
    </p:titleStyle>
    <p:bodyStyle>
      <a:lvl1pPr indent="6223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1184275" indent="-28575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592580" indent="-2286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chemeClr val="tx1"/>
        </a:buClr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3pPr>
      <a:lvl4pPr marL="2000250" indent="-2286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4pPr>
      <a:lvl5pPr marL="2408555" indent="-2286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random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9pPr>
    </p:titleStyle>
    <p:bodyStyle>
      <a:lvl1pPr indent="6223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1184275" indent="-28575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592580" indent="-2286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chemeClr val="tx1"/>
        </a:buClr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3pPr>
      <a:lvl4pPr marL="2000250" indent="-2286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4pPr>
      <a:lvl5pPr marL="2408555" indent="-2286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advClick="0" advTm="5000">
    <p:random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微软雅黑" panose="020B0503020204020204" pitchFamily="34" charset="-12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微软雅黑" panose="020B0503020204020204" pitchFamily="34" charset="-12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微软雅黑" panose="020B0503020204020204" pitchFamily="34" charset="-12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微软雅黑" panose="020B0503020204020204" pitchFamily="34" charset="-12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微软雅黑" panose="020B0503020204020204" pitchFamily="34" charset="-12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4.bin"/><Relationship Id="rId2" Type="http://schemas.openxmlformats.org/officeDocument/2006/relationships/image" Target="D:/&#37011;&#20445;&#27815;/&#35838;&#20214;/&#21516;&#27493;&#35838;&#20214;/&#21517;&#24072;&#20154;&#25945;&#24517;&#20462;1&#21382;&#21490;/&#26216;&#35835;&#21320;&#35829;.TIF" TargetMode="Externa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2.e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7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4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9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1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3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4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5.bin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1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6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3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8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0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1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2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8.png"/><Relationship Id="rId2" Type="http://schemas.openxmlformats.org/officeDocument/2006/relationships/image" Target="D:/&#37011;&#20445;&#27815;/&#35838;&#20214;/&#21516;&#27493;&#35838;&#20214;/&#21517;&#24072;&#20154;&#25945;&#24517;&#20462;1&#21382;&#21490;/&#35838;&#22530;&#23567;&#32467;.TIF" TargetMode="External"/><Relationship Id="rId1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8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0.emf"/><Relationship Id="rId3" Type="http://schemas.openxmlformats.org/officeDocument/2006/relationships/oleObject" Target="../embeddings/oleObject33.bin"/><Relationship Id="rId2" Type="http://schemas.openxmlformats.org/officeDocument/2006/relationships/image" Target="D:/&#37011;&#20445;&#27815;/&#35838;&#20214;/&#21516;&#27493;&#35838;&#20214;/&#21517;&#24072;&#20154;&#25945;&#24517;&#20462;1&#21382;&#21490;/&#25945;&#26448;&#35299;&#24785;.TIF" TargetMode="External"/><Relationship Id="rId1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3.e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5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37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1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6.e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45.emf"/><Relationship Id="rId1" Type="http://schemas.openxmlformats.org/officeDocument/2006/relationships/oleObject" Target="../embeddings/oleObject38.bin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2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8.e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0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3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50.e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4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3.e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52.emf"/><Relationship Id="rId1" Type="http://schemas.openxmlformats.org/officeDocument/2006/relationships/oleObject" Target="../embeddings/oleObject45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5.emf"/><Relationship Id="rId1" Type="http://schemas.openxmlformats.org/officeDocument/2006/relationships/oleObject" Target="../embeddings/oleObject48.bin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6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8.e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56.emf"/><Relationship Id="rId1" Type="http://schemas.openxmlformats.org/officeDocument/2006/relationships/oleObject" Target="../embeddings/oleObject49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1.bin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8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59.e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58.emf"/><Relationship Id="rId1" Type="http://schemas.openxmlformats.org/officeDocument/2006/relationships/oleObject" Target="../embeddings/oleObject52.bin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4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53250" name="Picture 2" descr="YL2历史第一单元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836613"/>
            <a:ext cx="9144000" cy="3349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50825" y="1546225"/>
          <a:ext cx="8642350" cy="376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8645525" imgH="3771900" progId="Word.Document.8">
                  <p:embed/>
                </p:oleObj>
              </mc:Choice>
              <mc:Fallback>
                <p:oleObj name="" r:id="rId1" imgW="8645525" imgH="3771900" progId="Word.Document.8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546225"/>
                        <a:ext cx="8642350" cy="3767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50825" y="1590675"/>
          <a:ext cx="8642350" cy="378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8645525" imgH="3790315" progId="Word.Document.8">
                  <p:embed/>
                </p:oleObj>
              </mc:Choice>
              <mc:Fallback>
                <p:oleObj name="" r:id="rId1" imgW="8645525" imgH="3790315" progId="Word.Document.8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590675"/>
                        <a:ext cx="8642350" cy="3783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50825" y="1946275"/>
          <a:ext cx="864235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8645525" imgH="2971800" progId="Word.Document.8">
                  <p:embed/>
                </p:oleObj>
              </mc:Choice>
              <mc:Fallback>
                <p:oleObj name="" r:id="rId1" imgW="8645525" imgH="2971800" progId="Word.Documen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946275"/>
                        <a:ext cx="8642350" cy="296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Rectangle 3"/>
          <p:cNvSpPr/>
          <p:nvPr/>
        </p:nvSpPr>
        <p:spPr>
          <a:xfrm>
            <a:off x="5292725" y="3644900"/>
            <a:ext cx="873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稳定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364" name="Rectangle 4"/>
          <p:cNvSpPr/>
          <p:nvPr/>
        </p:nvSpPr>
        <p:spPr>
          <a:xfrm>
            <a:off x="3779838" y="4195763"/>
            <a:ext cx="1485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农耕经济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50825" y="1354138"/>
          <a:ext cx="8642350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8645525" imgH="4156075" progId="Word.Document.8">
                  <p:embed/>
                </p:oleObj>
              </mc:Choice>
              <mc:Fallback>
                <p:oleObj name="" r:id="rId1" imgW="8645525" imgH="4156075" progId="Word.Document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354138"/>
                        <a:ext cx="8642350" cy="4151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Rectangle 3"/>
          <p:cNvSpPr/>
          <p:nvPr/>
        </p:nvSpPr>
        <p:spPr>
          <a:xfrm>
            <a:off x="5651500" y="1844675"/>
            <a:ext cx="873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东晋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388" name="Rectangle 4"/>
          <p:cNvSpPr/>
          <p:nvPr/>
        </p:nvSpPr>
        <p:spPr>
          <a:xfrm>
            <a:off x="2484438" y="2420938"/>
            <a:ext cx="1485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稻麦兼种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389" name="Rectangle 5"/>
          <p:cNvSpPr/>
          <p:nvPr/>
        </p:nvSpPr>
        <p:spPr>
          <a:xfrm>
            <a:off x="3995738" y="3043238"/>
            <a:ext cx="873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中唐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390" name="Rectangle 6"/>
          <p:cNvSpPr/>
          <p:nvPr/>
        </p:nvSpPr>
        <p:spPr>
          <a:xfrm>
            <a:off x="3851275" y="4221163"/>
            <a:ext cx="1485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宋都南迁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88" grpId="0"/>
      <p:bldP spid="16389" grpId="0"/>
      <p:bldP spid="163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249238" y="2246313"/>
          <a:ext cx="8556625" cy="293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8645525" imgH="2967355" progId="Word.Document.8">
                  <p:embed/>
                </p:oleObj>
              </mc:Choice>
              <mc:Fallback>
                <p:oleObj name="" r:id="rId1" imgW="8645525" imgH="2967355" progId="Word.Document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9238" y="2246313"/>
                        <a:ext cx="8556625" cy="293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Rectangle 3"/>
          <p:cNvSpPr/>
          <p:nvPr/>
        </p:nvSpPr>
        <p:spPr>
          <a:xfrm>
            <a:off x="1835150" y="2708275"/>
            <a:ext cx="1485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文化重心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412" name="Rectangle 4"/>
          <p:cNvSpPr/>
          <p:nvPr/>
        </p:nvSpPr>
        <p:spPr>
          <a:xfrm>
            <a:off x="4635500" y="2684463"/>
            <a:ext cx="873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南宋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413" name="Rectangle 5"/>
          <p:cNvSpPr/>
          <p:nvPr/>
        </p:nvSpPr>
        <p:spPr>
          <a:xfrm>
            <a:off x="5580063" y="3860800"/>
            <a:ext cx="3324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区域经济发展的不平衡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17412" grpId="0"/>
      <p:bldP spid="174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250825" y="1651000"/>
          <a:ext cx="8642350" cy="355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8645525" imgH="3561715" progId="Word.Document.8">
                  <p:embed/>
                </p:oleObj>
              </mc:Choice>
              <mc:Fallback>
                <p:oleObj name="" r:id="rId1" imgW="8645525" imgH="3561715" progId="Word.Document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651000"/>
                        <a:ext cx="8642350" cy="3557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250825" y="1946275"/>
          <a:ext cx="864235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8645525" imgH="2967355" progId="Word.Document.8">
                  <p:embed/>
                </p:oleObj>
              </mc:Choice>
              <mc:Fallback>
                <p:oleObj name="" r:id="rId1" imgW="8645525" imgH="2967355" progId="Word.Document.8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946275"/>
                        <a:ext cx="8642350" cy="296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14339" name="Picture 2" descr="D:\邓保沧\课件\同步课件\名师人教必修1历史\晨读午诵.TIF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2987675" y="1725613"/>
            <a:ext cx="3457575" cy="5238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250825" y="2708275"/>
          <a:ext cx="8642350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8645525" imgH="2377440" progId="Word.Document.8">
                  <p:embed/>
                </p:oleObj>
              </mc:Choice>
              <mc:Fallback>
                <p:oleObj name="" r:id="rId3" imgW="8645525" imgH="2377440" progId="Word.Document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2708275"/>
                        <a:ext cx="8642350" cy="2371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250825" y="1946275"/>
          <a:ext cx="864235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8645525" imgH="2967355" progId="Word.Document.8">
                  <p:embed/>
                </p:oleObj>
              </mc:Choice>
              <mc:Fallback>
                <p:oleObj name="" r:id="rId1" imgW="8645525" imgH="2967355" progId="Word.Document.8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946275"/>
                        <a:ext cx="8642350" cy="296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2530" name="AutoShape 2"/>
          <p:cNvSpPr/>
          <p:nvPr/>
        </p:nvSpPr>
        <p:spPr>
          <a:xfrm>
            <a:off x="1211263" y="2349500"/>
            <a:ext cx="6697662" cy="194310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99CC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2531" name="Rectangle 3"/>
          <p:cNvSpPr/>
          <p:nvPr/>
        </p:nvSpPr>
        <p:spPr>
          <a:xfrm>
            <a:off x="5545138" y="3644900"/>
            <a:ext cx="3598862" cy="3667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探究　突破　升华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2532" name="Rectangle 4"/>
          <p:cNvSpPr/>
          <p:nvPr/>
        </p:nvSpPr>
        <p:spPr>
          <a:xfrm>
            <a:off x="3175000" y="2779713"/>
            <a:ext cx="4565650" cy="5492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ctr"/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课上互动　重难探究</a:t>
            </a:r>
            <a:endParaRPr lang="zh-CN" altLang="en-US" sz="30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22533" name="Picture 5" descr="4273899_150010822000_2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2238" y="2433638"/>
            <a:ext cx="2233612" cy="167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-1836737" y="1700213"/>
          <a:ext cx="1728787" cy="171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441700" imgH="3416300" progId="Photoshop.Image.8">
                  <p:embed/>
                </p:oleObj>
              </mc:Choice>
              <mc:Fallback>
                <p:oleObj name="" r:id="rId1" imgW="3441700" imgH="3416300" progId="Photoshop.Imag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836737" y="1700213"/>
                        <a:ext cx="1728787" cy="1716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8"/>
          <p:cNvSpPr txBox="1"/>
          <p:nvPr/>
        </p:nvSpPr>
        <p:spPr>
          <a:xfrm>
            <a:off x="1173163" y="2781300"/>
            <a:ext cx="7720012" cy="625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35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第</a:t>
            </a:r>
            <a:r>
              <a:rPr lang="en-US" altLang="zh-CN" sz="35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sz="35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课　区域经济和重心的南移</a:t>
            </a:r>
            <a:endParaRPr lang="zh-CN" altLang="en-US" sz="35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4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79388" y="1538288"/>
          <a:ext cx="8785225" cy="378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8792210" imgH="3785870" progId="Word.Document.8">
                  <p:embed/>
                </p:oleObj>
              </mc:Choice>
              <mc:Fallback>
                <p:oleObj name="" r:id="rId1" imgW="8792210" imgH="3785870" progId="Word.Document.8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388" y="1538288"/>
                        <a:ext cx="8785225" cy="3781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250825" y="1989138"/>
          <a:ext cx="86423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8645525" imgH="1783080" progId="Word.Document.8">
                  <p:embed/>
                </p:oleObj>
              </mc:Choice>
              <mc:Fallback>
                <p:oleObj name="" r:id="rId1" imgW="8645525" imgH="1783080" progId="Word.Document.8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989138"/>
                        <a:ext cx="8642350" cy="177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50825" y="3789363"/>
          <a:ext cx="864235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8645525" imgH="1188720" progId="Word.Document.8">
                  <p:embed/>
                </p:oleObj>
              </mc:Choice>
              <mc:Fallback>
                <p:oleObj name="" r:id="rId3" imgW="8645525" imgH="1188720" progId="Word.Document.8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3789363"/>
                        <a:ext cx="8642350" cy="1185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250825" y="1989138"/>
          <a:ext cx="8642350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8645525" imgH="2377440" progId="Word.Document.8">
                  <p:embed/>
                </p:oleObj>
              </mc:Choice>
              <mc:Fallback>
                <p:oleObj name="" r:id="rId1" imgW="8645525" imgH="2377440" progId="Word.Document.8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989138"/>
                        <a:ext cx="8642350" cy="2371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250825" y="4470400"/>
          <a:ext cx="86423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8645525" imgH="598805" progId="Word.Document.8">
                  <p:embed/>
                </p:oleObj>
              </mc:Choice>
              <mc:Fallback>
                <p:oleObj name="" r:id="rId3" imgW="8645525" imgH="598805" progId="Word.Document.8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4470400"/>
                        <a:ext cx="8642350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50825" y="1989138"/>
          <a:ext cx="864235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8645525" imgH="1188720" progId="Word.Document.8">
                  <p:embed/>
                </p:oleObj>
              </mc:Choice>
              <mc:Fallback>
                <p:oleObj name="" r:id="rId1" imgW="8645525" imgH="1188720" progId="Word.Document.8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989138"/>
                        <a:ext cx="8642350" cy="1185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250825" y="3213100"/>
          <a:ext cx="86423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8645525" imgH="1783080" progId="Word.Document.8">
                  <p:embed/>
                </p:oleObj>
              </mc:Choice>
              <mc:Fallback>
                <p:oleObj name="" r:id="rId3" imgW="8645525" imgH="1783080" progId="Word.Document.8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3213100"/>
                        <a:ext cx="8642350" cy="177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50825" y="828675"/>
          <a:ext cx="8642350" cy="533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8645525" imgH="5340350" progId="Word.Document.8">
                  <p:embed/>
                </p:oleObj>
              </mc:Choice>
              <mc:Fallback>
                <p:oleObj name="" r:id="rId1" imgW="8645525" imgH="5340350" progId="Word.Document.8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828675"/>
                        <a:ext cx="8642350" cy="5337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50825" y="1946275"/>
          <a:ext cx="864235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8645525" imgH="2967355" progId="Word.Document.8">
                  <p:embed/>
                </p:oleObj>
              </mc:Choice>
              <mc:Fallback>
                <p:oleObj name="" r:id="rId1" imgW="8645525" imgH="2967355" progId="Word.Document.8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946275"/>
                        <a:ext cx="8642350" cy="296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0825" y="1651000"/>
          <a:ext cx="8642350" cy="355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8645525" imgH="3561715" progId="Word.Document.8">
                  <p:embed/>
                </p:oleObj>
              </mc:Choice>
              <mc:Fallback>
                <p:oleObj name="" r:id="rId1" imgW="8645525" imgH="3561715" progId="Word.Document.8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651000"/>
                        <a:ext cx="8642350" cy="3557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250825" y="2133600"/>
          <a:ext cx="864235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8645525" imgH="1188720" progId="Word.Document.8">
                  <p:embed/>
                </p:oleObj>
              </mc:Choice>
              <mc:Fallback>
                <p:oleObj name="" r:id="rId1" imgW="8645525" imgH="1188720" progId="Word.Document.8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2133600"/>
                        <a:ext cx="8642350" cy="1185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250825" y="3357563"/>
          <a:ext cx="864235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8645525" imgH="1188720" progId="Word.Document.8">
                  <p:embed/>
                </p:oleObj>
              </mc:Choice>
              <mc:Fallback>
                <p:oleObj name="" r:id="rId3" imgW="8645525" imgH="1188720" progId="Word.Document.8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3357563"/>
                        <a:ext cx="8642350" cy="1185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50825" y="1484313"/>
          <a:ext cx="8642350" cy="355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8645525" imgH="3561715" progId="Word.Document.8">
                  <p:embed/>
                </p:oleObj>
              </mc:Choice>
              <mc:Fallback>
                <p:oleObj name="" r:id="rId1" imgW="8645525" imgH="3561715" progId="Word.Document.8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484313"/>
                        <a:ext cx="8642350" cy="3557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250825" y="4975225"/>
          <a:ext cx="86423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8645525" imgH="598805" progId="Word.Document.8">
                  <p:embed/>
                </p:oleObj>
              </mc:Choice>
              <mc:Fallback>
                <p:oleObj name="" r:id="rId3" imgW="8645525" imgH="598805" progId="Word.Document.8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4975225"/>
                        <a:ext cx="8642350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250825" y="882650"/>
          <a:ext cx="8642350" cy="513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8645525" imgH="5143500" progId="Word.Document.8">
                  <p:embed/>
                </p:oleObj>
              </mc:Choice>
              <mc:Fallback>
                <p:oleObj name="" r:id="rId1" imgW="8645525" imgH="5143500" progId="Word.Document.8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882650"/>
                        <a:ext cx="8642350" cy="5138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79388" y="1060450"/>
          <a:ext cx="8785225" cy="496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792210" imgH="4965065" progId="Word.Document.8">
                  <p:embed/>
                </p:oleObj>
              </mc:Choice>
              <mc:Fallback>
                <p:oleObj name="" r:id="rId1" imgW="8792210" imgH="4965065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388" y="1060450"/>
                        <a:ext cx="8785225" cy="4960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250825" y="1651000"/>
          <a:ext cx="8642350" cy="355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8645525" imgH="3561715" progId="Word.Document.8">
                  <p:embed/>
                </p:oleObj>
              </mc:Choice>
              <mc:Fallback>
                <p:oleObj name="" r:id="rId1" imgW="8645525" imgH="3561715" progId="Word.Document.8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651000"/>
                        <a:ext cx="8642350" cy="3557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250825" y="1651000"/>
          <a:ext cx="8642350" cy="355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645525" imgH="3561715" progId="Word.Document.8">
                  <p:embed/>
                </p:oleObj>
              </mc:Choice>
              <mc:Fallback>
                <p:oleObj name="" r:id="rId1" imgW="8645525" imgH="3561715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651000"/>
                        <a:ext cx="8642350" cy="3557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56322" name="Picture 2" descr="D:\邓保沧\课件\同步课件\名师人教必修1历史\课堂小结.TIF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2843213" y="1484313"/>
            <a:ext cx="3457575" cy="523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6323" name="Rectangle 3"/>
          <p:cNvSpPr/>
          <p:nvPr/>
        </p:nvSpPr>
        <p:spPr>
          <a:xfrm>
            <a:off x="0" y="38417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56324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60001"/>
          </a:blip>
          <a:stretch>
            <a:fillRect/>
          </a:stretch>
        </p:blipFill>
        <p:spPr>
          <a:xfrm>
            <a:off x="1647825" y="2205038"/>
            <a:ext cx="5848350" cy="3438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28676" name="Picture 2" descr="D:\邓保沧\课件\同步课件\名师人教必修1历史\教材解惑.TIF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2986088" y="1052513"/>
            <a:ext cx="3457575" cy="5238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8674" name="Object 3"/>
          <p:cNvGraphicFramePr>
            <a:graphicFrameLocks noChangeAspect="1"/>
          </p:cNvGraphicFramePr>
          <p:nvPr/>
        </p:nvGraphicFramePr>
        <p:xfrm>
          <a:off x="250825" y="1865313"/>
          <a:ext cx="864235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8645525" imgH="1188720" progId="Word.Document.8">
                  <p:embed/>
                </p:oleObj>
              </mc:Choice>
              <mc:Fallback>
                <p:oleObj name="" r:id="rId3" imgW="8645525" imgH="1188720" progId="Word.Document.8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1865313"/>
                        <a:ext cx="8642350" cy="1185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250825" y="3074988"/>
          <a:ext cx="864235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5" imgW="8645525" imgH="2967355" progId="Word.Document.8">
                  <p:embed/>
                </p:oleObj>
              </mc:Choice>
              <mc:Fallback>
                <p:oleObj name="" r:id="rId5" imgW="8645525" imgH="2967355" progId="Word.Document.8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825" y="3074988"/>
                        <a:ext cx="8642350" cy="296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250825" y="1052513"/>
          <a:ext cx="864235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8645525" imgH="1188720" progId="Word.Document.8">
                  <p:embed/>
                </p:oleObj>
              </mc:Choice>
              <mc:Fallback>
                <p:oleObj name="" r:id="rId1" imgW="8645525" imgH="1188720" progId="Word.Document.8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052513"/>
                        <a:ext cx="8642350" cy="1185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250825" y="2176463"/>
          <a:ext cx="8642350" cy="355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8645525" imgH="3561715" progId="Word.Document.8">
                  <p:embed/>
                </p:oleObj>
              </mc:Choice>
              <mc:Fallback>
                <p:oleObj name="" r:id="rId3" imgW="8645525" imgH="3561715" progId="Word.Document.8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2176463"/>
                        <a:ext cx="8642350" cy="3557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250825" y="2243138"/>
          <a:ext cx="8642350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8645525" imgH="2377440" progId="Word.Document.8">
                  <p:embed/>
                </p:oleObj>
              </mc:Choice>
              <mc:Fallback>
                <p:oleObj name="" r:id="rId1" imgW="8645525" imgH="2377440" progId="Word.Document.8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2243138"/>
                        <a:ext cx="8642350" cy="2371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938" name="AutoShape 2"/>
          <p:cNvSpPr/>
          <p:nvPr/>
        </p:nvSpPr>
        <p:spPr>
          <a:xfrm>
            <a:off x="1211263" y="2349500"/>
            <a:ext cx="6697662" cy="194310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99CC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9939" name="Rectangle 3"/>
          <p:cNvSpPr/>
          <p:nvPr/>
        </p:nvSpPr>
        <p:spPr>
          <a:xfrm>
            <a:off x="5581650" y="3644900"/>
            <a:ext cx="3562350" cy="3667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对点　反馈　巩固  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9940" name="Rectangle 4"/>
          <p:cNvSpPr/>
          <p:nvPr/>
        </p:nvSpPr>
        <p:spPr>
          <a:xfrm>
            <a:off x="3175000" y="2779713"/>
            <a:ext cx="4565650" cy="5492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ctr"/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对点检测　当堂反馈</a:t>
            </a:r>
            <a:endParaRPr lang="zh-CN" altLang="en-US" sz="30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39941" name="Picture 5" descr="4273899_150010822000_2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2238" y="2433638"/>
            <a:ext cx="2233612" cy="167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50825" y="739775"/>
          <a:ext cx="8642350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8645525" imgH="1714500" progId="Word.Document.8">
                  <p:embed/>
                </p:oleObj>
              </mc:Choice>
              <mc:Fallback>
                <p:oleObj name="" r:id="rId1" imgW="8645525" imgH="1714500" progId="Word.Document.8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739775"/>
                        <a:ext cx="8642350" cy="171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249238" y="1762125"/>
          <a:ext cx="8556625" cy="44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8672830" imgH="4526280" progId="Word.Document.8">
                  <p:embed/>
                </p:oleObj>
              </mc:Choice>
              <mc:Fallback>
                <p:oleObj name="" r:id="rId3" imgW="8672830" imgH="4526280" progId="Word.Document.8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238" y="1762125"/>
                        <a:ext cx="8556625" cy="4403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250825" y="2349500"/>
          <a:ext cx="86423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8645525" imgH="1783080" progId="Word.Document.8">
                  <p:embed/>
                </p:oleObj>
              </mc:Choice>
              <mc:Fallback>
                <p:oleObj name="" r:id="rId1" imgW="8645525" imgH="1783080" progId="Word.Document.8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2349500"/>
                        <a:ext cx="8642350" cy="177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250825" y="4102100"/>
          <a:ext cx="86423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8645525" imgH="598805" progId="Word.Document.8">
                  <p:embed/>
                </p:oleObj>
              </mc:Choice>
              <mc:Fallback>
                <p:oleObj name="" r:id="rId3" imgW="8645525" imgH="598805" progId="Word.Document.8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4102100"/>
                        <a:ext cx="8642350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250825" y="1196975"/>
          <a:ext cx="864235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8645525" imgH="2967355" progId="Word.Document.8">
                  <p:embed/>
                </p:oleObj>
              </mc:Choice>
              <mc:Fallback>
                <p:oleObj name="" r:id="rId1" imgW="8645525" imgH="2967355" progId="Word.Document.8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196975"/>
                        <a:ext cx="8642350" cy="296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250825" y="4119563"/>
          <a:ext cx="864235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8645525" imgH="1188720" progId="Word.Document.8">
                  <p:embed/>
                </p:oleObj>
              </mc:Choice>
              <mc:Fallback>
                <p:oleObj name="" r:id="rId3" imgW="8645525" imgH="1188720" progId="Word.Document.8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4119563"/>
                        <a:ext cx="8642350" cy="1185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250825" y="5200650"/>
          <a:ext cx="86423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5" imgW="8645525" imgH="598805" progId="Word.Document.8">
                  <p:embed/>
                </p:oleObj>
              </mc:Choice>
              <mc:Fallback>
                <p:oleObj name="" r:id="rId5" imgW="8645525" imgH="598805" progId="Word.Document.8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825" y="5200650"/>
                        <a:ext cx="8642350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194" name="AutoShape 2"/>
          <p:cNvSpPr/>
          <p:nvPr/>
        </p:nvSpPr>
        <p:spPr>
          <a:xfrm>
            <a:off x="1211263" y="2349500"/>
            <a:ext cx="6697662" cy="194310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99CC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195" name="Rectangle 3"/>
          <p:cNvSpPr/>
          <p:nvPr/>
        </p:nvSpPr>
        <p:spPr>
          <a:xfrm>
            <a:off x="5511800" y="3644900"/>
            <a:ext cx="3632200" cy="3667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梳理　点拨　巧记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8196" name="Rectangle 4"/>
          <p:cNvSpPr/>
          <p:nvPr/>
        </p:nvSpPr>
        <p:spPr>
          <a:xfrm>
            <a:off x="3175000" y="2779713"/>
            <a:ext cx="4565650" cy="5492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ctr"/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课前自主　基础梳理</a:t>
            </a:r>
            <a:endParaRPr lang="zh-CN" altLang="en-US" sz="30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8197" name="Picture 5" descr="4273899_150010822000_2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2238" y="2433638"/>
            <a:ext cx="2233612" cy="167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250825" y="1412875"/>
          <a:ext cx="86423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8645525" imgH="1783080" progId="Word.Document.8">
                  <p:embed/>
                </p:oleObj>
              </mc:Choice>
              <mc:Fallback>
                <p:oleObj name="" r:id="rId1" imgW="8645525" imgH="1783080" progId="Word.Document.8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412875"/>
                        <a:ext cx="8642350" cy="177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250825" y="3213100"/>
          <a:ext cx="86423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3" imgW="8645525" imgH="1783080" progId="Word.Document.8">
                  <p:embed/>
                </p:oleObj>
              </mc:Choice>
              <mc:Fallback>
                <p:oleObj name="" r:id="rId3" imgW="8645525" imgH="1783080" progId="Word.Document.8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3213100"/>
                        <a:ext cx="8642350" cy="177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250825" y="5013325"/>
          <a:ext cx="86423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5" imgW="8645525" imgH="598805" progId="Word.Document.8">
                  <p:embed/>
                </p:oleObj>
              </mc:Choice>
              <mc:Fallback>
                <p:oleObj name="" r:id="rId5" imgW="8645525" imgH="598805" progId="Word.Document.8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825" y="5013325"/>
                        <a:ext cx="8642350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250825" y="765175"/>
          <a:ext cx="8642350" cy="533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" imgW="8645525" imgH="5340350" progId="Word.Document.8">
                  <p:embed/>
                </p:oleObj>
              </mc:Choice>
              <mc:Fallback>
                <p:oleObj name="" r:id="rId1" imgW="8645525" imgH="5340350" progId="Word.Document.8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765175"/>
                        <a:ext cx="8642350" cy="5337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50825" y="1557338"/>
          <a:ext cx="8642350" cy="355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8645525" imgH="3561715" progId="Word.Document.8">
                  <p:embed/>
                </p:oleObj>
              </mc:Choice>
              <mc:Fallback>
                <p:oleObj name="" r:id="rId1" imgW="8645525" imgH="3561715" progId="Word.Document.8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557338"/>
                        <a:ext cx="8642350" cy="3557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250825" y="5119688"/>
          <a:ext cx="86423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3" imgW="8645525" imgH="598805" progId="Word.Document.8">
                  <p:embed/>
                </p:oleObj>
              </mc:Choice>
              <mc:Fallback>
                <p:oleObj name="" r:id="rId3" imgW="8645525" imgH="598805" progId="Word.Document.8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5119688"/>
                        <a:ext cx="8642350" cy="592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250825" y="1057275"/>
          <a:ext cx="8642350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8645525" imgH="4750435" progId="Word.Document.8">
                  <p:embed/>
                </p:oleObj>
              </mc:Choice>
              <mc:Fallback>
                <p:oleObj name="" r:id="rId1" imgW="8645525" imgH="4750435" progId="Word.Document.8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057275"/>
                        <a:ext cx="8642350" cy="474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250825" y="1341438"/>
          <a:ext cx="86423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" imgW="8645525" imgH="1783080" progId="Word.Document.8">
                  <p:embed/>
                </p:oleObj>
              </mc:Choice>
              <mc:Fallback>
                <p:oleObj name="" r:id="rId1" imgW="8645525" imgH="1783080" progId="Word.Document.8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341438"/>
                        <a:ext cx="8642350" cy="177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250825" y="3141663"/>
          <a:ext cx="8642350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" imgW="8645525" imgH="2377440" progId="Word.Document.8">
                  <p:embed/>
                </p:oleObj>
              </mc:Choice>
              <mc:Fallback>
                <p:oleObj name="" r:id="rId3" imgW="8645525" imgH="2377440" progId="Word.Document.8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3141663"/>
                        <a:ext cx="8642350" cy="2371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250825" y="1946275"/>
          <a:ext cx="864235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8645525" imgH="2967355" progId="Word.Document.8">
                  <p:embed/>
                </p:oleObj>
              </mc:Choice>
              <mc:Fallback>
                <p:oleObj name="" r:id="rId1" imgW="8645525" imgH="2967355" progId="Word.Document.8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946275"/>
                        <a:ext cx="8642350" cy="296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49238" y="1133475"/>
          <a:ext cx="8556625" cy="470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8645525" imgH="4750435" progId="Word.Document.8">
                  <p:embed/>
                </p:oleObj>
              </mc:Choice>
              <mc:Fallback>
                <p:oleObj name="" r:id="rId1" imgW="8645525" imgH="4750435" progId="Word.Document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9238" y="1133475"/>
                        <a:ext cx="8556625" cy="4700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3"/>
          <p:cNvSpPr/>
          <p:nvPr/>
        </p:nvSpPr>
        <p:spPr>
          <a:xfrm>
            <a:off x="4356100" y="1557338"/>
            <a:ext cx="873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经济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220" name="Rectangle 4"/>
          <p:cNvSpPr/>
          <p:nvPr/>
        </p:nvSpPr>
        <p:spPr>
          <a:xfrm>
            <a:off x="2268538" y="3332163"/>
            <a:ext cx="873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山西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221" name="Rectangle 5"/>
          <p:cNvSpPr/>
          <p:nvPr/>
        </p:nvSpPr>
        <p:spPr>
          <a:xfrm>
            <a:off x="5292725" y="3357563"/>
            <a:ext cx="11795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农业区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222" name="Rectangle 6"/>
          <p:cNvSpPr/>
          <p:nvPr/>
        </p:nvSpPr>
        <p:spPr>
          <a:xfrm>
            <a:off x="468313" y="3933825"/>
            <a:ext cx="1485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经济重心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223" name="Rectangle 7"/>
          <p:cNvSpPr/>
          <p:nvPr/>
        </p:nvSpPr>
        <p:spPr>
          <a:xfrm>
            <a:off x="1331913" y="4581525"/>
            <a:ext cx="873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江南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224" name="Rectangle 8"/>
          <p:cNvSpPr/>
          <p:nvPr/>
        </p:nvSpPr>
        <p:spPr>
          <a:xfrm>
            <a:off x="4284663" y="5157788"/>
            <a:ext cx="1179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畜牧区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20" grpId="0"/>
      <p:bldP spid="9221" grpId="0"/>
      <p:bldP spid="9222" grpId="0"/>
      <p:bldP spid="9223" grpId="0"/>
      <p:bldP spid="92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50825" y="1057275"/>
          <a:ext cx="8642350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8645525" imgH="4750435" progId="Word.Document.8">
                  <p:embed/>
                </p:oleObj>
              </mc:Choice>
              <mc:Fallback>
                <p:oleObj name="" r:id="rId1" imgW="8645525" imgH="4750435" progId="Word.Document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057275"/>
                        <a:ext cx="8642350" cy="474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775335" y="529590"/>
            <a:ext cx="759333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612140"/>
            <a:r>
              <a:rPr lang="zh-CN" altLang="en-US" sz="1800" b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点拨：</a:t>
            </a:r>
            <a:endParaRPr lang="zh-CN" altLang="en-US" sz="1800" u="sng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612140"/>
            <a:r>
              <a:rPr lang="zh-CN" altLang="en-US" sz="1800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江南</a:t>
            </a:r>
            <a:r>
              <a:rPr lang="zh-CN" sz="1800">
                <a:solidFill>
                  <a:schemeClr val="tx1"/>
                </a:solidFill>
                <a:ea typeface="宋体" panose="02010600030101010101" pitchFamily="2" charset="-122"/>
              </a:rPr>
              <a:t>经济区：</a:t>
            </a:r>
            <a:r>
              <a:rPr lang="en-US" sz="180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①</a:t>
            </a:r>
            <a:r>
              <a:rPr lang="zh-CN" sz="1800">
                <a:solidFill>
                  <a:schemeClr val="tx1"/>
                </a:solidFill>
                <a:ea typeface="宋体" panose="02010600030101010101" pitchFamily="2" charset="-122"/>
              </a:rPr>
              <a:t>特征：江南地势复杂，气候炎热潮湿，不利于开发，人烟稀少，生产技术落后。</a:t>
            </a:r>
            <a:r>
              <a:rPr lang="en-US" sz="180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②</a:t>
            </a:r>
            <a:r>
              <a:rPr lang="zh-CN" sz="1800">
                <a:solidFill>
                  <a:schemeClr val="tx1"/>
                </a:solidFill>
                <a:ea typeface="宋体" panose="02010600030101010101" pitchFamily="2" charset="-122"/>
              </a:rPr>
              <a:t>地位：与山东、山西相比，经济实力差距较大。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</a:t>
            </a:r>
            <a:r>
              <a:rPr lang="zh-CN" altLang="en-US" sz="1800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龙门碣石</a:t>
            </a:r>
            <a:r>
              <a:rPr lang="zh-CN" sz="1800">
                <a:solidFill>
                  <a:schemeClr val="tx1"/>
                </a:solidFill>
                <a:ea typeface="宋体" panose="02010600030101010101" pitchFamily="2" charset="-122"/>
              </a:rPr>
              <a:t>以北：</a:t>
            </a:r>
            <a:r>
              <a:rPr lang="en-US" sz="180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①</a:t>
            </a:r>
            <a:r>
              <a:rPr lang="zh-CN" sz="1800">
                <a:solidFill>
                  <a:schemeClr val="tx1"/>
                </a:solidFill>
                <a:ea typeface="宋体" panose="02010600030101010101" pitchFamily="2" charset="-122"/>
              </a:rPr>
              <a:t>特征：气候寒冷，土地贫瘠，是传统的畜牧业或半农半牧区。</a:t>
            </a:r>
            <a:r>
              <a:rPr lang="en-US" sz="180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②</a:t>
            </a:r>
            <a:r>
              <a:rPr lang="zh-CN" sz="1800">
                <a:solidFill>
                  <a:schemeClr val="tx1"/>
                </a:solidFill>
                <a:ea typeface="宋体" panose="02010600030101010101" pitchFamily="2" charset="-122"/>
              </a:rPr>
              <a:t>地位：经济实力有限。</a:t>
            </a:r>
            <a:endParaRPr lang="zh-CN" sz="18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indent="612140"/>
            <a:r>
              <a:rPr lang="zh-CN" sz="1800">
                <a:solidFill>
                  <a:srgbClr val="FF0000"/>
                </a:solidFill>
                <a:ea typeface="黑体" panose="02010609060101010101" pitchFamily="2" charset="-122"/>
              </a:rPr>
              <a:t>分布特点</a:t>
            </a:r>
            <a:r>
              <a:rPr lang="zh-CN" sz="1800">
                <a:solidFill>
                  <a:schemeClr val="tx1"/>
                </a:solidFill>
                <a:ea typeface="黑体" panose="02010609060101010101" pitchFamily="2" charset="-122"/>
              </a:rPr>
              <a:t>：</a:t>
            </a:r>
            <a:r>
              <a:rPr lang="zh-CN" sz="1800">
                <a:solidFill>
                  <a:schemeClr val="tx1"/>
                </a:solidFill>
                <a:ea typeface="宋体" panose="02010600030101010101" pitchFamily="2" charset="-122"/>
              </a:rPr>
              <a:t>全国的经济区域呈现出多样性和经济实力发展不平衡的特点。</a:t>
            </a: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1035" y="3556000"/>
            <a:ext cx="767778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小知识</a:t>
            </a:r>
            <a:r>
              <a:rPr lang="zh-CN" altLang="en-US"/>
              <a:t>：</a:t>
            </a:r>
            <a:r>
              <a:rPr lang="zh-CN" altLang="en-US" sz="1800">
                <a:solidFill>
                  <a:schemeClr val="tx1"/>
                </a:solidFill>
              </a:rPr>
              <a:t>河西：泛指黄河以西，汉唐时多指甘肃、青海两省黄河以西的地区。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 巴蜀：主要在今四川境内，东部为巴、西部为蜀。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龙门碣石以北以长城为界，分为塞内、塞外</a:t>
            </a:r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50825" y="1651000"/>
          <a:ext cx="8642350" cy="355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8645525" imgH="3561715" progId="Word.Document.8">
                  <p:embed/>
                </p:oleObj>
              </mc:Choice>
              <mc:Fallback>
                <p:oleObj name="" r:id="rId1" imgW="8645525" imgH="3561715" progId="Word.Document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651000"/>
                        <a:ext cx="8642350" cy="3557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3"/>
          <p:cNvSpPr/>
          <p:nvPr/>
        </p:nvSpPr>
        <p:spPr>
          <a:xfrm>
            <a:off x="6227763" y="2708275"/>
            <a:ext cx="20986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少数民族内迁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68" name="Rectangle 4"/>
          <p:cNvSpPr/>
          <p:nvPr/>
        </p:nvSpPr>
        <p:spPr>
          <a:xfrm>
            <a:off x="1619250" y="3933825"/>
            <a:ext cx="1485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安史之乱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69" name="Rectangle 5"/>
          <p:cNvSpPr/>
          <p:nvPr/>
        </p:nvSpPr>
        <p:spPr>
          <a:xfrm>
            <a:off x="1331913" y="4508500"/>
            <a:ext cx="873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68" grpId="0"/>
      <p:bldP spid="112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44475" y="1646555"/>
          <a:ext cx="8655050" cy="3564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8658225" imgH="3571875" progId="Word.Document.8">
                  <p:embed/>
                </p:oleObj>
              </mc:Choice>
              <mc:Fallback>
                <p:oleObj name="" r:id="rId1" imgW="8658225" imgH="3571875" progId="Word.Document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4475" y="1646555"/>
                        <a:ext cx="8655050" cy="35648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theme/theme1.xml><?xml version="1.0" encoding="utf-8"?>
<a:theme xmlns:a="http://schemas.openxmlformats.org/drawingml/2006/main" name="2_美好家庭family">
  <a:themeElements>
    <a:clrScheme name="2_美好家庭family 4">
      <a:dk1>
        <a:srgbClr val="000000"/>
      </a:dk1>
      <a:lt1>
        <a:srgbClr val="FFFFFF"/>
      </a:lt1>
      <a:dk2>
        <a:srgbClr val="FF9900"/>
      </a:dk2>
      <a:lt2>
        <a:srgbClr val="C0C0C0"/>
      </a:lt2>
      <a:accent1>
        <a:srgbClr val="3FB564"/>
      </a:accent1>
      <a:accent2>
        <a:srgbClr val="15A2E9"/>
      </a:accent2>
      <a:accent3>
        <a:srgbClr val="FFFFFF"/>
      </a:accent3>
      <a:accent4>
        <a:srgbClr val="000000"/>
      </a:accent4>
      <a:accent5>
        <a:srgbClr val="AFD7B8"/>
      </a:accent5>
      <a:accent6>
        <a:srgbClr val="1292D3"/>
      </a:accent6>
      <a:hlink>
        <a:srgbClr val="7F70D8"/>
      </a:hlink>
      <a:folHlink>
        <a:srgbClr val="A1A18B"/>
      </a:folHlink>
    </a:clrScheme>
    <a:fontScheme name="2_美好家庭family">
      <a:majorFont>
        <a:latin typeface="方正小标宋简体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2_美好家庭family 1">
        <a:dk1>
          <a:srgbClr val="0033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2A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美好家庭family 2">
        <a:dk1>
          <a:srgbClr val="30311D"/>
        </a:dk1>
        <a:lt1>
          <a:srgbClr val="FFFFFF"/>
        </a:lt1>
        <a:dk2>
          <a:srgbClr val="44808E"/>
        </a:dk2>
        <a:lt2>
          <a:srgbClr val="DDDDDD"/>
        </a:lt2>
        <a:accent1>
          <a:srgbClr val="DCC242"/>
        </a:accent1>
        <a:accent2>
          <a:srgbClr val="388FDE"/>
        </a:accent2>
        <a:accent3>
          <a:srgbClr val="FFFFFF"/>
        </a:accent3>
        <a:accent4>
          <a:srgbClr val="272817"/>
        </a:accent4>
        <a:accent5>
          <a:srgbClr val="EBDDB0"/>
        </a:accent5>
        <a:accent6>
          <a:srgbClr val="3281C9"/>
        </a:accent6>
        <a:hlink>
          <a:srgbClr val="57BB7D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美好家庭family 3">
        <a:dk1>
          <a:srgbClr val="000000"/>
        </a:dk1>
        <a:lt1>
          <a:srgbClr val="FFFFFF"/>
        </a:lt1>
        <a:dk2>
          <a:srgbClr val="1367BB"/>
        </a:dk2>
        <a:lt2>
          <a:srgbClr val="C0C0C0"/>
        </a:lt2>
        <a:accent1>
          <a:srgbClr val="68B3D8"/>
        </a:accent1>
        <a:accent2>
          <a:srgbClr val="EC8D4C"/>
        </a:accent2>
        <a:accent3>
          <a:srgbClr val="FFFFFF"/>
        </a:accent3>
        <a:accent4>
          <a:srgbClr val="000000"/>
        </a:accent4>
        <a:accent5>
          <a:srgbClr val="B9D6E9"/>
        </a:accent5>
        <a:accent6>
          <a:srgbClr val="D67F44"/>
        </a:accent6>
        <a:hlink>
          <a:srgbClr val="4CC737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美好家庭family 4">
        <a:dk1>
          <a:srgbClr val="0000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00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美好家庭family">
  <a:themeElements>
    <a:clrScheme name="1_美好家庭family 4">
      <a:dk1>
        <a:srgbClr val="000000"/>
      </a:dk1>
      <a:lt1>
        <a:srgbClr val="FFFFFF"/>
      </a:lt1>
      <a:dk2>
        <a:srgbClr val="FF9900"/>
      </a:dk2>
      <a:lt2>
        <a:srgbClr val="C0C0C0"/>
      </a:lt2>
      <a:accent1>
        <a:srgbClr val="3FB564"/>
      </a:accent1>
      <a:accent2>
        <a:srgbClr val="15A2E9"/>
      </a:accent2>
      <a:accent3>
        <a:srgbClr val="FFFFFF"/>
      </a:accent3>
      <a:accent4>
        <a:srgbClr val="000000"/>
      </a:accent4>
      <a:accent5>
        <a:srgbClr val="AFD7B8"/>
      </a:accent5>
      <a:accent6>
        <a:srgbClr val="1292D3"/>
      </a:accent6>
      <a:hlink>
        <a:srgbClr val="7F70D8"/>
      </a:hlink>
      <a:folHlink>
        <a:srgbClr val="A1A18B"/>
      </a:folHlink>
    </a:clrScheme>
    <a:fontScheme name="1_美好家庭family">
      <a:majorFont>
        <a:latin typeface="方正小标宋简体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1_美好家庭family 1">
        <a:dk1>
          <a:srgbClr val="0033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2A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美好家庭family 2">
        <a:dk1>
          <a:srgbClr val="30311D"/>
        </a:dk1>
        <a:lt1>
          <a:srgbClr val="FFFFFF"/>
        </a:lt1>
        <a:dk2>
          <a:srgbClr val="44808E"/>
        </a:dk2>
        <a:lt2>
          <a:srgbClr val="DDDDDD"/>
        </a:lt2>
        <a:accent1>
          <a:srgbClr val="DCC242"/>
        </a:accent1>
        <a:accent2>
          <a:srgbClr val="388FDE"/>
        </a:accent2>
        <a:accent3>
          <a:srgbClr val="FFFFFF"/>
        </a:accent3>
        <a:accent4>
          <a:srgbClr val="272817"/>
        </a:accent4>
        <a:accent5>
          <a:srgbClr val="EBDDB0"/>
        </a:accent5>
        <a:accent6>
          <a:srgbClr val="3281C9"/>
        </a:accent6>
        <a:hlink>
          <a:srgbClr val="57BB7D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美好家庭family 3">
        <a:dk1>
          <a:srgbClr val="000000"/>
        </a:dk1>
        <a:lt1>
          <a:srgbClr val="FFFFFF"/>
        </a:lt1>
        <a:dk2>
          <a:srgbClr val="1367BB"/>
        </a:dk2>
        <a:lt2>
          <a:srgbClr val="C0C0C0"/>
        </a:lt2>
        <a:accent1>
          <a:srgbClr val="68B3D8"/>
        </a:accent1>
        <a:accent2>
          <a:srgbClr val="EC8D4C"/>
        </a:accent2>
        <a:accent3>
          <a:srgbClr val="FFFFFF"/>
        </a:accent3>
        <a:accent4>
          <a:srgbClr val="000000"/>
        </a:accent4>
        <a:accent5>
          <a:srgbClr val="B9D6E9"/>
        </a:accent5>
        <a:accent6>
          <a:srgbClr val="D67F44"/>
        </a:accent6>
        <a:hlink>
          <a:srgbClr val="4CC737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美好家庭family 4">
        <a:dk1>
          <a:srgbClr val="0000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00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美好家庭family">
  <a:themeElements>
    <a:clrScheme name="3_美好家庭family 4">
      <a:dk1>
        <a:srgbClr val="000000"/>
      </a:dk1>
      <a:lt1>
        <a:srgbClr val="FFFFFF"/>
      </a:lt1>
      <a:dk2>
        <a:srgbClr val="FF9900"/>
      </a:dk2>
      <a:lt2>
        <a:srgbClr val="C0C0C0"/>
      </a:lt2>
      <a:accent1>
        <a:srgbClr val="3FB564"/>
      </a:accent1>
      <a:accent2>
        <a:srgbClr val="15A2E9"/>
      </a:accent2>
      <a:accent3>
        <a:srgbClr val="FFFFFF"/>
      </a:accent3>
      <a:accent4>
        <a:srgbClr val="000000"/>
      </a:accent4>
      <a:accent5>
        <a:srgbClr val="AFD7B8"/>
      </a:accent5>
      <a:accent6>
        <a:srgbClr val="1292D3"/>
      </a:accent6>
      <a:hlink>
        <a:srgbClr val="7F70D8"/>
      </a:hlink>
      <a:folHlink>
        <a:srgbClr val="A1A18B"/>
      </a:folHlink>
    </a:clrScheme>
    <a:fontScheme name="3_美好家庭family">
      <a:majorFont>
        <a:latin typeface="方正小标宋简体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3_美好家庭family 1">
        <a:dk1>
          <a:srgbClr val="0033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2A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美好家庭family 2">
        <a:dk1>
          <a:srgbClr val="30311D"/>
        </a:dk1>
        <a:lt1>
          <a:srgbClr val="FFFFFF"/>
        </a:lt1>
        <a:dk2>
          <a:srgbClr val="44808E"/>
        </a:dk2>
        <a:lt2>
          <a:srgbClr val="DDDDDD"/>
        </a:lt2>
        <a:accent1>
          <a:srgbClr val="DCC242"/>
        </a:accent1>
        <a:accent2>
          <a:srgbClr val="388FDE"/>
        </a:accent2>
        <a:accent3>
          <a:srgbClr val="FFFFFF"/>
        </a:accent3>
        <a:accent4>
          <a:srgbClr val="272817"/>
        </a:accent4>
        <a:accent5>
          <a:srgbClr val="EBDDB0"/>
        </a:accent5>
        <a:accent6>
          <a:srgbClr val="3281C9"/>
        </a:accent6>
        <a:hlink>
          <a:srgbClr val="57BB7D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美好家庭family 3">
        <a:dk1>
          <a:srgbClr val="000000"/>
        </a:dk1>
        <a:lt1>
          <a:srgbClr val="FFFFFF"/>
        </a:lt1>
        <a:dk2>
          <a:srgbClr val="1367BB"/>
        </a:dk2>
        <a:lt2>
          <a:srgbClr val="C0C0C0"/>
        </a:lt2>
        <a:accent1>
          <a:srgbClr val="68B3D8"/>
        </a:accent1>
        <a:accent2>
          <a:srgbClr val="EC8D4C"/>
        </a:accent2>
        <a:accent3>
          <a:srgbClr val="FFFFFF"/>
        </a:accent3>
        <a:accent4>
          <a:srgbClr val="000000"/>
        </a:accent4>
        <a:accent5>
          <a:srgbClr val="B9D6E9"/>
        </a:accent5>
        <a:accent6>
          <a:srgbClr val="D67F44"/>
        </a:accent6>
        <a:hlink>
          <a:srgbClr val="4CC737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美好家庭family 4">
        <a:dk1>
          <a:srgbClr val="0000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00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​​">
  <a:themeElements>
    <a:clrScheme name="1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​​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1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WPS 演示</Application>
  <PresentationFormat/>
  <Paragraphs>63</Paragraphs>
  <Slides>45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54</vt:i4>
      </vt:variant>
      <vt:variant>
        <vt:lpstr>幻灯片标题</vt:lpstr>
      </vt:variant>
      <vt:variant>
        <vt:i4>45</vt:i4>
      </vt:variant>
    </vt:vector>
  </HeadingPairs>
  <TitlesOfParts>
    <vt:vector size="116" baseType="lpstr">
      <vt:lpstr>Arial</vt:lpstr>
      <vt:lpstr>宋体</vt:lpstr>
      <vt:lpstr>Wingdings</vt:lpstr>
      <vt:lpstr>Times New Roman</vt:lpstr>
      <vt:lpstr>方正小标宋简体</vt:lpstr>
      <vt:lpstr>Arial Unicode MS</vt:lpstr>
      <vt:lpstr>微软雅黑</vt:lpstr>
      <vt:lpstr>黑体</vt:lpstr>
      <vt:lpstr>楷体_GB2312</vt:lpstr>
      <vt:lpstr>新宋体</vt:lpstr>
      <vt:lpstr>方正仿宋_GBK</vt:lpstr>
      <vt:lpstr>仿宋_GB2312</vt:lpstr>
      <vt:lpstr>仿宋</vt:lpstr>
      <vt:lpstr>2_美好家庭family</vt:lpstr>
      <vt:lpstr>1_美好家庭family</vt:lpstr>
      <vt:lpstr>3_美好家庭family</vt:lpstr>
      <vt:lpstr>1_Office 主题​​</vt:lpstr>
      <vt:lpstr>Photoshop.Image.8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test</cp:lastModifiedBy>
  <cp:revision>1300</cp:revision>
  <dcterms:created xsi:type="dcterms:W3CDTF">2018-10-07T03:58:31Z</dcterms:created>
  <dcterms:modified xsi:type="dcterms:W3CDTF">2020-02-10T05:16:19Z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