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9"/>
  </p:notesMasterIdLst>
  <p:sldIdLst>
    <p:sldId id="327" r:id="rId5"/>
    <p:sldId id="284" r:id="rId6"/>
    <p:sldId id="328" r:id="rId7"/>
    <p:sldId id="329" r:id="rId8"/>
    <p:sldId id="330" r:id="rId10"/>
    <p:sldId id="331" r:id="rId11"/>
    <p:sldId id="332" r:id="rId12"/>
    <p:sldId id="333" r:id="rId13"/>
    <p:sldId id="334" r:id="rId14"/>
    <p:sldId id="295" r:id="rId15"/>
    <p:sldId id="268" r:id="rId16"/>
    <p:sldId id="299" r:id="rId17"/>
    <p:sldId id="306" r:id="rId18"/>
    <p:sldId id="280" r:id="rId19"/>
    <p:sldId id="335" r:id="rId20"/>
    <p:sldId id="279" r:id="rId21"/>
    <p:sldId id="288" r:id="rId22"/>
    <p:sldId id="336" r:id="rId23"/>
    <p:sldId id="337" r:id="rId24"/>
    <p:sldId id="294" r:id="rId25"/>
    <p:sldId id="359" r:id="rId26"/>
    <p:sldId id="276" r:id="rId27"/>
    <p:sldId id="360" r:id="rId28"/>
    <p:sldId id="338" r:id="rId29"/>
    <p:sldId id="292" r:id="rId30"/>
    <p:sldId id="293" r:id="rId31"/>
    <p:sldId id="339" r:id="rId32"/>
    <p:sldId id="340" r:id="rId33"/>
    <p:sldId id="341" r:id="rId34"/>
    <p:sldId id="361" r:id="rId35"/>
    <p:sldId id="358"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 initials="x" lastIdx="1" clrIdx="0"/>
  <p:cmAuthor id="0" name="王子涵"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0066"/>
    <a:srgbClr val="FF33CC"/>
    <a:srgbClr val="66FF66"/>
    <a:srgbClr val="CAC8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4" d="100"/>
          <a:sy n="64" d="100"/>
        </p:scale>
        <p:origin x="-46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b="1">
                <a:solidFill>
                  <a:srgbClr val="006666"/>
                </a:solidFill>
                <a:ea typeface="黑体" panose="02010609060101010101" pitchFamily="2" charset="-122"/>
                <a:sym typeface="+mn-ea"/>
              </a:rPr>
              <a:t>1</a:t>
            </a:r>
            <a:r>
              <a:rPr lang="zh-CN" altLang="en-US" b="1" dirty="0">
                <a:solidFill>
                  <a:srgbClr val="006666"/>
                </a:solidFill>
                <a:ea typeface="黑体" panose="02010609060101010101" pitchFamily="2" charset="-122"/>
                <a:sym typeface="+mn-ea"/>
              </a:rPr>
              <a:t>、知道诸子百家，认识春秋战国时期    </a:t>
            </a:r>
            <a:endParaRPr lang="zh-CN" altLang="en-US" b="1" dirty="0">
              <a:solidFill>
                <a:srgbClr val="006666"/>
              </a:solidFill>
              <a:ea typeface="黑体" panose="02010609060101010101" pitchFamily="2" charset="-122"/>
            </a:endParaRPr>
          </a:p>
          <a:p>
            <a:pPr>
              <a:buNone/>
            </a:pPr>
            <a:r>
              <a:rPr lang="zh-CN" altLang="en-US" b="1" dirty="0">
                <a:solidFill>
                  <a:srgbClr val="006666"/>
                </a:solidFill>
                <a:ea typeface="黑体" panose="02010609060101010101" pitchFamily="2" charset="-122"/>
                <a:sym typeface="+mn-ea"/>
              </a:rPr>
              <a:t>      百家争鸣局面形成的重要意义；</a:t>
            </a:r>
            <a:endParaRPr lang="zh-CN" altLang="en-US" b="1" dirty="0">
              <a:solidFill>
                <a:srgbClr val="006666"/>
              </a:solidFill>
              <a:ea typeface="黑体" panose="02010609060101010101" pitchFamily="2" charset="-122"/>
            </a:endParaRPr>
          </a:p>
          <a:p>
            <a:pPr>
              <a:buNone/>
            </a:pPr>
            <a:r>
              <a:rPr lang="en-US" altLang="zh-CN" b="1">
                <a:solidFill>
                  <a:srgbClr val="006666"/>
                </a:solidFill>
                <a:ea typeface="黑体" panose="02010609060101010101" pitchFamily="2" charset="-122"/>
                <a:sym typeface="+mn-ea"/>
              </a:rPr>
              <a:t>2</a:t>
            </a:r>
            <a:r>
              <a:rPr lang="zh-CN" altLang="en-US" b="1" dirty="0">
                <a:solidFill>
                  <a:srgbClr val="006666"/>
                </a:solidFill>
                <a:ea typeface="黑体" panose="02010609060101010101" pitchFamily="2" charset="-122"/>
                <a:sym typeface="+mn-ea"/>
              </a:rPr>
              <a:t>、了解孔子、孟子和荀子等思想家     </a:t>
            </a:r>
            <a:endParaRPr lang="zh-CN" altLang="en-US" b="1" dirty="0">
              <a:solidFill>
                <a:srgbClr val="006666"/>
              </a:solidFill>
              <a:ea typeface="黑体" panose="02010609060101010101" pitchFamily="2" charset="-122"/>
            </a:endParaRPr>
          </a:p>
          <a:p>
            <a:pPr>
              <a:buNone/>
            </a:pPr>
            <a:r>
              <a:rPr lang="zh-CN" altLang="en-US" b="1" dirty="0">
                <a:solidFill>
                  <a:srgbClr val="006666"/>
                </a:solidFill>
                <a:ea typeface="黑体" panose="02010609060101010101" pitchFamily="2" charset="-122"/>
                <a:sym typeface="+mn-ea"/>
              </a:rPr>
              <a:t>      以及儒家思想的形成。</a:t>
            </a:r>
            <a:endParaRPr lang="zh-CN" altLang="en-US" b="1" dirty="0">
              <a:solidFill>
                <a:srgbClr val="006666"/>
              </a:solidFill>
              <a:ea typeface="黑体" panose="02010609060101010101" pitchFamily="2" charset="-122"/>
            </a:endParaRPr>
          </a:p>
          <a:p>
            <a:pPr>
              <a:buNone/>
            </a:pPr>
            <a:r>
              <a:rPr lang="zh-CN" altLang="en-US" b="1">
                <a:solidFill>
                  <a:srgbClr val="006666"/>
                </a:solidFill>
                <a:ea typeface="黑体" panose="02010609060101010101" pitchFamily="2" charset="-122"/>
                <a:sym typeface="+mn-ea"/>
              </a:rPr>
              <a:t>       </a:t>
            </a:r>
            <a:endParaRPr lang="zh-CN" altLang="en-US" b="1">
              <a:solidFill>
                <a:srgbClr val="006666"/>
              </a:solidFill>
              <a:ea typeface="黑体" panose="02010609060101010101" pitchFamily="2" charset="-122"/>
            </a:endParaRPr>
          </a:p>
          <a:p>
            <a:endParaRPr lang="zh-CN" altLang="en-US"/>
          </a:p>
        </p:txBody>
      </p:sp>
      <p:sp>
        <p:nvSpPr>
          <p:cNvPr id="4" name="灯片编号占位符 3"/>
          <p:cNvSpPr>
            <a:spLocks noGrp="1"/>
          </p:cNvSpPr>
          <p:nvPr>
            <p:ph type="sldNum" sz="quarter" idx="10"/>
          </p:nvPr>
        </p:nvSpPr>
        <p:spPr/>
        <p:txBody>
          <a:bodyPr/>
          <a:lstStyle/>
          <a:p>
            <a:fld id="{6742EBCD-85A0-41A7-830F-819DF351E52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CONFUCIUS:</a:t>
            </a:r>
            <a:r>
              <a:rPr lang="zh-CN" altLang="en-US"/>
              <a:t>孔子 </a:t>
            </a:r>
            <a:endParaRPr lang="zh-CN" altLang="en-US"/>
          </a:p>
          <a:p>
            <a:r>
              <a:rPr lang="en-US" altLang="zh-CN"/>
              <a:t>PHILOSOPHUS:</a:t>
            </a:r>
            <a:r>
              <a:rPr lang="zh-CN" altLang="en-US"/>
              <a:t>哲人</a:t>
            </a:r>
            <a:endParaRPr lang="zh-CN" altLang="en-US"/>
          </a:p>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你所说的礼，倡导它的人和骨头都已经腐烂了，只有他的言论还在。意思是说，这些东西早已经过时了，你又何必孜孜以求以前存在现在已经不适合的东西。一个人如何处世，那就是顺应时代潮流，顺应时代的变化：“况且君子时运来了就驾着车出去做官，生不逢时，就像蓬草一样随风飘转。”</a:t>
            </a:r>
            <a:endParaRPr lang="zh-CN" altLang="en-US"/>
          </a:p>
          <a:p>
            <a:endParaRPr lang="zh-CN" altLang="en-US"/>
          </a:p>
          <a:p>
            <a:r>
              <a:rPr lang="zh-CN" altLang="en-US"/>
              <a:t>接下来，老子阐述了自己的人生观。老子是主张无为的，主张人要柔弱一点，要善于隐藏自己，善于藏锋隐锐，不要那么刚强，因为刚强的东西往往死得快。</a:t>
            </a:r>
            <a:endParaRPr lang="zh-CN" altLang="en-US"/>
          </a:p>
          <a:p>
            <a:r>
              <a:rPr lang="zh-CN" altLang="en-US"/>
              <a:t>我听说，善于经商的人把货物隐藏起来，好像什么东西也没有，君子具有高尚的的品德，他的容貌谦虚得像愚钝的人。抛弃您的骄气和过多的欲望，抛弃您做作的情态神色和过大的志向，这些对于您自身都是没有好处的。</a:t>
            </a:r>
            <a:endParaRPr lang="zh-CN" altLang="en-US"/>
          </a:p>
          <a:p>
            <a:r>
              <a:rPr lang="zh-CN" altLang="en-US"/>
              <a:t>有钱的人送钱，有德的人送言，我是个穷人，就冒充仁人送你几句话吧。做人呢不能太聪明，聪明人呢往往死得快；与人交往呢不能太苛刻，不要议论别人，也别老是揭别人的短，因为这样就会很危险。做人呢千万不能太任性，不管是做个普通人还是公务员，都得低调行事”</a:t>
            </a:r>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52226" name="幻灯片图像占位符 496641"/>
          <p:cNvSpPr>
            <a:spLocks noRot="1" noTextEdit="1"/>
          </p:cNvSpPr>
          <p:nvPr>
            <p:ph type="sldImg"/>
          </p:nvPr>
        </p:nvSpPr>
        <p:spPr/>
      </p:sp>
      <p:sp>
        <p:nvSpPr>
          <p:cNvPr id="52227" name="文本占位符 496642"/>
          <p:cNvSpPr>
            <a:spLocks noGrp="1"/>
          </p:cNvSpPr>
          <p:nvPr>
            <p:ph type="body"/>
          </p:nvPr>
        </p:nvSpPr>
        <p:spPr>
          <a:xfrm>
            <a:off x="914400" y="4343400"/>
            <a:ext cx="5029200" cy="4114800"/>
          </a:xfrm>
        </p:spPr>
        <p:txBody>
          <a:bodyPr anchor="t"/>
          <a:p>
            <a:pPr lvl="0"/>
            <a:r>
              <a:rPr lang="zh-CN" altLang="en-US"/>
              <a:t>民本</a:t>
            </a:r>
            <a:r>
              <a:rPr lang="zh-CN" altLang="en-US" dirty="0"/>
              <a:t>思想的历史文化遗产</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中国的文化史上有一段佳话</a:t>
            </a:r>
            <a:r>
              <a:rPr lang="en-US" altLang="zh-CN"/>
              <a:t>,</a:t>
            </a:r>
            <a:r>
              <a:rPr lang="zh-CN" altLang="en-US"/>
              <a:t>两位人物坐而论道</a:t>
            </a:r>
            <a:r>
              <a:rPr lang="en-US" altLang="zh-CN"/>
              <a:t>,</a:t>
            </a:r>
            <a:r>
              <a:rPr lang="zh-CN" altLang="en-US"/>
              <a:t>可谓是</a:t>
            </a:r>
            <a:r>
              <a:rPr lang="en-US" altLang="zh-CN"/>
              <a:t>“</a:t>
            </a:r>
            <a:r>
              <a:rPr lang="zh-CN" altLang="en-US"/>
              <a:t>巅峰对话</a:t>
            </a:r>
            <a:r>
              <a:rPr lang="en-US" altLang="zh-CN"/>
              <a:t>”</a:t>
            </a:r>
            <a:r>
              <a:rPr lang="zh-CN" altLang="en-US"/>
              <a:t>。他们就是本课的两位主角，孔子与老子。现代考古中发现的汉代的画像砖中多体现出这一主题，年代虽然久远，但工匠刻下的人名与史料典籍里的记叙相互映证，后人也画出了这幅想像图，大概表达出</a:t>
            </a:r>
            <a:r>
              <a:rPr lang="en-US" altLang="zh-CN"/>
              <a:t>“</a:t>
            </a:r>
            <a:r>
              <a:rPr lang="zh-CN" altLang="en-US"/>
              <a:t>吾辈虽不能至，而心向往之</a:t>
            </a:r>
            <a:r>
              <a:rPr lang="en-US" altLang="zh-CN"/>
              <a:t>”</a:t>
            </a:r>
            <a:r>
              <a:rPr lang="zh-CN" altLang="en-US"/>
              <a:t>的渴慕心情，因为这两人的确是历史上让我们</a:t>
            </a:r>
            <a:r>
              <a:rPr lang="en-US" altLang="zh-CN"/>
              <a:t>“</a:t>
            </a:r>
            <a:r>
              <a:rPr lang="zh-CN" altLang="en-US"/>
              <a:t>高山仰止</a:t>
            </a:r>
            <a:r>
              <a:rPr lang="en-US" altLang="zh-CN"/>
              <a:t>”</a:t>
            </a:r>
            <a:r>
              <a:rPr lang="zh-CN" altLang="en-US"/>
              <a:t>的人物</a:t>
            </a:r>
            <a:r>
              <a:rPr lang="zh-CN" altLang="en-US"/>
              <a:t>，今天让我们一起走近这两位人物，了解他们的思想，体会隔着久远的历史长河，他们仍然能给我们带来的深刻启示。</a:t>
            </a:r>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solidFill>
                  <a:srgbClr val="0000FF"/>
                </a:solidFill>
                <a:latin typeface="楷体_GB2312" pitchFamily="49" charset="-122"/>
                <a:ea typeface="楷体_GB2312" pitchFamily="49" charset="-122"/>
                <a:sym typeface="+mn-ea"/>
              </a:rPr>
              <a:t>这段名言，用简单的几名话概括了孔子一生的经历和他做人、处事、做学问的经验：十五岁时开始立志学习；三十岁时能自立于世；四十岁时已经成为知者；五十岁时懂得了什么是天命；六十岁时能听得进不同的意见；七十岁时可以随心所欲，但不会打破常规。这段名言反映了孔子志向专一，执著探索，不断完善自己的一生。对我们今天立志成才，实现人生的自我价值有着深刻的启迪。</a:t>
            </a:r>
            <a:endParaRPr lang="zh-CN" altLang="en-US" b="1">
              <a:solidFill>
                <a:srgbClr val="0000FF"/>
              </a:solidFill>
              <a:latin typeface="楷体_GB2312" pitchFamily="49" charset="-122"/>
              <a:ea typeface="楷体_GB2312" pitchFamily="49" charset="-122"/>
            </a:endParaRPr>
          </a:p>
          <a:p>
            <a:r>
              <a:rPr lang="zh-CN" altLang="en-US" b="1" dirty="0">
                <a:latin typeface="华文中宋" pitchFamily="2" charset="-122"/>
                <a:ea typeface="华文中宋" pitchFamily="2" charset="-122"/>
                <a:sym typeface="+mn-ea"/>
              </a:rPr>
              <a:t>自</a:t>
            </a:r>
            <a:r>
              <a:rPr lang="en-US" altLang="zh-CN" b="1">
                <a:latin typeface="华文中宋" pitchFamily="2" charset="-122"/>
                <a:ea typeface="华文中宋" pitchFamily="2" charset="-122"/>
                <a:sym typeface="+mn-ea"/>
              </a:rPr>
              <a:t>1984</a:t>
            </a:r>
            <a:r>
              <a:rPr lang="zh-CN" altLang="en-US" b="1" dirty="0">
                <a:latin typeface="华文中宋" pitchFamily="2" charset="-122"/>
                <a:ea typeface="华文中宋" pitchFamily="2" charset="-122"/>
                <a:sym typeface="+mn-ea"/>
              </a:rPr>
              <a:t>年以来，孔子的故乡</a:t>
            </a:r>
            <a:r>
              <a:rPr lang="zh-CN" altLang="en-US" b="1" dirty="0">
                <a:solidFill>
                  <a:srgbClr val="FF0000"/>
                </a:solidFill>
                <a:latin typeface="华文中宋" pitchFamily="2" charset="-122"/>
                <a:ea typeface="华文中宋" pitchFamily="2" charset="-122"/>
                <a:sym typeface="+mn-ea"/>
              </a:rPr>
              <a:t>山东曲阜</a:t>
            </a:r>
            <a:r>
              <a:rPr lang="zh-CN" altLang="en-US" b="1" dirty="0">
                <a:latin typeface="华文中宋" pitchFamily="2" charset="-122"/>
                <a:ea typeface="华文中宋" pitchFamily="2" charset="-122"/>
                <a:sym typeface="+mn-ea"/>
              </a:rPr>
              <a:t>已经连续举办了多届“</a:t>
            </a:r>
            <a:r>
              <a:rPr lang="zh-CN" altLang="en-US" b="1" dirty="0">
                <a:solidFill>
                  <a:srgbClr val="FF0000"/>
                </a:solidFill>
                <a:latin typeface="华文中宋" pitchFamily="2" charset="-122"/>
                <a:ea typeface="华文中宋" pitchFamily="2" charset="-122"/>
                <a:sym typeface="+mn-ea"/>
              </a:rPr>
              <a:t>国际孔子文化节</a:t>
            </a:r>
            <a:r>
              <a:rPr lang="zh-CN" altLang="en-US" b="1" dirty="0">
                <a:latin typeface="华文中宋" pitchFamily="2" charset="-122"/>
                <a:ea typeface="华文中宋" pitchFamily="2" charset="-122"/>
                <a:sym typeface="+mn-ea"/>
              </a:rPr>
              <a:t>”，被誉为中国最能代表汉民族历史文化内涵的节庆活动。</a:t>
            </a:r>
            <a:r>
              <a:rPr lang="zh-CN" altLang="en-US" b="1" dirty="0">
                <a:latin typeface="Times New Roman" panose="02020603050405020304" pitchFamily="18" charset="0"/>
                <a:ea typeface="华文中宋" pitchFamily="2" charset="-122"/>
                <a:sym typeface="+mn-ea"/>
              </a:rPr>
              <a:t>二十世纪九十年代在法国巴黎的一次诺贝尔奖获得者的学术研讨会上，与会的</a:t>
            </a:r>
            <a:r>
              <a:rPr lang="en-US" altLang="zh-CN" b="1">
                <a:latin typeface="Times New Roman" panose="02020603050405020304" pitchFamily="18" charset="0"/>
                <a:ea typeface="华文中宋" pitchFamily="2" charset="-122"/>
                <a:sym typeface="+mn-ea"/>
              </a:rPr>
              <a:t>70</a:t>
            </a:r>
            <a:r>
              <a:rPr lang="zh-CN" altLang="en-US" b="1" dirty="0">
                <a:latin typeface="Times New Roman" panose="02020603050405020304" pitchFamily="18" charset="0"/>
                <a:ea typeface="华文中宋" pitchFamily="2" charset="-122"/>
                <a:sym typeface="+mn-ea"/>
              </a:rPr>
              <a:t>多位学者发表了一项声明称：</a:t>
            </a:r>
            <a:r>
              <a:rPr lang="zh-CN" altLang="en-US" b="1" dirty="0">
                <a:solidFill>
                  <a:srgbClr val="FF0000"/>
                </a:solidFill>
                <a:latin typeface="Times New Roman" panose="02020603050405020304" pitchFamily="18" charset="0"/>
                <a:ea typeface="华文中宋" pitchFamily="2" charset="-122"/>
                <a:sym typeface="+mn-ea"/>
              </a:rPr>
              <a:t>人类如果想在未来的世纪里找到一条生存道路，必须到中国两千年前的孔老夫子那儿去寻找智慧。</a:t>
            </a:r>
            <a:r>
              <a:rPr lang="zh-CN" altLang="en-US" b="1" u="sng" dirty="0">
                <a:effectLst>
                  <a:outerShdw blurRad="38100" dist="38100" dir="2700000">
                    <a:srgbClr val="C0C0C0"/>
                  </a:outerShdw>
                </a:effectLst>
                <a:latin typeface="Arial" panose="020B0604020202020204" pitchFamily="34" charset="0"/>
                <a:ea typeface="宋体" panose="02010600030101010101" pitchFamily="2" charset="-122"/>
                <a:sym typeface="+mn-ea"/>
              </a:rPr>
              <a:t>是什么原因，使孔子具有如此巨大的长久的魅力呢？</a:t>
            </a:r>
            <a:endParaRPr kumimoji="0" lang="zh-CN" altLang="en-US" b="1" i="0" u="none" strike="noStrike" kern="1200" cap="none" spc="0" normalizeH="0" baseline="0" noProof="1" dirty="0">
              <a:solidFill>
                <a:srgbClr val="FF0000"/>
              </a:solidFill>
              <a:latin typeface="华文中宋" pitchFamily="2" charset="-122"/>
              <a:ea typeface="华文中宋" pitchFamily="2" charset="-122"/>
              <a:cs typeface="+mn-cs"/>
            </a:endParaRPr>
          </a:p>
          <a:p>
            <a:endParaRPr lang="zh-CN" altLang="en-US" b="1" dirty="0">
              <a:latin typeface="华文中宋" pitchFamily="2" charset="-122"/>
              <a:ea typeface="华文中宋" pitchFamily="2" charset="-122"/>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中国的文化史上有一段佳话</a:t>
            </a:r>
            <a:r>
              <a:rPr lang="en-US" altLang="zh-CN">
                <a:sym typeface="+mn-ea"/>
              </a:rPr>
              <a:t>,</a:t>
            </a:r>
            <a:r>
              <a:rPr lang="zh-CN" altLang="en-US">
                <a:sym typeface="+mn-ea"/>
              </a:rPr>
              <a:t>两位人物坐而论道</a:t>
            </a:r>
            <a:r>
              <a:rPr lang="en-US" altLang="zh-CN">
                <a:sym typeface="+mn-ea"/>
              </a:rPr>
              <a:t>,</a:t>
            </a:r>
            <a:r>
              <a:rPr lang="zh-CN" altLang="en-US">
                <a:sym typeface="+mn-ea"/>
              </a:rPr>
              <a:t>可谓是</a:t>
            </a:r>
            <a:r>
              <a:rPr lang="en-US" altLang="zh-CN">
                <a:sym typeface="+mn-ea"/>
              </a:rPr>
              <a:t>“</a:t>
            </a:r>
            <a:r>
              <a:rPr lang="zh-CN" altLang="en-US">
                <a:sym typeface="+mn-ea"/>
              </a:rPr>
              <a:t>巅峰对话</a:t>
            </a:r>
            <a:r>
              <a:rPr lang="en-US" altLang="zh-CN">
                <a:sym typeface="+mn-ea"/>
              </a:rPr>
              <a:t>”</a:t>
            </a:r>
            <a:r>
              <a:rPr lang="zh-CN" altLang="en-US">
                <a:sym typeface="+mn-ea"/>
              </a:rPr>
              <a:t>。他们就是本课的两位主角，孔子与老子。现代考古中发现的汉代的画像砖中多体现出这一主题，年代虽然久远，但工匠刻下的人名与史料典籍里的记叙相互映证，后人也画出了这幅想像图，大概表达出</a:t>
            </a:r>
            <a:r>
              <a:rPr lang="en-US" altLang="zh-CN">
                <a:sym typeface="+mn-ea"/>
              </a:rPr>
              <a:t>“</a:t>
            </a:r>
            <a:r>
              <a:rPr lang="zh-CN" altLang="en-US">
                <a:sym typeface="+mn-ea"/>
              </a:rPr>
              <a:t>吾辈虽不能至，而心向往之</a:t>
            </a:r>
            <a:r>
              <a:rPr lang="en-US" altLang="zh-CN">
                <a:sym typeface="+mn-ea"/>
              </a:rPr>
              <a:t>”</a:t>
            </a:r>
            <a:r>
              <a:rPr lang="zh-CN" altLang="en-US">
                <a:sym typeface="+mn-ea"/>
              </a:rPr>
              <a:t>的渴慕心情，因为这两人的确是历史上让我们</a:t>
            </a:r>
            <a:r>
              <a:rPr lang="en-US" altLang="zh-CN">
                <a:sym typeface="+mn-ea"/>
              </a:rPr>
              <a:t>“</a:t>
            </a:r>
            <a:r>
              <a:rPr lang="zh-CN" altLang="en-US">
                <a:sym typeface="+mn-ea"/>
              </a:rPr>
              <a:t>高山仰止</a:t>
            </a:r>
            <a:r>
              <a:rPr lang="en-US" altLang="zh-CN">
                <a:sym typeface="+mn-ea"/>
              </a:rPr>
              <a:t>”</a:t>
            </a:r>
            <a:r>
              <a:rPr lang="zh-CN" altLang="en-US">
                <a:sym typeface="+mn-ea"/>
              </a:rPr>
              <a:t>的人物，今天让我们一起走近这两位人物，了解他们的思想，体会隔着久远的历史长河，他们仍然能给我们带来的深刻启示。</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effectLst/>
                <a:latin typeface="楷体" panose="02010609060101010101" charset="-122"/>
                <a:ea typeface="楷体" panose="02010609060101010101" charset="-122"/>
                <a:sym typeface="+mn-ea"/>
              </a:rPr>
              <a:t>对自然现象认识不足，对鬼神有敬畏                                       强调关注现实社会</a:t>
            </a:r>
            <a:endParaRPr lang="zh-CN" altLang="en-US" b="1" dirty="0">
              <a:solidFill>
                <a:schemeClr val="tx1"/>
              </a:solidFill>
              <a:effectLst/>
              <a:latin typeface="楷体" panose="02010609060101010101" charset="-122"/>
              <a:ea typeface="楷体" panose="02010609060101010101" charset="-122"/>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latin typeface="黑体" panose="02010609060101010101" pitchFamily="2" charset="-122"/>
                <a:ea typeface="黑体" panose="02010609060101010101" pitchFamily="2" charset="-122"/>
                <a:sym typeface="+mn-ea"/>
              </a:rPr>
              <a:t>老子是我国古代伟大的思想家，生活于春秋时期，楚国苦县人，周朝的皇家的国家的图书馆馆长。他对后世的影响主要是一本叫</a:t>
            </a:r>
            <a:r>
              <a:rPr lang="en-US" altLang="zh-CN" b="1" dirty="0">
                <a:latin typeface="黑体" panose="02010609060101010101" pitchFamily="2" charset="-122"/>
                <a:ea typeface="黑体" panose="02010609060101010101" pitchFamily="2" charset="-122"/>
                <a:sym typeface="+mn-ea"/>
              </a:rPr>
              <a:t>《</a:t>
            </a:r>
            <a:r>
              <a:rPr lang="zh-CN" altLang="en-US" b="1" dirty="0">
                <a:latin typeface="黑体" panose="02010609060101010101" pitchFamily="2" charset="-122"/>
                <a:ea typeface="黑体" panose="02010609060101010101" pitchFamily="2" charset="-122"/>
                <a:sym typeface="+mn-ea"/>
              </a:rPr>
              <a:t>道德经</a:t>
            </a:r>
            <a:r>
              <a:rPr lang="en-US" altLang="zh-CN" b="1" dirty="0">
                <a:latin typeface="黑体" panose="02010609060101010101" pitchFamily="2" charset="-122"/>
                <a:ea typeface="黑体" panose="02010609060101010101" pitchFamily="2" charset="-122"/>
                <a:sym typeface="+mn-ea"/>
              </a:rPr>
              <a:t>》</a:t>
            </a:r>
            <a:r>
              <a:rPr lang="zh-CN" altLang="en-US" b="1" dirty="0">
                <a:latin typeface="黑体" panose="02010609060101010101" pitchFamily="2" charset="-122"/>
                <a:ea typeface="黑体" panose="02010609060101010101" pitchFamily="2" charset="-122"/>
                <a:sym typeface="+mn-ea"/>
              </a:rPr>
              <a:t>的著作，他开创了我国古代哲学思想的先河。但有关老子本人的记载留下得不多，这就给后人创造了一个巨大的想像空间，有人把他神化，有人认为他就是太上老君，有关老子的传说不胜枚举，种种的遐想赋予了老子太多的神秘色彩 。</a:t>
            </a:r>
            <a:endParaRPr lang="zh-CN" altLang="en-US"/>
          </a:p>
          <a:p>
            <a:r>
              <a:rPr lang="zh-CN" altLang="en-US" dirty="0" smtClean="0">
                <a:latin typeface="微软雅黑" panose="020B0503020204020204" charset="-122"/>
                <a:ea typeface="微软雅黑" panose="020B0503020204020204" charset="-122"/>
                <a:cs typeface="微软雅黑" panose="020B0503020204020204" charset="-122"/>
                <a:sym typeface="+mn-ea"/>
              </a:rPr>
              <a:t>“无为”，是指不忘为，不胡作非为，为所欲为。</a:t>
            </a:r>
            <a:endParaRPr lang="en-US" altLang="zh-CN" dirty="0" smtClean="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sym typeface="+mn-ea"/>
              </a:rPr>
              <a:t>统治者不要过分威逼百姓，“民不畏死，奈何以死惧之。”</a:t>
            </a:r>
            <a:endParaRPr lang="zh-CN" altLang="en-US" dirty="0" smtClean="0">
              <a:latin typeface="微软雅黑" panose="020B0503020204020204" charset="-122"/>
              <a:ea typeface="微软雅黑" panose="020B0503020204020204" charset="-122"/>
              <a:cs typeface="微软雅黑" panose="020B0503020204020204" charset="-122"/>
            </a:endParaRPr>
          </a:p>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5122" name="任意多边形 5121"/>
          <p:cNvSpPr/>
          <p:nvPr/>
        </p:nvSpPr>
        <p:spPr>
          <a:xfrm>
            <a:off x="4760913" y="20638"/>
            <a:ext cx="4438650" cy="4038600"/>
          </a:xfrm>
          <a:custGeom>
            <a:avLst/>
            <a:gdLst/>
            <a:ahLst/>
            <a:cxnLst/>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ln>
        </p:spPr>
        <p:txBody>
          <a:bodyPr/>
          <a:p>
            <a:endParaRPr lang="zh-CN" altLang="en-US"/>
          </a:p>
        </p:txBody>
      </p:sp>
      <p:grpSp>
        <p:nvGrpSpPr>
          <p:cNvPr id="5123" name="组合 5122"/>
          <p:cNvGrpSpPr/>
          <p:nvPr/>
        </p:nvGrpSpPr>
        <p:grpSpPr>
          <a:xfrm>
            <a:off x="4572000" y="28575"/>
            <a:ext cx="4756150" cy="4338638"/>
            <a:chOff x="2918" y="18"/>
            <a:chExt cx="2958" cy="2699"/>
          </a:xfrm>
        </p:grpSpPr>
        <p:sp>
          <p:nvSpPr>
            <p:cNvPr id="5124" name="任意多边形 5123"/>
            <p:cNvSpPr/>
            <p:nvPr/>
          </p:nvSpPr>
          <p:spPr>
            <a:xfrm>
              <a:off x="3060" y="18"/>
              <a:ext cx="490" cy="187"/>
            </a:xfrm>
            <a:custGeom>
              <a:avLst/>
              <a:gdLst/>
              <a:ahLst/>
              <a:cxnLst/>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ln>
          </p:spPr>
          <p:txBody>
            <a:bodyPr/>
            <a:p>
              <a:endParaRPr lang="zh-CN" altLang="en-US"/>
            </a:p>
          </p:txBody>
        </p:sp>
        <p:sp>
          <p:nvSpPr>
            <p:cNvPr id="5125" name="任意多边形 5124"/>
            <p:cNvSpPr>
              <a:spLocks noEditPoints="1"/>
            </p:cNvSpPr>
            <p:nvPr/>
          </p:nvSpPr>
          <p:spPr>
            <a:xfrm>
              <a:off x="2918" y="18"/>
              <a:ext cx="2958" cy="2699"/>
            </a:xfrm>
            <a:custGeom>
              <a:avLst/>
              <a:gdLst/>
              <a:ahLst/>
              <a:cxnLst/>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ln>
          </p:spPr>
          <p:txBody>
            <a:bodyPr/>
            <a:p>
              <a:endParaRPr lang="zh-CN" altLang="en-US"/>
            </a:p>
          </p:txBody>
        </p:sp>
        <p:sp>
          <p:nvSpPr>
            <p:cNvPr id="5126" name="任意多边形 5125"/>
            <p:cNvSpPr/>
            <p:nvPr/>
          </p:nvSpPr>
          <p:spPr>
            <a:xfrm>
              <a:off x="3621" y="1287"/>
              <a:ext cx="238" cy="283"/>
            </a:xfrm>
            <a:custGeom>
              <a:avLst/>
              <a:gdLst/>
              <a:ahLst/>
              <a:cxnLst/>
              <a:pathLst>
                <a:path w="47" h="56">
                  <a:moveTo>
                    <a:pt x="40" y="15"/>
                  </a:moveTo>
                  <a:cubicBezTo>
                    <a:pt x="37" y="0"/>
                    <a:pt x="0" y="23"/>
                    <a:pt x="27" y="56"/>
                  </a:cubicBezTo>
                  <a:cubicBezTo>
                    <a:pt x="27" y="56"/>
                    <a:pt x="47" y="49"/>
                    <a:pt x="40" y="15"/>
                  </a:cubicBezTo>
                  <a:close/>
                </a:path>
              </a:pathLst>
            </a:custGeom>
            <a:solidFill>
              <a:schemeClr val="bg1"/>
            </a:solidFill>
            <a:ln w="0">
              <a:noFill/>
            </a:ln>
          </p:spPr>
          <p:txBody>
            <a:bodyPr/>
            <a:p>
              <a:endParaRPr lang="zh-CN" altLang="en-US"/>
            </a:p>
          </p:txBody>
        </p:sp>
        <p:sp>
          <p:nvSpPr>
            <p:cNvPr id="5127" name="任意多边形 5126"/>
            <p:cNvSpPr/>
            <p:nvPr/>
          </p:nvSpPr>
          <p:spPr>
            <a:xfrm>
              <a:off x="3403" y="1403"/>
              <a:ext cx="208" cy="379"/>
            </a:xfrm>
            <a:custGeom>
              <a:avLst/>
              <a:gdLst/>
              <a:ahLst/>
              <a:cxnLst/>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ln>
          </p:spPr>
          <p:txBody>
            <a:bodyPr/>
            <a:p>
              <a:endParaRPr lang="zh-CN" altLang="en-US"/>
            </a:p>
          </p:txBody>
        </p:sp>
        <p:sp>
          <p:nvSpPr>
            <p:cNvPr id="5128" name="任意多边形 5127"/>
            <p:cNvSpPr/>
            <p:nvPr/>
          </p:nvSpPr>
          <p:spPr>
            <a:xfrm>
              <a:off x="3272" y="645"/>
              <a:ext cx="683" cy="318"/>
            </a:xfrm>
            <a:custGeom>
              <a:avLst/>
              <a:gdLst/>
              <a:ahLst/>
              <a:cxnLst/>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ln>
          </p:spPr>
          <p:txBody>
            <a:bodyPr/>
            <a:p>
              <a:endParaRPr lang="zh-CN" altLang="en-US"/>
            </a:p>
          </p:txBody>
        </p:sp>
        <p:sp>
          <p:nvSpPr>
            <p:cNvPr id="5129" name="任意多边形 5128"/>
            <p:cNvSpPr/>
            <p:nvPr/>
          </p:nvSpPr>
          <p:spPr>
            <a:xfrm>
              <a:off x="4046" y="1545"/>
              <a:ext cx="490" cy="515"/>
            </a:xfrm>
            <a:custGeom>
              <a:avLst/>
              <a:gdLst/>
              <a:ahLst/>
              <a:cxnLst/>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ln>
          </p:spPr>
          <p:txBody>
            <a:bodyPr/>
            <a:p>
              <a:endParaRPr lang="zh-CN" altLang="en-US"/>
            </a:p>
          </p:txBody>
        </p:sp>
        <p:sp>
          <p:nvSpPr>
            <p:cNvPr id="5130" name="任意多边形 5129"/>
            <p:cNvSpPr/>
            <p:nvPr/>
          </p:nvSpPr>
          <p:spPr>
            <a:xfrm>
              <a:off x="5173" y="1024"/>
              <a:ext cx="501" cy="96"/>
            </a:xfrm>
            <a:custGeom>
              <a:avLst/>
              <a:gdLst/>
              <a:ahLst/>
              <a:cxnLst/>
              <a:pathLst>
                <a:path w="99" h="19">
                  <a:moveTo>
                    <a:pt x="15" y="0"/>
                  </a:moveTo>
                  <a:cubicBezTo>
                    <a:pt x="0" y="0"/>
                    <a:pt x="19" y="19"/>
                    <a:pt x="40" y="15"/>
                  </a:cubicBezTo>
                  <a:cubicBezTo>
                    <a:pt x="99" y="1"/>
                    <a:pt x="15" y="0"/>
                    <a:pt x="15" y="0"/>
                  </a:cubicBezTo>
                  <a:close/>
                </a:path>
              </a:pathLst>
            </a:custGeom>
            <a:solidFill>
              <a:schemeClr val="bg1"/>
            </a:solidFill>
            <a:ln w="0">
              <a:noFill/>
            </a:ln>
          </p:spPr>
          <p:txBody>
            <a:bodyPr/>
            <a:p>
              <a:endParaRPr lang="zh-CN" altLang="en-US"/>
            </a:p>
          </p:txBody>
        </p:sp>
        <p:sp>
          <p:nvSpPr>
            <p:cNvPr id="5131" name="任意多边形 5130"/>
            <p:cNvSpPr/>
            <p:nvPr/>
          </p:nvSpPr>
          <p:spPr>
            <a:xfrm>
              <a:off x="5340" y="1004"/>
              <a:ext cx="385" cy="237"/>
            </a:xfrm>
            <a:custGeom>
              <a:avLst/>
              <a:gdLst/>
              <a:ahLst/>
              <a:cxnLst/>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ln>
          </p:spPr>
          <p:txBody>
            <a:bodyPr/>
            <a:p>
              <a:endParaRPr lang="zh-CN" altLang="en-US"/>
            </a:p>
          </p:txBody>
        </p:sp>
        <p:sp>
          <p:nvSpPr>
            <p:cNvPr id="5132" name="任意多边形 5131"/>
            <p:cNvSpPr/>
            <p:nvPr/>
          </p:nvSpPr>
          <p:spPr>
            <a:xfrm>
              <a:off x="5325" y="1201"/>
              <a:ext cx="415" cy="187"/>
            </a:xfrm>
            <a:custGeom>
              <a:avLst/>
              <a:gdLst/>
              <a:ahLst/>
              <a:cxnLst/>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ln>
          </p:spPr>
          <p:txBody>
            <a:bodyPr/>
            <a:p>
              <a:endParaRPr lang="zh-CN" altLang="en-US"/>
            </a:p>
          </p:txBody>
        </p:sp>
        <p:sp>
          <p:nvSpPr>
            <p:cNvPr id="5133" name="任意多边形 5132"/>
            <p:cNvSpPr/>
            <p:nvPr/>
          </p:nvSpPr>
          <p:spPr>
            <a:xfrm>
              <a:off x="5001" y="1378"/>
              <a:ext cx="698" cy="167"/>
            </a:xfrm>
            <a:custGeom>
              <a:avLst/>
              <a:gdLst/>
              <a:ahLst/>
              <a:cxnLst/>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ln>
          </p:spPr>
          <p:txBody>
            <a:bodyPr/>
            <a:p>
              <a:endParaRPr lang="zh-CN" altLang="en-US"/>
            </a:p>
          </p:txBody>
        </p:sp>
        <p:sp>
          <p:nvSpPr>
            <p:cNvPr id="5134" name="任意多边形 5133"/>
            <p:cNvSpPr/>
            <p:nvPr/>
          </p:nvSpPr>
          <p:spPr>
            <a:xfrm>
              <a:off x="5077" y="1540"/>
              <a:ext cx="567" cy="146"/>
            </a:xfrm>
            <a:custGeom>
              <a:avLst/>
              <a:gdLst/>
              <a:ahLst/>
              <a:cxnLst/>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ln>
          </p:spPr>
          <p:txBody>
            <a:bodyPr/>
            <a:p>
              <a:endParaRPr lang="zh-CN" altLang="en-US"/>
            </a:p>
          </p:txBody>
        </p:sp>
        <p:sp>
          <p:nvSpPr>
            <p:cNvPr id="5135" name="任意多边形 5134"/>
            <p:cNvSpPr/>
            <p:nvPr/>
          </p:nvSpPr>
          <p:spPr>
            <a:xfrm>
              <a:off x="5042" y="1656"/>
              <a:ext cx="581" cy="480"/>
            </a:xfrm>
            <a:custGeom>
              <a:avLst/>
              <a:gdLst/>
              <a:ahLst/>
              <a:cxnLst/>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ln>
          </p:spPr>
          <p:txBody>
            <a:bodyPr/>
            <a:p>
              <a:endParaRPr lang="zh-CN" altLang="en-US"/>
            </a:p>
          </p:txBody>
        </p:sp>
        <p:sp>
          <p:nvSpPr>
            <p:cNvPr id="5136" name="任意多边形 5135"/>
            <p:cNvSpPr/>
            <p:nvPr/>
          </p:nvSpPr>
          <p:spPr>
            <a:xfrm>
              <a:off x="5421" y="1464"/>
              <a:ext cx="329" cy="854"/>
            </a:xfrm>
            <a:custGeom>
              <a:avLst/>
              <a:gdLst/>
              <a:ahLst/>
              <a:cxnLst/>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ln>
          </p:spPr>
          <p:txBody>
            <a:bodyPr/>
            <a:p>
              <a:endParaRPr lang="zh-CN" altLang="en-US"/>
            </a:p>
          </p:txBody>
        </p:sp>
      </p:grpSp>
      <p:grpSp>
        <p:nvGrpSpPr>
          <p:cNvPr id="5137" name="组合 5136"/>
          <p:cNvGrpSpPr/>
          <p:nvPr/>
        </p:nvGrpSpPr>
        <p:grpSpPr>
          <a:xfrm>
            <a:off x="554038" y="36513"/>
            <a:ext cx="7891462" cy="6821487"/>
            <a:chOff x="349" y="23"/>
            <a:chExt cx="4971" cy="4297"/>
          </a:xfrm>
        </p:grpSpPr>
        <p:sp>
          <p:nvSpPr>
            <p:cNvPr id="5138" name="矩形 5137"/>
            <p:cNvSpPr/>
            <p:nvPr/>
          </p:nvSpPr>
          <p:spPr>
            <a:xfrm>
              <a:off x="384" y="23"/>
              <a:ext cx="21" cy="101"/>
            </a:xfrm>
            <a:prstGeom prst="rect">
              <a:avLst/>
            </a:prstGeom>
            <a:solidFill>
              <a:schemeClr val="bg2">
                <a:alpha val="50000"/>
              </a:schemeClr>
            </a:solidFill>
            <a:ln w="0">
              <a:noFill/>
            </a:ln>
          </p:spPr>
          <p:txBody>
            <a:bodyPr/>
            <a:p>
              <a:endParaRPr lang="zh-CN" altLang="en-US"/>
            </a:p>
          </p:txBody>
        </p:sp>
        <p:sp>
          <p:nvSpPr>
            <p:cNvPr id="5139" name="任意多边形 5138"/>
            <p:cNvSpPr>
              <a:spLocks noEditPoints="1"/>
            </p:cNvSpPr>
            <p:nvPr/>
          </p:nvSpPr>
          <p:spPr>
            <a:xfrm>
              <a:off x="38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0" name="任意多边形 5139"/>
            <p:cNvSpPr>
              <a:spLocks noEditPoints="1"/>
            </p:cNvSpPr>
            <p:nvPr/>
          </p:nvSpPr>
          <p:spPr>
            <a:xfrm>
              <a:off x="38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1" name="任意多边形 5140"/>
            <p:cNvSpPr>
              <a:spLocks noEditPoints="1"/>
            </p:cNvSpPr>
            <p:nvPr/>
          </p:nvSpPr>
          <p:spPr>
            <a:xfrm>
              <a:off x="38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2" name="任意多边形 5141"/>
            <p:cNvSpPr>
              <a:spLocks noEditPoints="1"/>
            </p:cNvSpPr>
            <p:nvPr/>
          </p:nvSpPr>
          <p:spPr>
            <a:xfrm>
              <a:off x="38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3" name="任意多边形 5142"/>
            <p:cNvSpPr>
              <a:spLocks noEditPoints="1"/>
            </p:cNvSpPr>
            <p:nvPr/>
          </p:nvSpPr>
          <p:spPr>
            <a:xfrm>
              <a:off x="38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4" name="任意多边形 5143"/>
            <p:cNvSpPr>
              <a:spLocks noEditPoints="1"/>
            </p:cNvSpPr>
            <p:nvPr/>
          </p:nvSpPr>
          <p:spPr>
            <a:xfrm>
              <a:off x="38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5" name="任意多边形 5144"/>
            <p:cNvSpPr>
              <a:spLocks noEditPoints="1"/>
            </p:cNvSpPr>
            <p:nvPr/>
          </p:nvSpPr>
          <p:spPr>
            <a:xfrm>
              <a:off x="38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6" name="任意多边形 5145"/>
            <p:cNvSpPr>
              <a:spLocks noEditPoints="1"/>
            </p:cNvSpPr>
            <p:nvPr/>
          </p:nvSpPr>
          <p:spPr>
            <a:xfrm>
              <a:off x="38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7" name="任意多边形 5146"/>
            <p:cNvSpPr>
              <a:spLocks noEditPoints="1"/>
            </p:cNvSpPr>
            <p:nvPr/>
          </p:nvSpPr>
          <p:spPr>
            <a:xfrm>
              <a:off x="38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8" name="任意多边形 5147"/>
            <p:cNvSpPr>
              <a:spLocks noEditPoints="1"/>
            </p:cNvSpPr>
            <p:nvPr/>
          </p:nvSpPr>
          <p:spPr>
            <a:xfrm>
              <a:off x="38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9" name="矩形 5148"/>
            <p:cNvSpPr/>
            <p:nvPr/>
          </p:nvSpPr>
          <p:spPr>
            <a:xfrm>
              <a:off x="384" y="4269"/>
              <a:ext cx="21" cy="51"/>
            </a:xfrm>
            <a:prstGeom prst="rect">
              <a:avLst/>
            </a:prstGeom>
            <a:solidFill>
              <a:schemeClr val="bg2">
                <a:alpha val="50000"/>
              </a:schemeClr>
            </a:solidFill>
            <a:ln w="0">
              <a:noFill/>
            </a:ln>
          </p:spPr>
          <p:txBody>
            <a:bodyPr/>
            <a:p>
              <a:endParaRPr lang="zh-CN" altLang="en-US"/>
            </a:p>
          </p:txBody>
        </p:sp>
        <p:sp>
          <p:nvSpPr>
            <p:cNvPr id="5150" name="矩形 5149"/>
            <p:cNvSpPr/>
            <p:nvPr/>
          </p:nvSpPr>
          <p:spPr>
            <a:xfrm>
              <a:off x="829" y="23"/>
              <a:ext cx="21" cy="101"/>
            </a:xfrm>
            <a:prstGeom prst="rect">
              <a:avLst/>
            </a:prstGeom>
            <a:solidFill>
              <a:schemeClr val="bg2">
                <a:alpha val="50000"/>
              </a:schemeClr>
            </a:solidFill>
            <a:ln w="0">
              <a:noFill/>
            </a:ln>
          </p:spPr>
          <p:txBody>
            <a:bodyPr/>
            <a:p>
              <a:endParaRPr lang="zh-CN" altLang="en-US"/>
            </a:p>
          </p:txBody>
        </p:sp>
        <p:sp>
          <p:nvSpPr>
            <p:cNvPr id="5151" name="任意多边形 5150"/>
            <p:cNvSpPr>
              <a:spLocks noEditPoints="1"/>
            </p:cNvSpPr>
            <p:nvPr/>
          </p:nvSpPr>
          <p:spPr>
            <a:xfrm>
              <a:off x="82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2" name="任意多边形 5151"/>
            <p:cNvSpPr>
              <a:spLocks noEditPoints="1"/>
            </p:cNvSpPr>
            <p:nvPr/>
          </p:nvSpPr>
          <p:spPr>
            <a:xfrm>
              <a:off x="82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3" name="任意多边形 5152"/>
            <p:cNvSpPr>
              <a:spLocks noEditPoints="1"/>
            </p:cNvSpPr>
            <p:nvPr/>
          </p:nvSpPr>
          <p:spPr>
            <a:xfrm>
              <a:off x="82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4" name="任意多边形 5153"/>
            <p:cNvSpPr>
              <a:spLocks noEditPoints="1"/>
            </p:cNvSpPr>
            <p:nvPr/>
          </p:nvSpPr>
          <p:spPr>
            <a:xfrm>
              <a:off x="82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5" name="任意多边形 5154"/>
            <p:cNvSpPr>
              <a:spLocks noEditPoints="1"/>
            </p:cNvSpPr>
            <p:nvPr/>
          </p:nvSpPr>
          <p:spPr>
            <a:xfrm>
              <a:off x="82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6" name="任意多边形 5155"/>
            <p:cNvSpPr>
              <a:spLocks noEditPoints="1"/>
            </p:cNvSpPr>
            <p:nvPr/>
          </p:nvSpPr>
          <p:spPr>
            <a:xfrm>
              <a:off x="82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7" name="任意多边形 5156"/>
            <p:cNvSpPr>
              <a:spLocks noEditPoints="1"/>
            </p:cNvSpPr>
            <p:nvPr/>
          </p:nvSpPr>
          <p:spPr>
            <a:xfrm>
              <a:off x="82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8" name="任意多边形 5157"/>
            <p:cNvSpPr>
              <a:spLocks noEditPoints="1"/>
            </p:cNvSpPr>
            <p:nvPr/>
          </p:nvSpPr>
          <p:spPr>
            <a:xfrm>
              <a:off x="82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9" name="任意多边形 5158"/>
            <p:cNvSpPr>
              <a:spLocks noEditPoints="1"/>
            </p:cNvSpPr>
            <p:nvPr/>
          </p:nvSpPr>
          <p:spPr>
            <a:xfrm>
              <a:off x="82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0" name="任意多边形 5159"/>
            <p:cNvSpPr>
              <a:spLocks noEditPoints="1"/>
            </p:cNvSpPr>
            <p:nvPr/>
          </p:nvSpPr>
          <p:spPr>
            <a:xfrm>
              <a:off x="82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1" name="矩形 5160"/>
            <p:cNvSpPr/>
            <p:nvPr/>
          </p:nvSpPr>
          <p:spPr>
            <a:xfrm>
              <a:off x="829" y="4269"/>
              <a:ext cx="21" cy="51"/>
            </a:xfrm>
            <a:prstGeom prst="rect">
              <a:avLst/>
            </a:prstGeom>
            <a:solidFill>
              <a:schemeClr val="bg2">
                <a:alpha val="50000"/>
              </a:schemeClr>
            </a:solidFill>
            <a:ln w="0">
              <a:noFill/>
            </a:ln>
          </p:spPr>
          <p:txBody>
            <a:bodyPr/>
            <a:p>
              <a:endParaRPr lang="zh-CN" altLang="en-US"/>
            </a:p>
          </p:txBody>
        </p:sp>
        <p:sp>
          <p:nvSpPr>
            <p:cNvPr id="5162" name="矩形 5161"/>
            <p:cNvSpPr/>
            <p:nvPr/>
          </p:nvSpPr>
          <p:spPr>
            <a:xfrm>
              <a:off x="1279" y="23"/>
              <a:ext cx="21" cy="101"/>
            </a:xfrm>
            <a:prstGeom prst="rect">
              <a:avLst/>
            </a:prstGeom>
            <a:solidFill>
              <a:schemeClr val="bg2">
                <a:alpha val="50000"/>
              </a:schemeClr>
            </a:solidFill>
            <a:ln w="0">
              <a:noFill/>
            </a:ln>
          </p:spPr>
          <p:txBody>
            <a:bodyPr/>
            <a:p>
              <a:endParaRPr lang="zh-CN" altLang="en-US"/>
            </a:p>
          </p:txBody>
        </p:sp>
        <p:sp>
          <p:nvSpPr>
            <p:cNvPr id="5163" name="任意多边形 5162"/>
            <p:cNvSpPr>
              <a:spLocks noEditPoints="1"/>
            </p:cNvSpPr>
            <p:nvPr/>
          </p:nvSpPr>
          <p:spPr>
            <a:xfrm>
              <a:off x="127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4" name="任意多边形 5163"/>
            <p:cNvSpPr>
              <a:spLocks noEditPoints="1"/>
            </p:cNvSpPr>
            <p:nvPr/>
          </p:nvSpPr>
          <p:spPr>
            <a:xfrm>
              <a:off x="127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5" name="任意多边形 5164"/>
            <p:cNvSpPr>
              <a:spLocks noEditPoints="1"/>
            </p:cNvSpPr>
            <p:nvPr/>
          </p:nvSpPr>
          <p:spPr>
            <a:xfrm>
              <a:off x="127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6" name="任意多边形 5165"/>
            <p:cNvSpPr>
              <a:spLocks noEditPoints="1"/>
            </p:cNvSpPr>
            <p:nvPr/>
          </p:nvSpPr>
          <p:spPr>
            <a:xfrm>
              <a:off x="127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7" name="任意多边形 5166"/>
            <p:cNvSpPr>
              <a:spLocks noEditPoints="1"/>
            </p:cNvSpPr>
            <p:nvPr/>
          </p:nvSpPr>
          <p:spPr>
            <a:xfrm>
              <a:off x="127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8" name="任意多边形 5167"/>
            <p:cNvSpPr>
              <a:spLocks noEditPoints="1"/>
            </p:cNvSpPr>
            <p:nvPr/>
          </p:nvSpPr>
          <p:spPr>
            <a:xfrm>
              <a:off x="127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9" name="任意多边形 5168"/>
            <p:cNvSpPr>
              <a:spLocks noEditPoints="1"/>
            </p:cNvSpPr>
            <p:nvPr/>
          </p:nvSpPr>
          <p:spPr>
            <a:xfrm>
              <a:off x="127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0" name="任意多边形 5169"/>
            <p:cNvSpPr>
              <a:spLocks noEditPoints="1"/>
            </p:cNvSpPr>
            <p:nvPr/>
          </p:nvSpPr>
          <p:spPr>
            <a:xfrm>
              <a:off x="127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1" name="任意多边形 5170"/>
            <p:cNvSpPr>
              <a:spLocks noEditPoints="1"/>
            </p:cNvSpPr>
            <p:nvPr/>
          </p:nvSpPr>
          <p:spPr>
            <a:xfrm>
              <a:off x="127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2" name="任意多边形 5171"/>
            <p:cNvSpPr>
              <a:spLocks noEditPoints="1"/>
            </p:cNvSpPr>
            <p:nvPr/>
          </p:nvSpPr>
          <p:spPr>
            <a:xfrm>
              <a:off x="127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3" name="矩形 5172"/>
            <p:cNvSpPr/>
            <p:nvPr/>
          </p:nvSpPr>
          <p:spPr>
            <a:xfrm>
              <a:off x="1279" y="4269"/>
              <a:ext cx="21" cy="51"/>
            </a:xfrm>
            <a:prstGeom prst="rect">
              <a:avLst/>
            </a:prstGeom>
            <a:solidFill>
              <a:schemeClr val="bg2">
                <a:alpha val="50000"/>
              </a:schemeClr>
            </a:solidFill>
            <a:ln w="0">
              <a:noFill/>
            </a:ln>
          </p:spPr>
          <p:txBody>
            <a:bodyPr/>
            <a:p>
              <a:endParaRPr lang="zh-CN" altLang="en-US"/>
            </a:p>
          </p:txBody>
        </p:sp>
        <p:sp>
          <p:nvSpPr>
            <p:cNvPr id="5174" name="矩形 5173"/>
            <p:cNvSpPr/>
            <p:nvPr/>
          </p:nvSpPr>
          <p:spPr>
            <a:xfrm>
              <a:off x="1724" y="23"/>
              <a:ext cx="21" cy="101"/>
            </a:xfrm>
            <a:prstGeom prst="rect">
              <a:avLst/>
            </a:prstGeom>
            <a:solidFill>
              <a:schemeClr val="bg2">
                <a:alpha val="50000"/>
              </a:schemeClr>
            </a:solidFill>
            <a:ln w="0">
              <a:noFill/>
            </a:ln>
          </p:spPr>
          <p:txBody>
            <a:bodyPr/>
            <a:p>
              <a:endParaRPr lang="zh-CN" altLang="en-US"/>
            </a:p>
          </p:txBody>
        </p:sp>
        <p:sp>
          <p:nvSpPr>
            <p:cNvPr id="5175" name="任意多边形 5174"/>
            <p:cNvSpPr>
              <a:spLocks noEditPoints="1"/>
            </p:cNvSpPr>
            <p:nvPr/>
          </p:nvSpPr>
          <p:spPr>
            <a:xfrm>
              <a:off x="172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6" name="任意多边形 5175"/>
            <p:cNvSpPr>
              <a:spLocks noEditPoints="1"/>
            </p:cNvSpPr>
            <p:nvPr/>
          </p:nvSpPr>
          <p:spPr>
            <a:xfrm>
              <a:off x="172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7" name="任意多边形 5176"/>
            <p:cNvSpPr>
              <a:spLocks noEditPoints="1"/>
            </p:cNvSpPr>
            <p:nvPr/>
          </p:nvSpPr>
          <p:spPr>
            <a:xfrm>
              <a:off x="172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8" name="任意多边形 5177"/>
            <p:cNvSpPr>
              <a:spLocks noEditPoints="1"/>
            </p:cNvSpPr>
            <p:nvPr/>
          </p:nvSpPr>
          <p:spPr>
            <a:xfrm>
              <a:off x="172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9" name="任意多边形 5178"/>
            <p:cNvSpPr>
              <a:spLocks noEditPoints="1"/>
            </p:cNvSpPr>
            <p:nvPr/>
          </p:nvSpPr>
          <p:spPr>
            <a:xfrm>
              <a:off x="172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0" name="任意多边形 5179"/>
            <p:cNvSpPr>
              <a:spLocks noEditPoints="1"/>
            </p:cNvSpPr>
            <p:nvPr/>
          </p:nvSpPr>
          <p:spPr>
            <a:xfrm>
              <a:off x="172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1" name="任意多边形 5180"/>
            <p:cNvSpPr>
              <a:spLocks noEditPoints="1"/>
            </p:cNvSpPr>
            <p:nvPr/>
          </p:nvSpPr>
          <p:spPr>
            <a:xfrm>
              <a:off x="172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2" name="任意多边形 5181"/>
            <p:cNvSpPr>
              <a:spLocks noEditPoints="1"/>
            </p:cNvSpPr>
            <p:nvPr/>
          </p:nvSpPr>
          <p:spPr>
            <a:xfrm>
              <a:off x="172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3" name="任意多边形 5182"/>
            <p:cNvSpPr>
              <a:spLocks noEditPoints="1"/>
            </p:cNvSpPr>
            <p:nvPr/>
          </p:nvSpPr>
          <p:spPr>
            <a:xfrm>
              <a:off x="172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4" name="任意多边形 5183"/>
            <p:cNvSpPr>
              <a:spLocks noEditPoints="1"/>
            </p:cNvSpPr>
            <p:nvPr/>
          </p:nvSpPr>
          <p:spPr>
            <a:xfrm>
              <a:off x="172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5" name="矩形 5184"/>
            <p:cNvSpPr/>
            <p:nvPr/>
          </p:nvSpPr>
          <p:spPr>
            <a:xfrm>
              <a:off x="1724" y="4269"/>
              <a:ext cx="21" cy="51"/>
            </a:xfrm>
            <a:prstGeom prst="rect">
              <a:avLst/>
            </a:prstGeom>
            <a:solidFill>
              <a:schemeClr val="bg2">
                <a:alpha val="50000"/>
              </a:schemeClr>
            </a:solidFill>
            <a:ln w="0">
              <a:noFill/>
            </a:ln>
          </p:spPr>
          <p:txBody>
            <a:bodyPr/>
            <a:p>
              <a:endParaRPr lang="zh-CN" altLang="en-US"/>
            </a:p>
          </p:txBody>
        </p:sp>
        <p:sp>
          <p:nvSpPr>
            <p:cNvPr id="5186" name="矩形 5185"/>
            <p:cNvSpPr/>
            <p:nvPr/>
          </p:nvSpPr>
          <p:spPr>
            <a:xfrm>
              <a:off x="2169" y="23"/>
              <a:ext cx="21" cy="101"/>
            </a:xfrm>
            <a:prstGeom prst="rect">
              <a:avLst/>
            </a:prstGeom>
            <a:solidFill>
              <a:schemeClr val="bg2">
                <a:alpha val="50000"/>
              </a:schemeClr>
            </a:solidFill>
            <a:ln w="0">
              <a:noFill/>
            </a:ln>
          </p:spPr>
          <p:txBody>
            <a:bodyPr/>
            <a:p>
              <a:endParaRPr lang="zh-CN" altLang="en-US"/>
            </a:p>
          </p:txBody>
        </p:sp>
        <p:sp>
          <p:nvSpPr>
            <p:cNvPr id="5187" name="任意多边形 5186"/>
            <p:cNvSpPr>
              <a:spLocks noEditPoints="1"/>
            </p:cNvSpPr>
            <p:nvPr/>
          </p:nvSpPr>
          <p:spPr>
            <a:xfrm>
              <a:off x="216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8" name="任意多边形 5187"/>
            <p:cNvSpPr>
              <a:spLocks noEditPoints="1"/>
            </p:cNvSpPr>
            <p:nvPr/>
          </p:nvSpPr>
          <p:spPr>
            <a:xfrm>
              <a:off x="216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9" name="任意多边形 5188"/>
            <p:cNvSpPr>
              <a:spLocks noEditPoints="1"/>
            </p:cNvSpPr>
            <p:nvPr/>
          </p:nvSpPr>
          <p:spPr>
            <a:xfrm>
              <a:off x="216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0" name="任意多边形 5189"/>
            <p:cNvSpPr>
              <a:spLocks noEditPoints="1"/>
            </p:cNvSpPr>
            <p:nvPr/>
          </p:nvSpPr>
          <p:spPr>
            <a:xfrm>
              <a:off x="216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1" name="任意多边形 5190"/>
            <p:cNvSpPr>
              <a:spLocks noEditPoints="1"/>
            </p:cNvSpPr>
            <p:nvPr/>
          </p:nvSpPr>
          <p:spPr>
            <a:xfrm>
              <a:off x="216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2" name="任意多边形 5191"/>
            <p:cNvSpPr>
              <a:spLocks noEditPoints="1"/>
            </p:cNvSpPr>
            <p:nvPr/>
          </p:nvSpPr>
          <p:spPr>
            <a:xfrm>
              <a:off x="216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3" name="任意多边形 5192"/>
            <p:cNvSpPr>
              <a:spLocks noEditPoints="1"/>
            </p:cNvSpPr>
            <p:nvPr/>
          </p:nvSpPr>
          <p:spPr>
            <a:xfrm>
              <a:off x="216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4" name="任意多边形 5193"/>
            <p:cNvSpPr>
              <a:spLocks noEditPoints="1"/>
            </p:cNvSpPr>
            <p:nvPr/>
          </p:nvSpPr>
          <p:spPr>
            <a:xfrm>
              <a:off x="216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5" name="任意多边形 5194"/>
            <p:cNvSpPr>
              <a:spLocks noEditPoints="1"/>
            </p:cNvSpPr>
            <p:nvPr/>
          </p:nvSpPr>
          <p:spPr>
            <a:xfrm>
              <a:off x="216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6" name="任意多边形 5195"/>
            <p:cNvSpPr>
              <a:spLocks noEditPoints="1"/>
            </p:cNvSpPr>
            <p:nvPr/>
          </p:nvSpPr>
          <p:spPr>
            <a:xfrm>
              <a:off x="216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7" name="矩形 5196"/>
            <p:cNvSpPr/>
            <p:nvPr/>
          </p:nvSpPr>
          <p:spPr>
            <a:xfrm>
              <a:off x="2169" y="4269"/>
              <a:ext cx="21" cy="51"/>
            </a:xfrm>
            <a:prstGeom prst="rect">
              <a:avLst/>
            </a:prstGeom>
            <a:solidFill>
              <a:schemeClr val="bg2">
                <a:alpha val="50000"/>
              </a:schemeClr>
            </a:solidFill>
            <a:ln w="0">
              <a:noFill/>
            </a:ln>
          </p:spPr>
          <p:txBody>
            <a:bodyPr/>
            <a:p>
              <a:endParaRPr lang="zh-CN" altLang="en-US"/>
            </a:p>
          </p:txBody>
        </p:sp>
        <p:sp>
          <p:nvSpPr>
            <p:cNvPr id="5198" name="矩形 5197"/>
            <p:cNvSpPr/>
            <p:nvPr/>
          </p:nvSpPr>
          <p:spPr>
            <a:xfrm>
              <a:off x="2620" y="23"/>
              <a:ext cx="20" cy="101"/>
            </a:xfrm>
            <a:prstGeom prst="rect">
              <a:avLst/>
            </a:prstGeom>
            <a:solidFill>
              <a:schemeClr val="bg2">
                <a:alpha val="50000"/>
              </a:schemeClr>
            </a:solidFill>
            <a:ln w="0">
              <a:noFill/>
            </a:ln>
          </p:spPr>
          <p:txBody>
            <a:bodyPr/>
            <a:p>
              <a:endParaRPr lang="zh-CN" altLang="en-US"/>
            </a:p>
          </p:txBody>
        </p:sp>
        <p:sp>
          <p:nvSpPr>
            <p:cNvPr id="5199" name="任意多边形 5198"/>
            <p:cNvSpPr>
              <a:spLocks noEditPoints="1"/>
            </p:cNvSpPr>
            <p:nvPr/>
          </p:nvSpPr>
          <p:spPr>
            <a:xfrm>
              <a:off x="262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0" name="任意多边形 5199"/>
            <p:cNvSpPr>
              <a:spLocks noEditPoints="1"/>
            </p:cNvSpPr>
            <p:nvPr/>
          </p:nvSpPr>
          <p:spPr>
            <a:xfrm>
              <a:off x="262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1" name="任意多边形 5200"/>
            <p:cNvSpPr>
              <a:spLocks noEditPoints="1"/>
            </p:cNvSpPr>
            <p:nvPr/>
          </p:nvSpPr>
          <p:spPr>
            <a:xfrm>
              <a:off x="262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2" name="任意多边形 5201"/>
            <p:cNvSpPr>
              <a:spLocks noEditPoints="1"/>
            </p:cNvSpPr>
            <p:nvPr/>
          </p:nvSpPr>
          <p:spPr>
            <a:xfrm>
              <a:off x="262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3" name="任意多边形 5202"/>
            <p:cNvSpPr>
              <a:spLocks noEditPoints="1"/>
            </p:cNvSpPr>
            <p:nvPr/>
          </p:nvSpPr>
          <p:spPr>
            <a:xfrm>
              <a:off x="262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4" name="任意多边形 5203"/>
            <p:cNvSpPr>
              <a:spLocks noEditPoints="1"/>
            </p:cNvSpPr>
            <p:nvPr/>
          </p:nvSpPr>
          <p:spPr>
            <a:xfrm>
              <a:off x="262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5" name="任意多边形 5204"/>
            <p:cNvSpPr>
              <a:spLocks noEditPoints="1"/>
            </p:cNvSpPr>
            <p:nvPr/>
          </p:nvSpPr>
          <p:spPr>
            <a:xfrm>
              <a:off x="262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6" name="任意多边形 5205"/>
            <p:cNvSpPr>
              <a:spLocks noEditPoints="1"/>
            </p:cNvSpPr>
            <p:nvPr/>
          </p:nvSpPr>
          <p:spPr>
            <a:xfrm>
              <a:off x="262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7" name="任意多边形 5206"/>
            <p:cNvSpPr>
              <a:spLocks noEditPoints="1"/>
            </p:cNvSpPr>
            <p:nvPr/>
          </p:nvSpPr>
          <p:spPr>
            <a:xfrm>
              <a:off x="262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8" name="任意多边形 5207"/>
            <p:cNvSpPr>
              <a:spLocks noEditPoints="1"/>
            </p:cNvSpPr>
            <p:nvPr/>
          </p:nvSpPr>
          <p:spPr>
            <a:xfrm>
              <a:off x="262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9" name="矩形 5208"/>
            <p:cNvSpPr/>
            <p:nvPr/>
          </p:nvSpPr>
          <p:spPr>
            <a:xfrm>
              <a:off x="2620" y="4269"/>
              <a:ext cx="20" cy="51"/>
            </a:xfrm>
            <a:prstGeom prst="rect">
              <a:avLst/>
            </a:prstGeom>
            <a:solidFill>
              <a:schemeClr val="bg2">
                <a:alpha val="50000"/>
              </a:schemeClr>
            </a:solidFill>
            <a:ln w="0">
              <a:noFill/>
            </a:ln>
          </p:spPr>
          <p:txBody>
            <a:bodyPr/>
            <a:p>
              <a:endParaRPr lang="zh-CN" altLang="en-US"/>
            </a:p>
          </p:txBody>
        </p:sp>
        <p:sp>
          <p:nvSpPr>
            <p:cNvPr id="5210" name="矩形 5209"/>
            <p:cNvSpPr/>
            <p:nvPr/>
          </p:nvSpPr>
          <p:spPr>
            <a:xfrm>
              <a:off x="3065" y="23"/>
              <a:ext cx="20" cy="101"/>
            </a:xfrm>
            <a:prstGeom prst="rect">
              <a:avLst/>
            </a:prstGeom>
            <a:solidFill>
              <a:schemeClr val="bg2">
                <a:alpha val="50000"/>
              </a:schemeClr>
            </a:solidFill>
            <a:ln w="0">
              <a:noFill/>
            </a:ln>
          </p:spPr>
          <p:txBody>
            <a:bodyPr/>
            <a:p>
              <a:endParaRPr lang="zh-CN" altLang="en-US"/>
            </a:p>
          </p:txBody>
        </p:sp>
        <p:sp>
          <p:nvSpPr>
            <p:cNvPr id="5211" name="任意多边形 5210"/>
            <p:cNvSpPr>
              <a:spLocks noEditPoints="1"/>
            </p:cNvSpPr>
            <p:nvPr/>
          </p:nvSpPr>
          <p:spPr>
            <a:xfrm>
              <a:off x="306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2" name="任意多边形 5211"/>
            <p:cNvSpPr>
              <a:spLocks noEditPoints="1"/>
            </p:cNvSpPr>
            <p:nvPr/>
          </p:nvSpPr>
          <p:spPr>
            <a:xfrm>
              <a:off x="306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3" name="任意多边形 5212"/>
            <p:cNvSpPr>
              <a:spLocks noEditPoints="1"/>
            </p:cNvSpPr>
            <p:nvPr/>
          </p:nvSpPr>
          <p:spPr>
            <a:xfrm>
              <a:off x="306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4" name="任意多边形 5213"/>
            <p:cNvSpPr>
              <a:spLocks noEditPoints="1"/>
            </p:cNvSpPr>
            <p:nvPr/>
          </p:nvSpPr>
          <p:spPr>
            <a:xfrm>
              <a:off x="306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5" name="任意多边形 5214"/>
            <p:cNvSpPr>
              <a:spLocks noEditPoints="1"/>
            </p:cNvSpPr>
            <p:nvPr/>
          </p:nvSpPr>
          <p:spPr>
            <a:xfrm>
              <a:off x="306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6" name="任意多边形 5215"/>
            <p:cNvSpPr>
              <a:spLocks noEditPoints="1"/>
            </p:cNvSpPr>
            <p:nvPr/>
          </p:nvSpPr>
          <p:spPr>
            <a:xfrm>
              <a:off x="306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7" name="任意多边形 5216"/>
            <p:cNvSpPr>
              <a:spLocks noEditPoints="1"/>
            </p:cNvSpPr>
            <p:nvPr/>
          </p:nvSpPr>
          <p:spPr>
            <a:xfrm>
              <a:off x="306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8" name="任意多边形 5217"/>
            <p:cNvSpPr>
              <a:spLocks noEditPoints="1"/>
            </p:cNvSpPr>
            <p:nvPr/>
          </p:nvSpPr>
          <p:spPr>
            <a:xfrm>
              <a:off x="306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9" name="任意多边形 5218"/>
            <p:cNvSpPr>
              <a:spLocks noEditPoints="1"/>
            </p:cNvSpPr>
            <p:nvPr/>
          </p:nvSpPr>
          <p:spPr>
            <a:xfrm>
              <a:off x="306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0" name="任意多边形 5219"/>
            <p:cNvSpPr>
              <a:spLocks noEditPoints="1"/>
            </p:cNvSpPr>
            <p:nvPr/>
          </p:nvSpPr>
          <p:spPr>
            <a:xfrm>
              <a:off x="306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1" name="矩形 5220"/>
            <p:cNvSpPr/>
            <p:nvPr/>
          </p:nvSpPr>
          <p:spPr>
            <a:xfrm>
              <a:off x="3065" y="4269"/>
              <a:ext cx="20" cy="51"/>
            </a:xfrm>
            <a:prstGeom prst="rect">
              <a:avLst/>
            </a:prstGeom>
            <a:solidFill>
              <a:schemeClr val="bg2">
                <a:alpha val="50000"/>
              </a:schemeClr>
            </a:solidFill>
            <a:ln w="0">
              <a:noFill/>
            </a:ln>
          </p:spPr>
          <p:txBody>
            <a:bodyPr/>
            <a:p>
              <a:endParaRPr lang="zh-CN" altLang="en-US"/>
            </a:p>
          </p:txBody>
        </p:sp>
        <p:sp>
          <p:nvSpPr>
            <p:cNvPr id="5222" name="矩形 5221"/>
            <p:cNvSpPr/>
            <p:nvPr/>
          </p:nvSpPr>
          <p:spPr>
            <a:xfrm>
              <a:off x="3510" y="23"/>
              <a:ext cx="20" cy="101"/>
            </a:xfrm>
            <a:prstGeom prst="rect">
              <a:avLst/>
            </a:prstGeom>
            <a:solidFill>
              <a:schemeClr val="bg2">
                <a:alpha val="50000"/>
              </a:schemeClr>
            </a:solidFill>
            <a:ln w="0">
              <a:noFill/>
            </a:ln>
          </p:spPr>
          <p:txBody>
            <a:bodyPr/>
            <a:p>
              <a:endParaRPr lang="zh-CN" altLang="en-US"/>
            </a:p>
          </p:txBody>
        </p:sp>
        <p:sp>
          <p:nvSpPr>
            <p:cNvPr id="5223" name="任意多边形 5222"/>
            <p:cNvSpPr>
              <a:spLocks noEditPoints="1"/>
            </p:cNvSpPr>
            <p:nvPr/>
          </p:nvSpPr>
          <p:spPr>
            <a:xfrm>
              <a:off x="351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4" name="任意多边形 5223"/>
            <p:cNvSpPr>
              <a:spLocks noEditPoints="1"/>
            </p:cNvSpPr>
            <p:nvPr/>
          </p:nvSpPr>
          <p:spPr>
            <a:xfrm>
              <a:off x="351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5" name="任意多边形 5224"/>
            <p:cNvSpPr>
              <a:spLocks noEditPoints="1"/>
            </p:cNvSpPr>
            <p:nvPr/>
          </p:nvSpPr>
          <p:spPr>
            <a:xfrm>
              <a:off x="351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6" name="任意多边形 5225"/>
            <p:cNvSpPr>
              <a:spLocks noEditPoints="1"/>
            </p:cNvSpPr>
            <p:nvPr/>
          </p:nvSpPr>
          <p:spPr>
            <a:xfrm>
              <a:off x="351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7" name="任意多边形 5226"/>
            <p:cNvSpPr>
              <a:spLocks noEditPoints="1"/>
            </p:cNvSpPr>
            <p:nvPr/>
          </p:nvSpPr>
          <p:spPr>
            <a:xfrm>
              <a:off x="351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8" name="任意多边形 5227"/>
            <p:cNvSpPr>
              <a:spLocks noEditPoints="1"/>
            </p:cNvSpPr>
            <p:nvPr/>
          </p:nvSpPr>
          <p:spPr>
            <a:xfrm>
              <a:off x="351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9" name="任意多边形 5228"/>
            <p:cNvSpPr>
              <a:spLocks noEditPoints="1"/>
            </p:cNvSpPr>
            <p:nvPr/>
          </p:nvSpPr>
          <p:spPr>
            <a:xfrm>
              <a:off x="351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0" name="任意多边形 5229"/>
            <p:cNvSpPr>
              <a:spLocks noEditPoints="1"/>
            </p:cNvSpPr>
            <p:nvPr/>
          </p:nvSpPr>
          <p:spPr>
            <a:xfrm>
              <a:off x="351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1" name="任意多边形 5230"/>
            <p:cNvSpPr>
              <a:spLocks noEditPoints="1"/>
            </p:cNvSpPr>
            <p:nvPr/>
          </p:nvSpPr>
          <p:spPr>
            <a:xfrm>
              <a:off x="351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2" name="任意多边形 5231"/>
            <p:cNvSpPr>
              <a:spLocks noEditPoints="1"/>
            </p:cNvSpPr>
            <p:nvPr/>
          </p:nvSpPr>
          <p:spPr>
            <a:xfrm>
              <a:off x="351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3" name="矩形 5232"/>
            <p:cNvSpPr/>
            <p:nvPr/>
          </p:nvSpPr>
          <p:spPr>
            <a:xfrm>
              <a:off x="3510" y="4269"/>
              <a:ext cx="20" cy="51"/>
            </a:xfrm>
            <a:prstGeom prst="rect">
              <a:avLst/>
            </a:prstGeom>
            <a:solidFill>
              <a:schemeClr val="bg2">
                <a:alpha val="50000"/>
              </a:schemeClr>
            </a:solidFill>
            <a:ln w="0">
              <a:noFill/>
            </a:ln>
          </p:spPr>
          <p:txBody>
            <a:bodyPr/>
            <a:p>
              <a:endParaRPr lang="zh-CN" altLang="en-US"/>
            </a:p>
          </p:txBody>
        </p:sp>
        <p:sp>
          <p:nvSpPr>
            <p:cNvPr id="5234" name="矩形 5233"/>
            <p:cNvSpPr/>
            <p:nvPr/>
          </p:nvSpPr>
          <p:spPr>
            <a:xfrm>
              <a:off x="3960" y="23"/>
              <a:ext cx="20" cy="101"/>
            </a:xfrm>
            <a:prstGeom prst="rect">
              <a:avLst/>
            </a:prstGeom>
            <a:solidFill>
              <a:schemeClr val="bg2">
                <a:alpha val="50000"/>
              </a:schemeClr>
            </a:solidFill>
            <a:ln w="0">
              <a:noFill/>
            </a:ln>
          </p:spPr>
          <p:txBody>
            <a:bodyPr/>
            <a:p>
              <a:endParaRPr lang="zh-CN" altLang="en-US"/>
            </a:p>
          </p:txBody>
        </p:sp>
        <p:sp>
          <p:nvSpPr>
            <p:cNvPr id="5235" name="任意多边形 5234"/>
            <p:cNvSpPr>
              <a:spLocks noEditPoints="1"/>
            </p:cNvSpPr>
            <p:nvPr/>
          </p:nvSpPr>
          <p:spPr>
            <a:xfrm>
              <a:off x="396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6" name="任意多边形 5235"/>
            <p:cNvSpPr>
              <a:spLocks noEditPoints="1"/>
            </p:cNvSpPr>
            <p:nvPr/>
          </p:nvSpPr>
          <p:spPr>
            <a:xfrm>
              <a:off x="396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7" name="任意多边形 5236"/>
            <p:cNvSpPr>
              <a:spLocks noEditPoints="1"/>
            </p:cNvSpPr>
            <p:nvPr/>
          </p:nvSpPr>
          <p:spPr>
            <a:xfrm>
              <a:off x="396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8" name="任意多边形 5237"/>
            <p:cNvSpPr>
              <a:spLocks noEditPoints="1"/>
            </p:cNvSpPr>
            <p:nvPr/>
          </p:nvSpPr>
          <p:spPr>
            <a:xfrm>
              <a:off x="396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9" name="任意多边形 5238"/>
            <p:cNvSpPr>
              <a:spLocks noEditPoints="1"/>
            </p:cNvSpPr>
            <p:nvPr/>
          </p:nvSpPr>
          <p:spPr>
            <a:xfrm>
              <a:off x="396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0" name="任意多边形 5239"/>
            <p:cNvSpPr>
              <a:spLocks noEditPoints="1"/>
            </p:cNvSpPr>
            <p:nvPr/>
          </p:nvSpPr>
          <p:spPr>
            <a:xfrm>
              <a:off x="396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1" name="任意多边形 5240"/>
            <p:cNvSpPr>
              <a:spLocks noEditPoints="1"/>
            </p:cNvSpPr>
            <p:nvPr/>
          </p:nvSpPr>
          <p:spPr>
            <a:xfrm>
              <a:off x="396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2" name="任意多边形 5241"/>
            <p:cNvSpPr>
              <a:spLocks noEditPoints="1"/>
            </p:cNvSpPr>
            <p:nvPr/>
          </p:nvSpPr>
          <p:spPr>
            <a:xfrm>
              <a:off x="396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3" name="任意多边形 5242"/>
            <p:cNvSpPr>
              <a:spLocks noEditPoints="1"/>
            </p:cNvSpPr>
            <p:nvPr/>
          </p:nvSpPr>
          <p:spPr>
            <a:xfrm>
              <a:off x="396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4" name="任意多边形 5243"/>
            <p:cNvSpPr>
              <a:spLocks noEditPoints="1"/>
            </p:cNvSpPr>
            <p:nvPr/>
          </p:nvSpPr>
          <p:spPr>
            <a:xfrm>
              <a:off x="396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5" name="矩形 5244"/>
            <p:cNvSpPr/>
            <p:nvPr/>
          </p:nvSpPr>
          <p:spPr>
            <a:xfrm>
              <a:off x="3960" y="4269"/>
              <a:ext cx="20" cy="51"/>
            </a:xfrm>
            <a:prstGeom prst="rect">
              <a:avLst/>
            </a:prstGeom>
            <a:solidFill>
              <a:schemeClr val="bg2">
                <a:alpha val="50000"/>
              </a:schemeClr>
            </a:solidFill>
            <a:ln w="0">
              <a:noFill/>
            </a:ln>
          </p:spPr>
          <p:txBody>
            <a:bodyPr/>
            <a:p>
              <a:endParaRPr lang="zh-CN" altLang="en-US"/>
            </a:p>
          </p:txBody>
        </p:sp>
        <p:sp>
          <p:nvSpPr>
            <p:cNvPr id="5246" name="矩形 5245"/>
            <p:cNvSpPr/>
            <p:nvPr/>
          </p:nvSpPr>
          <p:spPr>
            <a:xfrm>
              <a:off x="4405" y="23"/>
              <a:ext cx="20" cy="101"/>
            </a:xfrm>
            <a:prstGeom prst="rect">
              <a:avLst/>
            </a:prstGeom>
            <a:solidFill>
              <a:schemeClr val="bg2">
                <a:alpha val="50000"/>
              </a:schemeClr>
            </a:solidFill>
            <a:ln w="0">
              <a:noFill/>
            </a:ln>
          </p:spPr>
          <p:txBody>
            <a:bodyPr/>
            <a:p>
              <a:endParaRPr lang="zh-CN" altLang="en-US"/>
            </a:p>
          </p:txBody>
        </p:sp>
        <p:sp>
          <p:nvSpPr>
            <p:cNvPr id="5247" name="任意多边形 5246"/>
            <p:cNvSpPr>
              <a:spLocks noEditPoints="1"/>
            </p:cNvSpPr>
            <p:nvPr/>
          </p:nvSpPr>
          <p:spPr>
            <a:xfrm>
              <a:off x="440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8" name="任意多边形 5247"/>
            <p:cNvSpPr>
              <a:spLocks noEditPoints="1"/>
            </p:cNvSpPr>
            <p:nvPr/>
          </p:nvSpPr>
          <p:spPr>
            <a:xfrm>
              <a:off x="440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9" name="任意多边形 5248"/>
            <p:cNvSpPr>
              <a:spLocks noEditPoints="1"/>
            </p:cNvSpPr>
            <p:nvPr/>
          </p:nvSpPr>
          <p:spPr>
            <a:xfrm>
              <a:off x="440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0" name="任意多边形 5249"/>
            <p:cNvSpPr>
              <a:spLocks noEditPoints="1"/>
            </p:cNvSpPr>
            <p:nvPr/>
          </p:nvSpPr>
          <p:spPr>
            <a:xfrm>
              <a:off x="440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1" name="任意多边形 5250"/>
            <p:cNvSpPr>
              <a:spLocks noEditPoints="1"/>
            </p:cNvSpPr>
            <p:nvPr/>
          </p:nvSpPr>
          <p:spPr>
            <a:xfrm>
              <a:off x="440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2" name="任意多边形 5251"/>
            <p:cNvSpPr>
              <a:spLocks noEditPoints="1"/>
            </p:cNvSpPr>
            <p:nvPr/>
          </p:nvSpPr>
          <p:spPr>
            <a:xfrm>
              <a:off x="440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3" name="任意多边形 5252"/>
            <p:cNvSpPr>
              <a:spLocks noEditPoints="1"/>
            </p:cNvSpPr>
            <p:nvPr/>
          </p:nvSpPr>
          <p:spPr>
            <a:xfrm>
              <a:off x="440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4" name="任意多边形 5253"/>
            <p:cNvSpPr>
              <a:spLocks noEditPoints="1"/>
            </p:cNvSpPr>
            <p:nvPr/>
          </p:nvSpPr>
          <p:spPr>
            <a:xfrm>
              <a:off x="440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5" name="任意多边形 5254"/>
            <p:cNvSpPr>
              <a:spLocks noEditPoints="1"/>
            </p:cNvSpPr>
            <p:nvPr/>
          </p:nvSpPr>
          <p:spPr>
            <a:xfrm>
              <a:off x="440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6" name="任意多边形 5255"/>
            <p:cNvSpPr>
              <a:spLocks noEditPoints="1"/>
            </p:cNvSpPr>
            <p:nvPr/>
          </p:nvSpPr>
          <p:spPr>
            <a:xfrm>
              <a:off x="440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7" name="矩形 5256"/>
            <p:cNvSpPr/>
            <p:nvPr/>
          </p:nvSpPr>
          <p:spPr>
            <a:xfrm>
              <a:off x="4405" y="4269"/>
              <a:ext cx="20" cy="51"/>
            </a:xfrm>
            <a:prstGeom prst="rect">
              <a:avLst/>
            </a:prstGeom>
            <a:solidFill>
              <a:schemeClr val="bg2">
                <a:alpha val="50000"/>
              </a:schemeClr>
            </a:solidFill>
            <a:ln w="0">
              <a:noFill/>
            </a:ln>
          </p:spPr>
          <p:txBody>
            <a:bodyPr/>
            <a:p>
              <a:endParaRPr lang="zh-CN" altLang="en-US"/>
            </a:p>
          </p:txBody>
        </p:sp>
        <p:sp>
          <p:nvSpPr>
            <p:cNvPr id="5258" name="矩形 5257"/>
            <p:cNvSpPr/>
            <p:nvPr/>
          </p:nvSpPr>
          <p:spPr>
            <a:xfrm>
              <a:off x="4850" y="23"/>
              <a:ext cx="20" cy="101"/>
            </a:xfrm>
            <a:prstGeom prst="rect">
              <a:avLst/>
            </a:prstGeom>
            <a:solidFill>
              <a:schemeClr val="bg2">
                <a:alpha val="50000"/>
              </a:schemeClr>
            </a:solidFill>
            <a:ln w="0">
              <a:noFill/>
            </a:ln>
          </p:spPr>
          <p:txBody>
            <a:bodyPr/>
            <a:p>
              <a:endParaRPr lang="zh-CN" altLang="en-US"/>
            </a:p>
          </p:txBody>
        </p:sp>
        <p:sp>
          <p:nvSpPr>
            <p:cNvPr id="5259" name="任意多边形 5258"/>
            <p:cNvSpPr>
              <a:spLocks noEditPoints="1"/>
            </p:cNvSpPr>
            <p:nvPr/>
          </p:nvSpPr>
          <p:spPr>
            <a:xfrm>
              <a:off x="485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0" name="任意多边形 5259"/>
            <p:cNvSpPr>
              <a:spLocks noEditPoints="1"/>
            </p:cNvSpPr>
            <p:nvPr/>
          </p:nvSpPr>
          <p:spPr>
            <a:xfrm>
              <a:off x="485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1" name="任意多边形 5260"/>
            <p:cNvSpPr>
              <a:spLocks noEditPoints="1"/>
            </p:cNvSpPr>
            <p:nvPr/>
          </p:nvSpPr>
          <p:spPr>
            <a:xfrm>
              <a:off x="485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2" name="任意多边形 5261"/>
            <p:cNvSpPr>
              <a:spLocks noEditPoints="1"/>
            </p:cNvSpPr>
            <p:nvPr/>
          </p:nvSpPr>
          <p:spPr>
            <a:xfrm>
              <a:off x="485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3" name="任意多边形 5262"/>
            <p:cNvSpPr>
              <a:spLocks noEditPoints="1"/>
            </p:cNvSpPr>
            <p:nvPr/>
          </p:nvSpPr>
          <p:spPr>
            <a:xfrm>
              <a:off x="485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4" name="任意多边形 5263"/>
            <p:cNvSpPr>
              <a:spLocks noEditPoints="1"/>
            </p:cNvSpPr>
            <p:nvPr/>
          </p:nvSpPr>
          <p:spPr>
            <a:xfrm>
              <a:off x="485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5" name="任意多边形 5264"/>
            <p:cNvSpPr>
              <a:spLocks noEditPoints="1"/>
            </p:cNvSpPr>
            <p:nvPr/>
          </p:nvSpPr>
          <p:spPr>
            <a:xfrm>
              <a:off x="485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6" name="任意多边形 5265"/>
            <p:cNvSpPr>
              <a:spLocks noEditPoints="1"/>
            </p:cNvSpPr>
            <p:nvPr/>
          </p:nvSpPr>
          <p:spPr>
            <a:xfrm>
              <a:off x="485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7" name="任意多边形 5266"/>
            <p:cNvSpPr>
              <a:spLocks noEditPoints="1"/>
            </p:cNvSpPr>
            <p:nvPr/>
          </p:nvSpPr>
          <p:spPr>
            <a:xfrm>
              <a:off x="485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8" name="任意多边形 5267"/>
            <p:cNvSpPr>
              <a:spLocks noEditPoints="1"/>
            </p:cNvSpPr>
            <p:nvPr/>
          </p:nvSpPr>
          <p:spPr>
            <a:xfrm>
              <a:off x="485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9" name="矩形 5268"/>
            <p:cNvSpPr/>
            <p:nvPr/>
          </p:nvSpPr>
          <p:spPr>
            <a:xfrm>
              <a:off x="4850" y="4269"/>
              <a:ext cx="20" cy="51"/>
            </a:xfrm>
            <a:prstGeom prst="rect">
              <a:avLst/>
            </a:prstGeom>
            <a:solidFill>
              <a:schemeClr val="bg2">
                <a:alpha val="50000"/>
              </a:schemeClr>
            </a:solidFill>
            <a:ln w="0">
              <a:noFill/>
            </a:ln>
          </p:spPr>
          <p:txBody>
            <a:bodyPr/>
            <a:p>
              <a:endParaRPr lang="zh-CN" altLang="en-US"/>
            </a:p>
          </p:txBody>
        </p:sp>
        <p:sp>
          <p:nvSpPr>
            <p:cNvPr id="5270" name="矩形 5269"/>
            <p:cNvSpPr/>
            <p:nvPr/>
          </p:nvSpPr>
          <p:spPr>
            <a:xfrm>
              <a:off x="5300" y="23"/>
              <a:ext cx="20" cy="101"/>
            </a:xfrm>
            <a:prstGeom prst="rect">
              <a:avLst/>
            </a:prstGeom>
            <a:solidFill>
              <a:schemeClr val="bg2">
                <a:alpha val="50000"/>
              </a:schemeClr>
            </a:solidFill>
            <a:ln w="0">
              <a:noFill/>
            </a:ln>
          </p:spPr>
          <p:txBody>
            <a:bodyPr/>
            <a:p>
              <a:endParaRPr lang="zh-CN" altLang="en-US"/>
            </a:p>
          </p:txBody>
        </p:sp>
        <p:sp>
          <p:nvSpPr>
            <p:cNvPr id="5271" name="任意多边形 5270"/>
            <p:cNvSpPr>
              <a:spLocks noEditPoints="1"/>
            </p:cNvSpPr>
            <p:nvPr/>
          </p:nvSpPr>
          <p:spPr>
            <a:xfrm>
              <a:off x="530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2" name="任意多边形 5271"/>
            <p:cNvSpPr>
              <a:spLocks noEditPoints="1"/>
            </p:cNvSpPr>
            <p:nvPr/>
          </p:nvSpPr>
          <p:spPr>
            <a:xfrm>
              <a:off x="530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3" name="任意多边形 5272"/>
            <p:cNvSpPr>
              <a:spLocks noEditPoints="1"/>
            </p:cNvSpPr>
            <p:nvPr/>
          </p:nvSpPr>
          <p:spPr>
            <a:xfrm>
              <a:off x="530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4" name="任意多边形 5273"/>
            <p:cNvSpPr>
              <a:spLocks noEditPoints="1"/>
            </p:cNvSpPr>
            <p:nvPr/>
          </p:nvSpPr>
          <p:spPr>
            <a:xfrm>
              <a:off x="530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5" name="任意多边形 5274"/>
            <p:cNvSpPr>
              <a:spLocks noEditPoints="1"/>
            </p:cNvSpPr>
            <p:nvPr/>
          </p:nvSpPr>
          <p:spPr>
            <a:xfrm>
              <a:off x="530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6" name="任意多边形 5275"/>
            <p:cNvSpPr>
              <a:spLocks noEditPoints="1"/>
            </p:cNvSpPr>
            <p:nvPr/>
          </p:nvSpPr>
          <p:spPr>
            <a:xfrm>
              <a:off x="530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7" name="任意多边形 5276"/>
            <p:cNvSpPr>
              <a:spLocks noEditPoints="1"/>
            </p:cNvSpPr>
            <p:nvPr/>
          </p:nvSpPr>
          <p:spPr>
            <a:xfrm>
              <a:off x="530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8" name="任意多边形 5277"/>
            <p:cNvSpPr>
              <a:spLocks noEditPoints="1"/>
            </p:cNvSpPr>
            <p:nvPr/>
          </p:nvSpPr>
          <p:spPr>
            <a:xfrm>
              <a:off x="530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9" name="任意多边形 5278"/>
            <p:cNvSpPr>
              <a:spLocks noEditPoints="1"/>
            </p:cNvSpPr>
            <p:nvPr/>
          </p:nvSpPr>
          <p:spPr>
            <a:xfrm>
              <a:off x="530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80" name="任意多边形 5279"/>
            <p:cNvSpPr>
              <a:spLocks noEditPoints="1"/>
            </p:cNvSpPr>
            <p:nvPr/>
          </p:nvSpPr>
          <p:spPr>
            <a:xfrm>
              <a:off x="530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81" name="矩形 5280"/>
            <p:cNvSpPr/>
            <p:nvPr/>
          </p:nvSpPr>
          <p:spPr>
            <a:xfrm>
              <a:off x="5300" y="4269"/>
              <a:ext cx="20" cy="51"/>
            </a:xfrm>
            <a:prstGeom prst="rect">
              <a:avLst/>
            </a:prstGeom>
            <a:solidFill>
              <a:schemeClr val="bg2">
                <a:alpha val="50000"/>
              </a:schemeClr>
            </a:solidFill>
            <a:ln w="0">
              <a:noFill/>
            </a:ln>
          </p:spPr>
          <p:txBody>
            <a:bodyPr/>
            <a:p>
              <a:endParaRPr lang="zh-CN" altLang="en-US"/>
            </a:p>
          </p:txBody>
        </p:sp>
        <p:sp>
          <p:nvSpPr>
            <p:cNvPr id="5282" name="任意多边形 5281"/>
            <p:cNvSpPr/>
            <p:nvPr/>
          </p:nvSpPr>
          <p:spPr>
            <a:xfrm>
              <a:off x="349" y="3304"/>
              <a:ext cx="20" cy="10"/>
            </a:xfrm>
            <a:custGeom>
              <a:avLst/>
              <a:gdLst/>
              <a:ahLst/>
              <a:cxnLst/>
              <a:pathLst>
                <a:path w="4" h="2">
                  <a:moveTo>
                    <a:pt x="0" y="1"/>
                  </a:moveTo>
                  <a:cubicBezTo>
                    <a:pt x="1" y="2"/>
                    <a:pt x="4" y="0"/>
                    <a:pt x="0" y="1"/>
                  </a:cubicBezTo>
                  <a:close/>
                </a:path>
              </a:pathLst>
            </a:custGeom>
            <a:solidFill>
              <a:schemeClr val="bg2">
                <a:alpha val="50000"/>
              </a:schemeClr>
            </a:solidFill>
            <a:ln w="0">
              <a:noFill/>
            </a:ln>
          </p:spPr>
          <p:txBody>
            <a:bodyPr/>
            <a:p>
              <a:endParaRPr lang="zh-CN" altLang="en-US"/>
            </a:p>
          </p:txBody>
        </p:sp>
      </p:grpSp>
      <p:sp>
        <p:nvSpPr>
          <p:cNvPr id="5283" name="标题 5282"/>
          <p:cNvSpPr>
            <a:spLocks noGrp="1" noRot="1"/>
          </p:cNvSpPr>
          <p:nvPr>
            <p:ph type="ctrTitle"/>
          </p:nvPr>
        </p:nvSpPr>
        <p:spPr>
          <a:xfrm>
            <a:off x="685800" y="2057400"/>
            <a:ext cx="7772400" cy="1143000"/>
          </a:xfrm>
          <a:prstGeom prst="rect">
            <a:avLst/>
          </a:prstGeom>
          <a:noFill/>
          <a:ln w="9525">
            <a:noFill/>
          </a:ln>
        </p:spPr>
        <p:txBody>
          <a:bodyPr anchor="ctr"/>
          <a:lstStyle>
            <a:lvl1pPr lvl="0">
              <a:buClrTx/>
              <a:buSzTx/>
              <a:buFontTx/>
              <a:defRPr/>
            </a:lvl1pPr>
          </a:lstStyle>
          <a:p>
            <a:pPr lvl="0"/>
            <a:r>
              <a:rPr lang="zh-CN" altLang="en-US" dirty="0"/>
              <a:t>单击此处编辑母版标题样式</a:t>
            </a:r>
            <a:endParaRPr lang="zh-CN" altLang="en-US" dirty="0"/>
          </a:p>
        </p:txBody>
      </p:sp>
      <p:sp>
        <p:nvSpPr>
          <p:cNvPr id="5284" name="日期占位符 5283"/>
          <p:cNvSpPr>
            <a:spLocks noGrp="1"/>
          </p:cNvSpPr>
          <p:nvPr>
            <p:ph type="dt" sz="half" idx="2"/>
          </p:nvPr>
        </p:nvSpPr>
        <p:spPr>
          <a:xfrm>
            <a:off x="301625" y="6248400"/>
            <a:ext cx="2289175" cy="476250"/>
          </a:xfrm>
          <a:prstGeom prst="rect">
            <a:avLst/>
          </a:prstGeom>
          <a:noFill/>
          <a:ln w="9525">
            <a:noFill/>
          </a:ln>
        </p:spPr>
        <p:txBody>
          <a:bodyPr anchor="t"/>
          <a:lstStyle>
            <a:lvl1pPr>
              <a:defRPr sz="1400"/>
            </a:lvl1pPr>
          </a:lstStyle>
          <a:p>
            <a:endParaRPr lang="zh-CN" altLang="en-US" dirty="0">
              <a:latin typeface="Arial" panose="020B0604020202020204" pitchFamily="34" charset="0"/>
            </a:endParaRPr>
          </a:p>
        </p:txBody>
      </p:sp>
      <p:sp>
        <p:nvSpPr>
          <p:cNvPr id="5285" name="页脚占位符 5284"/>
          <p:cNvSpPr>
            <a:spLocks noGrp="1"/>
          </p:cNvSpPr>
          <p:nvPr>
            <p:ph type="ftr" sz="quarter" idx="3"/>
          </p:nvPr>
        </p:nvSpPr>
        <p:spPr>
          <a:xfrm>
            <a:off x="3124200" y="6248400"/>
            <a:ext cx="2895600" cy="476250"/>
          </a:xfrm>
          <a:prstGeom prst="rect">
            <a:avLst/>
          </a:prstGeom>
          <a:noFill/>
          <a:ln w="9525">
            <a:noFill/>
          </a:ln>
        </p:spPr>
        <p:txBody>
          <a:bodyPr anchor="t"/>
          <a:lstStyle>
            <a:lvl1pPr algn="ctr">
              <a:defRPr sz="1400"/>
            </a:lvl1pPr>
          </a:lstStyle>
          <a:p>
            <a:endParaRPr lang="zh-CN" altLang="en-US" dirty="0">
              <a:latin typeface="Arial" panose="020B0604020202020204" pitchFamily="34" charset="0"/>
            </a:endParaRPr>
          </a:p>
        </p:txBody>
      </p:sp>
      <p:sp>
        <p:nvSpPr>
          <p:cNvPr id="5286" name="灯片编号占位符 5285"/>
          <p:cNvSpPr>
            <a:spLocks noGrp="1"/>
          </p:cNvSpPr>
          <p:nvPr>
            <p:ph type="sldNum" sz="quarter" idx="4"/>
          </p:nvPr>
        </p:nvSpPr>
        <p:spPr>
          <a:xfrm>
            <a:off x="6553200" y="6248400"/>
            <a:ext cx="2289175" cy="476250"/>
          </a:xfrm>
          <a:prstGeom prst="rect">
            <a:avLst/>
          </a:prstGeom>
          <a:noFill/>
          <a:ln w="9525">
            <a:noFill/>
          </a:ln>
        </p:spPr>
        <p:txBody>
          <a:bodyPr anchor="t"/>
          <a:lstStyle>
            <a:lvl1pPr algn="r">
              <a:defRPr sz="1400"/>
            </a:lvl1pPr>
          </a:lstStyle>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287" name="副标题 5286"/>
          <p:cNvSpPr>
            <a:spLocks noGrp="1" noRot="1"/>
          </p:cNvSpPr>
          <p:nvPr>
            <p:ph type="subTitle" idx="1"/>
          </p:nvPr>
        </p:nvSpPr>
        <p:spPr>
          <a:xfrm>
            <a:off x="1371600" y="3505200"/>
            <a:ext cx="6400800" cy="1752600"/>
          </a:xfrm>
          <a:prstGeom prst="rect">
            <a:avLst/>
          </a:prstGeom>
          <a:noFill/>
          <a:ln w="9525">
            <a:noFill/>
          </a:ln>
        </p:spPr>
        <p:txBody>
          <a:bodyPr anchor="t"/>
          <a:lstStyle>
            <a:lvl1pPr marL="0" lvl="0" indent="0" algn="ctr">
              <a:buClr>
                <a:schemeClr val="hlink"/>
              </a:buClr>
              <a:buSzTx/>
              <a:buFont typeface="Wingdings" panose="05000000000000000000" pitchFamily="2" charset="2"/>
              <a:buNone/>
              <a:defRPr/>
            </a:lvl1pPr>
            <a:lvl2pPr marL="457200" lvl="1" indent="0" algn="ctr">
              <a:buClr>
                <a:schemeClr val="tx2"/>
              </a:buClr>
              <a:buSzPct val="85000"/>
              <a:buFont typeface="Wingdings" panose="05000000000000000000" pitchFamily="2" charset="2"/>
              <a:buNone/>
              <a:defRPr/>
            </a:lvl2pPr>
            <a:lvl3pPr marL="914400" lvl="2" indent="0" algn="ctr">
              <a:buClr>
                <a:schemeClr val="hlink"/>
              </a:buClr>
              <a:buSzPct val="95000"/>
              <a:buFont typeface="Wingdings 2" panose="05020102010507070707" pitchFamily="18" charset="2"/>
              <a:buNone/>
              <a:defRPr/>
            </a:lvl3pPr>
            <a:lvl4pPr marL="1371600" lvl="3" indent="0" algn="ctr">
              <a:buClr>
                <a:schemeClr val="tx2"/>
              </a:buClr>
              <a:buSzPct val="90000"/>
              <a:buFont typeface="Wingdings" panose="05000000000000000000" pitchFamily="2" charset="2"/>
              <a:buNone/>
              <a:defRPr/>
            </a:lvl4pPr>
            <a:lvl5pPr marL="1828800" lvl="4" indent="0" algn="ctr">
              <a:buClr>
                <a:schemeClr val="hlink"/>
              </a:buClr>
              <a:buSzTx/>
              <a:buFont typeface="Wingdings 2" panose="05020102010507070707" pitchFamily="18" charset="2"/>
              <a:buNone/>
              <a:defRPr/>
            </a:lvl5pPr>
          </a:lstStyle>
          <a:p>
            <a:pPr lvl="0"/>
            <a:r>
              <a:rPr lang="zh-CN" altLang="en-US" dirty="0"/>
              <a:t>单击此处编辑母版副标题样式</a:t>
            </a:r>
            <a:endParaRPr lang="zh-CN" altLang="en-US" dirty="0"/>
          </a:p>
        </p:txBody>
      </p:sp>
      <p:grpSp>
        <p:nvGrpSpPr>
          <p:cNvPr id="5288" name="组合 5287"/>
          <p:cNvGrpSpPr/>
          <p:nvPr/>
        </p:nvGrpSpPr>
        <p:grpSpPr>
          <a:xfrm>
            <a:off x="152400" y="4724400"/>
            <a:ext cx="1685925" cy="1557338"/>
            <a:chOff x="96" y="2784"/>
            <a:chExt cx="1062" cy="981"/>
          </a:xfrm>
        </p:grpSpPr>
        <p:sp>
          <p:nvSpPr>
            <p:cNvPr id="5289" name="任意多边形 5288"/>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ln>
          </p:spPr>
          <p:txBody>
            <a:bodyPr/>
            <a:p>
              <a:endParaRPr lang="zh-CN" altLang="en-US"/>
            </a:p>
          </p:txBody>
        </p:sp>
        <p:sp>
          <p:nvSpPr>
            <p:cNvPr id="5290" name="任意多边形 5289"/>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ln>
          </p:spPr>
          <p:txBody>
            <a:bodyPr/>
            <a:p>
              <a:endParaRPr lang="zh-CN" altLang="en-US"/>
            </a:p>
          </p:txBody>
        </p:sp>
        <p:sp>
          <p:nvSpPr>
            <p:cNvPr id="5291" name="任意多边形 5290"/>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folHlink"/>
            </a:solidFill>
            <a:ln w="0">
              <a:noFill/>
            </a:ln>
          </p:spPr>
          <p:txBody>
            <a:bodyPr/>
            <a:p>
              <a:endParaRPr lang="zh-CN" altLang="en-US"/>
            </a:p>
          </p:txBody>
        </p:sp>
        <p:sp>
          <p:nvSpPr>
            <p:cNvPr id="5292" name="任意多边形 5291"/>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ln>
          </p:spPr>
          <p:txBody>
            <a:bodyPr/>
            <a:p>
              <a:endParaRPr lang="zh-CN" altLang="en-US"/>
            </a:p>
          </p:txBody>
        </p:sp>
        <p:sp>
          <p:nvSpPr>
            <p:cNvPr id="5293" name="任意多边形 5292"/>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ln>
          </p:spPr>
          <p:txBody>
            <a:bodyPr/>
            <a:p>
              <a:endParaRPr lang="zh-CN" altLang="en-US"/>
            </a:p>
          </p:txBody>
        </p:sp>
        <p:sp>
          <p:nvSpPr>
            <p:cNvPr id="5294" name="任意多边形 5293"/>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ln>
          </p:spPr>
          <p:txBody>
            <a:bodyPr/>
            <a:p>
              <a:endParaRPr lang="zh-CN" altLang="en-US"/>
            </a:p>
          </p:txBody>
        </p:sp>
        <p:sp>
          <p:nvSpPr>
            <p:cNvPr id="5295" name="任意多边形 5294"/>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folHlink"/>
            </a:solidFill>
            <a:ln w="0">
              <a:noFill/>
            </a:ln>
          </p:spPr>
          <p:txBody>
            <a:bodyPr/>
            <a:p>
              <a:endParaRPr lang="zh-CN" altLang="en-US"/>
            </a:p>
          </p:txBody>
        </p:sp>
        <p:sp>
          <p:nvSpPr>
            <p:cNvPr id="5296" name="任意多边形 5295"/>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ln>
          </p:spPr>
          <p:txBody>
            <a:bodyPr/>
            <a:p>
              <a:endParaRPr lang="zh-CN" altLang="en-US"/>
            </a:p>
          </p:txBody>
        </p:sp>
        <p:sp>
          <p:nvSpPr>
            <p:cNvPr id="5297" name="任意多边形 5296"/>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ln>
          </p:spPr>
          <p:txBody>
            <a:bodyPr/>
            <a:p>
              <a:endParaRPr lang="zh-CN" altLang="en-US"/>
            </a:p>
          </p:txBody>
        </p:sp>
        <p:sp>
          <p:nvSpPr>
            <p:cNvPr id="5298" name="任意多边形 5297"/>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ln>
          </p:spPr>
          <p:txBody>
            <a:bodyPr/>
            <a:p>
              <a:endParaRPr lang="zh-CN" altLang="en-US"/>
            </a:p>
          </p:txBody>
        </p:sp>
        <p:sp>
          <p:nvSpPr>
            <p:cNvPr id="5299" name="任意多边形 5298"/>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ln>
          </p:spPr>
          <p:txBody>
            <a:bodyPr/>
            <a:p>
              <a:endParaRPr lang="zh-CN" altLang="en-US"/>
            </a:p>
          </p:txBody>
        </p:sp>
        <p:sp>
          <p:nvSpPr>
            <p:cNvPr id="5300" name="任意多边形 5299"/>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ln>
          </p:spPr>
          <p:txBody>
            <a:bodyPr/>
            <a:p>
              <a:endParaRPr lang="zh-CN" altLang="en-US"/>
            </a:p>
          </p:txBody>
        </p:sp>
        <p:sp>
          <p:nvSpPr>
            <p:cNvPr id="5301" name="任意多边形 5300"/>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ln>
          </p:spPr>
          <p:txBody>
            <a:bodyPr/>
            <a:p>
              <a:endParaRPr lang="zh-CN" altLang="en-US"/>
            </a:p>
          </p:txBody>
        </p:sp>
      </p:gr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8"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81784"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98450" y="228600"/>
            <a:ext cx="8540750" cy="5870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任意多边形 2049"/>
          <p:cNvSpPr/>
          <p:nvPr/>
        </p:nvSpPr>
        <p:spPr>
          <a:xfrm>
            <a:off x="4760913" y="20638"/>
            <a:ext cx="4438650" cy="4038600"/>
          </a:xfrm>
          <a:custGeom>
            <a:avLst/>
            <a:gdLst/>
            <a:ahLst/>
            <a:cxnLst/>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ln>
        </p:spPr>
        <p:txBody>
          <a:bodyPr/>
          <a:p>
            <a:endParaRPr lang="zh-CN" altLang="en-US" sz="1350"/>
          </a:p>
        </p:txBody>
      </p:sp>
      <p:grpSp>
        <p:nvGrpSpPr>
          <p:cNvPr id="2051" name="组合 2050"/>
          <p:cNvGrpSpPr/>
          <p:nvPr/>
        </p:nvGrpSpPr>
        <p:grpSpPr>
          <a:xfrm>
            <a:off x="4572000" y="28575"/>
            <a:ext cx="4756150" cy="4338638"/>
            <a:chOff x="2918" y="18"/>
            <a:chExt cx="2958" cy="2699"/>
          </a:xfrm>
        </p:grpSpPr>
        <p:sp>
          <p:nvSpPr>
            <p:cNvPr id="2052" name="任意多边形 2051"/>
            <p:cNvSpPr/>
            <p:nvPr/>
          </p:nvSpPr>
          <p:spPr>
            <a:xfrm>
              <a:off x="3060" y="18"/>
              <a:ext cx="490" cy="187"/>
            </a:xfrm>
            <a:custGeom>
              <a:avLst/>
              <a:gdLst/>
              <a:ahLst/>
              <a:cxnLst/>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ln>
          </p:spPr>
          <p:txBody>
            <a:bodyPr/>
            <a:p>
              <a:endParaRPr lang="zh-CN" altLang="en-US" sz="1350"/>
            </a:p>
          </p:txBody>
        </p:sp>
        <p:sp>
          <p:nvSpPr>
            <p:cNvPr id="2053" name="任意多边形 2052"/>
            <p:cNvSpPr>
              <a:spLocks noEditPoints="1"/>
            </p:cNvSpPr>
            <p:nvPr/>
          </p:nvSpPr>
          <p:spPr>
            <a:xfrm>
              <a:off x="2918" y="18"/>
              <a:ext cx="2958" cy="2699"/>
            </a:xfrm>
            <a:custGeom>
              <a:avLst/>
              <a:gdLst/>
              <a:ahLst/>
              <a:cxnLst/>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ln>
          </p:spPr>
          <p:txBody>
            <a:bodyPr/>
            <a:p>
              <a:endParaRPr lang="zh-CN" altLang="en-US" sz="1350"/>
            </a:p>
          </p:txBody>
        </p:sp>
        <p:sp>
          <p:nvSpPr>
            <p:cNvPr id="2054" name="任意多边形 2053"/>
            <p:cNvSpPr/>
            <p:nvPr/>
          </p:nvSpPr>
          <p:spPr>
            <a:xfrm>
              <a:off x="3621" y="1287"/>
              <a:ext cx="238" cy="283"/>
            </a:xfrm>
            <a:custGeom>
              <a:avLst/>
              <a:gdLst/>
              <a:ahLst/>
              <a:cxnLst/>
              <a:pathLst>
                <a:path w="47" h="56">
                  <a:moveTo>
                    <a:pt x="40" y="15"/>
                  </a:moveTo>
                  <a:cubicBezTo>
                    <a:pt x="37" y="0"/>
                    <a:pt x="0" y="23"/>
                    <a:pt x="27" y="56"/>
                  </a:cubicBezTo>
                  <a:cubicBezTo>
                    <a:pt x="27" y="56"/>
                    <a:pt x="47" y="49"/>
                    <a:pt x="40" y="15"/>
                  </a:cubicBezTo>
                  <a:close/>
                </a:path>
              </a:pathLst>
            </a:custGeom>
            <a:solidFill>
              <a:schemeClr val="bg1"/>
            </a:solidFill>
            <a:ln w="0">
              <a:noFill/>
            </a:ln>
          </p:spPr>
          <p:txBody>
            <a:bodyPr/>
            <a:p>
              <a:endParaRPr lang="zh-CN" altLang="en-US" sz="1350"/>
            </a:p>
          </p:txBody>
        </p:sp>
        <p:sp>
          <p:nvSpPr>
            <p:cNvPr id="2055" name="任意多边形 2054"/>
            <p:cNvSpPr/>
            <p:nvPr/>
          </p:nvSpPr>
          <p:spPr>
            <a:xfrm>
              <a:off x="3403" y="1403"/>
              <a:ext cx="208" cy="379"/>
            </a:xfrm>
            <a:custGeom>
              <a:avLst/>
              <a:gdLst/>
              <a:ahLst/>
              <a:cxnLst/>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ln>
          </p:spPr>
          <p:txBody>
            <a:bodyPr/>
            <a:p>
              <a:endParaRPr lang="zh-CN" altLang="en-US" sz="1350"/>
            </a:p>
          </p:txBody>
        </p:sp>
        <p:sp>
          <p:nvSpPr>
            <p:cNvPr id="2056" name="任意多边形 2055"/>
            <p:cNvSpPr/>
            <p:nvPr/>
          </p:nvSpPr>
          <p:spPr>
            <a:xfrm>
              <a:off x="3272" y="645"/>
              <a:ext cx="683" cy="318"/>
            </a:xfrm>
            <a:custGeom>
              <a:avLst/>
              <a:gdLst/>
              <a:ahLst/>
              <a:cxnLst/>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ln>
          </p:spPr>
          <p:txBody>
            <a:bodyPr/>
            <a:p>
              <a:endParaRPr lang="zh-CN" altLang="en-US" sz="1350"/>
            </a:p>
          </p:txBody>
        </p:sp>
        <p:sp>
          <p:nvSpPr>
            <p:cNvPr id="2057" name="任意多边形 2056"/>
            <p:cNvSpPr/>
            <p:nvPr/>
          </p:nvSpPr>
          <p:spPr>
            <a:xfrm>
              <a:off x="4046" y="1545"/>
              <a:ext cx="490" cy="515"/>
            </a:xfrm>
            <a:custGeom>
              <a:avLst/>
              <a:gdLst/>
              <a:ahLst/>
              <a:cxnLst/>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ln>
          </p:spPr>
          <p:txBody>
            <a:bodyPr/>
            <a:p>
              <a:endParaRPr lang="zh-CN" altLang="en-US" sz="1350"/>
            </a:p>
          </p:txBody>
        </p:sp>
        <p:sp>
          <p:nvSpPr>
            <p:cNvPr id="2058" name="任意多边形 2057"/>
            <p:cNvSpPr/>
            <p:nvPr/>
          </p:nvSpPr>
          <p:spPr>
            <a:xfrm>
              <a:off x="5173" y="1024"/>
              <a:ext cx="501" cy="96"/>
            </a:xfrm>
            <a:custGeom>
              <a:avLst/>
              <a:gdLst/>
              <a:ahLst/>
              <a:cxnLst/>
              <a:pathLst>
                <a:path w="99" h="19">
                  <a:moveTo>
                    <a:pt x="15" y="0"/>
                  </a:moveTo>
                  <a:cubicBezTo>
                    <a:pt x="0" y="0"/>
                    <a:pt x="19" y="19"/>
                    <a:pt x="40" y="15"/>
                  </a:cubicBezTo>
                  <a:cubicBezTo>
                    <a:pt x="99" y="1"/>
                    <a:pt x="15" y="0"/>
                    <a:pt x="15" y="0"/>
                  </a:cubicBezTo>
                  <a:close/>
                </a:path>
              </a:pathLst>
            </a:custGeom>
            <a:solidFill>
              <a:schemeClr val="bg1"/>
            </a:solidFill>
            <a:ln w="0">
              <a:noFill/>
            </a:ln>
          </p:spPr>
          <p:txBody>
            <a:bodyPr/>
            <a:p>
              <a:endParaRPr lang="zh-CN" altLang="en-US" sz="1350"/>
            </a:p>
          </p:txBody>
        </p:sp>
        <p:sp>
          <p:nvSpPr>
            <p:cNvPr id="2059" name="任意多边形 2058"/>
            <p:cNvSpPr/>
            <p:nvPr/>
          </p:nvSpPr>
          <p:spPr>
            <a:xfrm>
              <a:off x="5340" y="1004"/>
              <a:ext cx="385" cy="237"/>
            </a:xfrm>
            <a:custGeom>
              <a:avLst/>
              <a:gdLst/>
              <a:ahLst/>
              <a:cxnLst/>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ln>
          </p:spPr>
          <p:txBody>
            <a:bodyPr/>
            <a:p>
              <a:endParaRPr lang="zh-CN" altLang="en-US" sz="1350"/>
            </a:p>
          </p:txBody>
        </p:sp>
        <p:sp>
          <p:nvSpPr>
            <p:cNvPr id="2060" name="任意多边形 2059"/>
            <p:cNvSpPr/>
            <p:nvPr/>
          </p:nvSpPr>
          <p:spPr>
            <a:xfrm>
              <a:off x="5325" y="1201"/>
              <a:ext cx="415" cy="187"/>
            </a:xfrm>
            <a:custGeom>
              <a:avLst/>
              <a:gdLst/>
              <a:ahLst/>
              <a:cxnLst/>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ln>
          </p:spPr>
          <p:txBody>
            <a:bodyPr/>
            <a:p>
              <a:endParaRPr lang="zh-CN" altLang="en-US" sz="1350"/>
            </a:p>
          </p:txBody>
        </p:sp>
        <p:sp>
          <p:nvSpPr>
            <p:cNvPr id="2061" name="任意多边形 2060"/>
            <p:cNvSpPr/>
            <p:nvPr/>
          </p:nvSpPr>
          <p:spPr>
            <a:xfrm>
              <a:off x="5001" y="1378"/>
              <a:ext cx="698" cy="167"/>
            </a:xfrm>
            <a:custGeom>
              <a:avLst/>
              <a:gdLst/>
              <a:ahLst/>
              <a:cxnLst/>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ln>
          </p:spPr>
          <p:txBody>
            <a:bodyPr/>
            <a:p>
              <a:endParaRPr lang="zh-CN" altLang="en-US" sz="1350"/>
            </a:p>
          </p:txBody>
        </p:sp>
        <p:sp>
          <p:nvSpPr>
            <p:cNvPr id="2062" name="任意多边形 2061"/>
            <p:cNvSpPr/>
            <p:nvPr/>
          </p:nvSpPr>
          <p:spPr>
            <a:xfrm>
              <a:off x="5077" y="1540"/>
              <a:ext cx="567" cy="146"/>
            </a:xfrm>
            <a:custGeom>
              <a:avLst/>
              <a:gdLst/>
              <a:ahLst/>
              <a:cxnLst/>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ln>
          </p:spPr>
          <p:txBody>
            <a:bodyPr/>
            <a:p>
              <a:endParaRPr lang="zh-CN" altLang="en-US" sz="1350"/>
            </a:p>
          </p:txBody>
        </p:sp>
        <p:sp>
          <p:nvSpPr>
            <p:cNvPr id="2063" name="任意多边形 2062"/>
            <p:cNvSpPr/>
            <p:nvPr/>
          </p:nvSpPr>
          <p:spPr>
            <a:xfrm>
              <a:off x="5042" y="1656"/>
              <a:ext cx="581" cy="480"/>
            </a:xfrm>
            <a:custGeom>
              <a:avLst/>
              <a:gdLst/>
              <a:ahLst/>
              <a:cxnLst/>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ln>
          </p:spPr>
          <p:txBody>
            <a:bodyPr/>
            <a:p>
              <a:endParaRPr lang="zh-CN" altLang="en-US" sz="1350"/>
            </a:p>
          </p:txBody>
        </p:sp>
        <p:sp>
          <p:nvSpPr>
            <p:cNvPr id="2064" name="任意多边形 2063"/>
            <p:cNvSpPr/>
            <p:nvPr/>
          </p:nvSpPr>
          <p:spPr>
            <a:xfrm>
              <a:off x="5421" y="1464"/>
              <a:ext cx="329" cy="854"/>
            </a:xfrm>
            <a:custGeom>
              <a:avLst/>
              <a:gdLst/>
              <a:ahLst/>
              <a:cxnLst/>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ln>
          </p:spPr>
          <p:txBody>
            <a:bodyPr/>
            <a:p>
              <a:endParaRPr lang="zh-CN" altLang="en-US" sz="1350"/>
            </a:p>
          </p:txBody>
        </p:sp>
      </p:grpSp>
      <p:grpSp>
        <p:nvGrpSpPr>
          <p:cNvPr id="2065" name="组合 2064"/>
          <p:cNvGrpSpPr/>
          <p:nvPr/>
        </p:nvGrpSpPr>
        <p:grpSpPr>
          <a:xfrm>
            <a:off x="554038" y="36513"/>
            <a:ext cx="7891462" cy="6821487"/>
            <a:chOff x="349" y="23"/>
            <a:chExt cx="4971" cy="4297"/>
          </a:xfrm>
        </p:grpSpPr>
        <p:sp>
          <p:nvSpPr>
            <p:cNvPr id="2066" name="矩形 2065"/>
            <p:cNvSpPr/>
            <p:nvPr/>
          </p:nvSpPr>
          <p:spPr>
            <a:xfrm>
              <a:off x="384" y="23"/>
              <a:ext cx="21" cy="101"/>
            </a:xfrm>
            <a:prstGeom prst="rect">
              <a:avLst/>
            </a:prstGeom>
            <a:solidFill>
              <a:schemeClr val="bg2">
                <a:alpha val="50000"/>
              </a:schemeClr>
            </a:solidFill>
            <a:ln w="0">
              <a:noFill/>
            </a:ln>
          </p:spPr>
          <p:txBody>
            <a:bodyPr/>
            <a:p>
              <a:endParaRPr lang="zh-CN" altLang="en-US" sz="1350"/>
            </a:p>
          </p:txBody>
        </p:sp>
        <p:sp>
          <p:nvSpPr>
            <p:cNvPr id="2067" name="任意多边形 2066"/>
            <p:cNvSpPr>
              <a:spLocks noEditPoints="1"/>
            </p:cNvSpPr>
            <p:nvPr/>
          </p:nvSpPr>
          <p:spPr>
            <a:xfrm>
              <a:off x="38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68" name="任意多边形 2067"/>
            <p:cNvSpPr>
              <a:spLocks noEditPoints="1"/>
            </p:cNvSpPr>
            <p:nvPr/>
          </p:nvSpPr>
          <p:spPr>
            <a:xfrm>
              <a:off x="38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69" name="任意多边形 2068"/>
            <p:cNvSpPr>
              <a:spLocks noEditPoints="1"/>
            </p:cNvSpPr>
            <p:nvPr/>
          </p:nvSpPr>
          <p:spPr>
            <a:xfrm>
              <a:off x="38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70" name="任意多边形 2069"/>
            <p:cNvSpPr>
              <a:spLocks noEditPoints="1"/>
            </p:cNvSpPr>
            <p:nvPr/>
          </p:nvSpPr>
          <p:spPr>
            <a:xfrm>
              <a:off x="38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71" name="任意多边形 2070"/>
            <p:cNvSpPr>
              <a:spLocks noEditPoints="1"/>
            </p:cNvSpPr>
            <p:nvPr/>
          </p:nvSpPr>
          <p:spPr>
            <a:xfrm>
              <a:off x="38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72" name="任意多边形 2071"/>
            <p:cNvSpPr>
              <a:spLocks noEditPoints="1"/>
            </p:cNvSpPr>
            <p:nvPr/>
          </p:nvSpPr>
          <p:spPr>
            <a:xfrm>
              <a:off x="38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73" name="任意多边形 2072"/>
            <p:cNvSpPr>
              <a:spLocks noEditPoints="1"/>
            </p:cNvSpPr>
            <p:nvPr/>
          </p:nvSpPr>
          <p:spPr>
            <a:xfrm>
              <a:off x="38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74" name="任意多边形 2073"/>
            <p:cNvSpPr>
              <a:spLocks noEditPoints="1"/>
            </p:cNvSpPr>
            <p:nvPr/>
          </p:nvSpPr>
          <p:spPr>
            <a:xfrm>
              <a:off x="38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75" name="任意多边形 2074"/>
            <p:cNvSpPr>
              <a:spLocks noEditPoints="1"/>
            </p:cNvSpPr>
            <p:nvPr/>
          </p:nvSpPr>
          <p:spPr>
            <a:xfrm>
              <a:off x="38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76" name="任意多边形 2075"/>
            <p:cNvSpPr>
              <a:spLocks noEditPoints="1"/>
            </p:cNvSpPr>
            <p:nvPr/>
          </p:nvSpPr>
          <p:spPr>
            <a:xfrm>
              <a:off x="38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77" name="矩形 2076"/>
            <p:cNvSpPr/>
            <p:nvPr/>
          </p:nvSpPr>
          <p:spPr>
            <a:xfrm>
              <a:off x="384" y="4269"/>
              <a:ext cx="21" cy="51"/>
            </a:xfrm>
            <a:prstGeom prst="rect">
              <a:avLst/>
            </a:prstGeom>
            <a:solidFill>
              <a:schemeClr val="bg2">
                <a:alpha val="50000"/>
              </a:schemeClr>
            </a:solidFill>
            <a:ln w="0">
              <a:noFill/>
            </a:ln>
          </p:spPr>
          <p:txBody>
            <a:bodyPr/>
            <a:p>
              <a:endParaRPr lang="zh-CN" altLang="en-US" sz="1350"/>
            </a:p>
          </p:txBody>
        </p:sp>
        <p:sp>
          <p:nvSpPr>
            <p:cNvPr id="2078" name="矩形 2077"/>
            <p:cNvSpPr/>
            <p:nvPr/>
          </p:nvSpPr>
          <p:spPr>
            <a:xfrm>
              <a:off x="829" y="23"/>
              <a:ext cx="21" cy="101"/>
            </a:xfrm>
            <a:prstGeom prst="rect">
              <a:avLst/>
            </a:prstGeom>
            <a:solidFill>
              <a:schemeClr val="bg2">
                <a:alpha val="50000"/>
              </a:schemeClr>
            </a:solidFill>
            <a:ln w="0">
              <a:noFill/>
            </a:ln>
          </p:spPr>
          <p:txBody>
            <a:bodyPr/>
            <a:p>
              <a:endParaRPr lang="zh-CN" altLang="en-US" sz="1350"/>
            </a:p>
          </p:txBody>
        </p:sp>
        <p:sp>
          <p:nvSpPr>
            <p:cNvPr id="2079" name="任意多边形 2078"/>
            <p:cNvSpPr>
              <a:spLocks noEditPoints="1"/>
            </p:cNvSpPr>
            <p:nvPr/>
          </p:nvSpPr>
          <p:spPr>
            <a:xfrm>
              <a:off x="82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80" name="任意多边形 2079"/>
            <p:cNvSpPr>
              <a:spLocks noEditPoints="1"/>
            </p:cNvSpPr>
            <p:nvPr/>
          </p:nvSpPr>
          <p:spPr>
            <a:xfrm>
              <a:off x="82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81" name="任意多边形 2080"/>
            <p:cNvSpPr>
              <a:spLocks noEditPoints="1"/>
            </p:cNvSpPr>
            <p:nvPr/>
          </p:nvSpPr>
          <p:spPr>
            <a:xfrm>
              <a:off x="82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82" name="任意多边形 2081"/>
            <p:cNvSpPr>
              <a:spLocks noEditPoints="1"/>
            </p:cNvSpPr>
            <p:nvPr/>
          </p:nvSpPr>
          <p:spPr>
            <a:xfrm>
              <a:off x="82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83" name="任意多边形 2082"/>
            <p:cNvSpPr>
              <a:spLocks noEditPoints="1"/>
            </p:cNvSpPr>
            <p:nvPr/>
          </p:nvSpPr>
          <p:spPr>
            <a:xfrm>
              <a:off x="82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84" name="任意多边形 2083"/>
            <p:cNvSpPr>
              <a:spLocks noEditPoints="1"/>
            </p:cNvSpPr>
            <p:nvPr/>
          </p:nvSpPr>
          <p:spPr>
            <a:xfrm>
              <a:off x="82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85" name="任意多边形 2084"/>
            <p:cNvSpPr>
              <a:spLocks noEditPoints="1"/>
            </p:cNvSpPr>
            <p:nvPr/>
          </p:nvSpPr>
          <p:spPr>
            <a:xfrm>
              <a:off x="82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86" name="任意多边形 2085"/>
            <p:cNvSpPr>
              <a:spLocks noEditPoints="1"/>
            </p:cNvSpPr>
            <p:nvPr/>
          </p:nvSpPr>
          <p:spPr>
            <a:xfrm>
              <a:off x="82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87" name="任意多边形 2086"/>
            <p:cNvSpPr>
              <a:spLocks noEditPoints="1"/>
            </p:cNvSpPr>
            <p:nvPr/>
          </p:nvSpPr>
          <p:spPr>
            <a:xfrm>
              <a:off x="82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88" name="任意多边形 2087"/>
            <p:cNvSpPr>
              <a:spLocks noEditPoints="1"/>
            </p:cNvSpPr>
            <p:nvPr/>
          </p:nvSpPr>
          <p:spPr>
            <a:xfrm>
              <a:off x="82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89" name="矩形 2088"/>
            <p:cNvSpPr/>
            <p:nvPr/>
          </p:nvSpPr>
          <p:spPr>
            <a:xfrm>
              <a:off x="829" y="4269"/>
              <a:ext cx="21" cy="51"/>
            </a:xfrm>
            <a:prstGeom prst="rect">
              <a:avLst/>
            </a:prstGeom>
            <a:solidFill>
              <a:schemeClr val="bg2">
                <a:alpha val="50000"/>
              </a:schemeClr>
            </a:solidFill>
            <a:ln w="0">
              <a:noFill/>
            </a:ln>
          </p:spPr>
          <p:txBody>
            <a:bodyPr/>
            <a:p>
              <a:endParaRPr lang="zh-CN" altLang="en-US" sz="1350"/>
            </a:p>
          </p:txBody>
        </p:sp>
        <p:sp>
          <p:nvSpPr>
            <p:cNvPr id="2090" name="矩形 2089"/>
            <p:cNvSpPr/>
            <p:nvPr/>
          </p:nvSpPr>
          <p:spPr>
            <a:xfrm>
              <a:off x="1279" y="23"/>
              <a:ext cx="21" cy="101"/>
            </a:xfrm>
            <a:prstGeom prst="rect">
              <a:avLst/>
            </a:prstGeom>
            <a:solidFill>
              <a:schemeClr val="bg2">
                <a:alpha val="50000"/>
              </a:schemeClr>
            </a:solidFill>
            <a:ln w="0">
              <a:noFill/>
            </a:ln>
          </p:spPr>
          <p:txBody>
            <a:bodyPr/>
            <a:p>
              <a:endParaRPr lang="zh-CN" altLang="en-US" sz="1350"/>
            </a:p>
          </p:txBody>
        </p:sp>
        <p:sp>
          <p:nvSpPr>
            <p:cNvPr id="2091" name="任意多边形 2090"/>
            <p:cNvSpPr>
              <a:spLocks noEditPoints="1"/>
            </p:cNvSpPr>
            <p:nvPr/>
          </p:nvSpPr>
          <p:spPr>
            <a:xfrm>
              <a:off x="127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92" name="任意多边形 2091"/>
            <p:cNvSpPr>
              <a:spLocks noEditPoints="1"/>
            </p:cNvSpPr>
            <p:nvPr/>
          </p:nvSpPr>
          <p:spPr>
            <a:xfrm>
              <a:off x="127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93" name="任意多边形 2092"/>
            <p:cNvSpPr>
              <a:spLocks noEditPoints="1"/>
            </p:cNvSpPr>
            <p:nvPr/>
          </p:nvSpPr>
          <p:spPr>
            <a:xfrm>
              <a:off x="127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94" name="任意多边形 2093"/>
            <p:cNvSpPr>
              <a:spLocks noEditPoints="1"/>
            </p:cNvSpPr>
            <p:nvPr/>
          </p:nvSpPr>
          <p:spPr>
            <a:xfrm>
              <a:off x="127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95" name="任意多边形 2094"/>
            <p:cNvSpPr>
              <a:spLocks noEditPoints="1"/>
            </p:cNvSpPr>
            <p:nvPr/>
          </p:nvSpPr>
          <p:spPr>
            <a:xfrm>
              <a:off x="127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96" name="任意多边形 2095"/>
            <p:cNvSpPr>
              <a:spLocks noEditPoints="1"/>
            </p:cNvSpPr>
            <p:nvPr/>
          </p:nvSpPr>
          <p:spPr>
            <a:xfrm>
              <a:off x="127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97" name="任意多边形 2096"/>
            <p:cNvSpPr>
              <a:spLocks noEditPoints="1"/>
            </p:cNvSpPr>
            <p:nvPr/>
          </p:nvSpPr>
          <p:spPr>
            <a:xfrm>
              <a:off x="127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98" name="任意多边形 2097"/>
            <p:cNvSpPr>
              <a:spLocks noEditPoints="1"/>
            </p:cNvSpPr>
            <p:nvPr/>
          </p:nvSpPr>
          <p:spPr>
            <a:xfrm>
              <a:off x="127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099" name="任意多边形 2098"/>
            <p:cNvSpPr>
              <a:spLocks noEditPoints="1"/>
            </p:cNvSpPr>
            <p:nvPr/>
          </p:nvSpPr>
          <p:spPr>
            <a:xfrm>
              <a:off x="127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00" name="任意多边形 2099"/>
            <p:cNvSpPr>
              <a:spLocks noEditPoints="1"/>
            </p:cNvSpPr>
            <p:nvPr/>
          </p:nvSpPr>
          <p:spPr>
            <a:xfrm>
              <a:off x="127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01" name="矩形 2100"/>
            <p:cNvSpPr/>
            <p:nvPr/>
          </p:nvSpPr>
          <p:spPr>
            <a:xfrm>
              <a:off x="1279" y="4269"/>
              <a:ext cx="21" cy="51"/>
            </a:xfrm>
            <a:prstGeom prst="rect">
              <a:avLst/>
            </a:prstGeom>
            <a:solidFill>
              <a:schemeClr val="bg2">
                <a:alpha val="50000"/>
              </a:schemeClr>
            </a:solidFill>
            <a:ln w="0">
              <a:noFill/>
            </a:ln>
          </p:spPr>
          <p:txBody>
            <a:bodyPr/>
            <a:p>
              <a:endParaRPr lang="zh-CN" altLang="en-US" sz="1350"/>
            </a:p>
          </p:txBody>
        </p:sp>
        <p:sp>
          <p:nvSpPr>
            <p:cNvPr id="2102" name="矩形 2101"/>
            <p:cNvSpPr/>
            <p:nvPr/>
          </p:nvSpPr>
          <p:spPr>
            <a:xfrm>
              <a:off x="1724" y="23"/>
              <a:ext cx="21" cy="101"/>
            </a:xfrm>
            <a:prstGeom prst="rect">
              <a:avLst/>
            </a:prstGeom>
            <a:solidFill>
              <a:schemeClr val="bg2">
                <a:alpha val="50000"/>
              </a:schemeClr>
            </a:solidFill>
            <a:ln w="0">
              <a:noFill/>
            </a:ln>
          </p:spPr>
          <p:txBody>
            <a:bodyPr/>
            <a:p>
              <a:endParaRPr lang="zh-CN" altLang="en-US" sz="1350"/>
            </a:p>
          </p:txBody>
        </p:sp>
        <p:sp>
          <p:nvSpPr>
            <p:cNvPr id="2103" name="任意多边形 2102"/>
            <p:cNvSpPr>
              <a:spLocks noEditPoints="1"/>
            </p:cNvSpPr>
            <p:nvPr/>
          </p:nvSpPr>
          <p:spPr>
            <a:xfrm>
              <a:off x="172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04" name="任意多边形 2103"/>
            <p:cNvSpPr>
              <a:spLocks noEditPoints="1"/>
            </p:cNvSpPr>
            <p:nvPr/>
          </p:nvSpPr>
          <p:spPr>
            <a:xfrm>
              <a:off x="172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05" name="任意多边形 2104"/>
            <p:cNvSpPr>
              <a:spLocks noEditPoints="1"/>
            </p:cNvSpPr>
            <p:nvPr/>
          </p:nvSpPr>
          <p:spPr>
            <a:xfrm>
              <a:off x="172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06" name="任意多边形 2105"/>
            <p:cNvSpPr>
              <a:spLocks noEditPoints="1"/>
            </p:cNvSpPr>
            <p:nvPr/>
          </p:nvSpPr>
          <p:spPr>
            <a:xfrm>
              <a:off x="172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07" name="任意多边形 2106"/>
            <p:cNvSpPr>
              <a:spLocks noEditPoints="1"/>
            </p:cNvSpPr>
            <p:nvPr/>
          </p:nvSpPr>
          <p:spPr>
            <a:xfrm>
              <a:off x="172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08" name="任意多边形 2107"/>
            <p:cNvSpPr>
              <a:spLocks noEditPoints="1"/>
            </p:cNvSpPr>
            <p:nvPr/>
          </p:nvSpPr>
          <p:spPr>
            <a:xfrm>
              <a:off x="172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09" name="任意多边形 2108"/>
            <p:cNvSpPr>
              <a:spLocks noEditPoints="1"/>
            </p:cNvSpPr>
            <p:nvPr/>
          </p:nvSpPr>
          <p:spPr>
            <a:xfrm>
              <a:off x="172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10" name="任意多边形 2109"/>
            <p:cNvSpPr>
              <a:spLocks noEditPoints="1"/>
            </p:cNvSpPr>
            <p:nvPr/>
          </p:nvSpPr>
          <p:spPr>
            <a:xfrm>
              <a:off x="172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11" name="任意多边形 2110"/>
            <p:cNvSpPr>
              <a:spLocks noEditPoints="1"/>
            </p:cNvSpPr>
            <p:nvPr/>
          </p:nvSpPr>
          <p:spPr>
            <a:xfrm>
              <a:off x="172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12" name="任意多边形 2111"/>
            <p:cNvSpPr>
              <a:spLocks noEditPoints="1"/>
            </p:cNvSpPr>
            <p:nvPr/>
          </p:nvSpPr>
          <p:spPr>
            <a:xfrm>
              <a:off x="172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13" name="矩形 2112"/>
            <p:cNvSpPr/>
            <p:nvPr/>
          </p:nvSpPr>
          <p:spPr>
            <a:xfrm>
              <a:off x="1724" y="4269"/>
              <a:ext cx="21" cy="51"/>
            </a:xfrm>
            <a:prstGeom prst="rect">
              <a:avLst/>
            </a:prstGeom>
            <a:solidFill>
              <a:schemeClr val="bg2">
                <a:alpha val="50000"/>
              </a:schemeClr>
            </a:solidFill>
            <a:ln w="0">
              <a:noFill/>
            </a:ln>
          </p:spPr>
          <p:txBody>
            <a:bodyPr/>
            <a:p>
              <a:endParaRPr lang="zh-CN" altLang="en-US" sz="1350"/>
            </a:p>
          </p:txBody>
        </p:sp>
        <p:sp>
          <p:nvSpPr>
            <p:cNvPr id="2114" name="矩形 2113"/>
            <p:cNvSpPr/>
            <p:nvPr/>
          </p:nvSpPr>
          <p:spPr>
            <a:xfrm>
              <a:off x="2169" y="23"/>
              <a:ext cx="21" cy="101"/>
            </a:xfrm>
            <a:prstGeom prst="rect">
              <a:avLst/>
            </a:prstGeom>
            <a:solidFill>
              <a:schemeClr val="bg2">
                <a:alpha val="50000"/>
              </a:schemeClr>
            </a:solidFill>
            <a:ln w="0">
              <a:noFill/>
            </a:ln>
          </p:spPr>
          <p:txBody>
            <a:bodyPr/>
            <a:p>
              <a:endParaRPr lang="zh-CN" altLang="en-US" sz="1350"/>
            </a:p>
          </p:txBody>
        </p:sp>
        <p:sp>
          <p:nvSpPr>
            <p:cNvPr id="2115" name="任意多边形 2114"/>
            <p:cNvSpPr>
              <a:spLocks noEditPoints="1"/>
            </p:cNvSpPr>
            <p:nvPr/>
          </p:nvSpPr>
          <p:spPr>
            <a:xfrm>
              <a:off x="216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16" name="任意多边形 2115"/>
            <p:cNvSpPr>
              <a:spLocks noEditPoints="1"/>
            </p:cNvSpPr>
            <p:nvPr/>
          </p:nvSpPr>
          <p:spPr>
            <a:xfrm>
              <a:off x="216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17" name="任意多边形 2116"/>
            <p:cNvSpPr>
              <a:spLocks noEditPoints="1"/>
            </p:cNvSpPr>
            <p:nvPr/>
          </p:nvSpPr>
          <p:spPr>
            <a:xfrm>
              <a:off x="216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18" name="任意多边形 2117"/>
            <p:cNvSpPr>
              <a:spLocks noEditPoints="1"/>
            </p:cNvSpPr>
            <p:nvPr/>
          </p:nvSpPr>
          <p:spPr>
            <a:xfrm>
              <a:off x="216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19" name="任意多边形 2118"/>
            <p:cNvSpPr>
              <a:spLocks noEditPoints="1"/>
            </p:cNvSpPr>
            <p:nvPr/>
          </p:nvSpPr>
          <p:spPr>
            <a:xfrm>
              <a:off x="216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20" name="任意多边形 2119"/>
            <p:cNvSpPr>
              <a:spLocks noEditPoints="1"/>
            </p:cNvSpPr>
            <p:nvPr/>
          </p:nvSpPr>
          <p:spPr>
            <a:xfrm>
              <a:off x="216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21" name="任意多边形 2120"/>
            <p:cNvSpPr>
              <a:spLocks noEditPoints="1"/>
            </p:cNvSpPr>
            <p:nvPr/>
          </p:nvSpPr>
          <p:spPr>
            <a:xfrm>
              <a:off x="216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22" name="任意多边形 2121"/>
            <p:cNvSpPr>
              <a:spLocks noEditPoints="1"/>
            </p:cNvSpPr>
            <p:nvPr/>
          </p:nvSpPr>
          <p:spPr>
            <a:xfrm>
              <a:off x="216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23" name="任意多边形 2122"/>
            <p:cNvSpPr>
              <a:spLocks noEditPoints="1"/>
            </p:cNvSpPr>
            <p:nvPr/>
          </p:nvSpPr>
          <p:spPr>
            <a:xfrm>
              <a:off x="216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24" name="任意多边形 2123"/>
            <p:cNvSpPr>
              <a:spLocks noEditPoints="1"/>
            </p:cNvSpPr>
            <p:nvPr/>
          </p:nvSpPr>
          <p:spPr>
            <a:xfrm>
              <a:off x="216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25" name="矩形 2124"/>
            <p:cNvSpPr/>
            <p:nvPr/>
          </p:nvSpPr>
          <p:spPr>
            <a:xfrm>
              <a:off x="2169" y="4269"/>
              <a:ext cx="21" cy="51"/>
            </a:xfrm>
            <a:prstGeom prst="rect">
              <a:avLst/>
            </a:prstGeom>
            <a:solidFill>
              <a:schemeClr val="bg2">
                <a:alpha val="50000"/>
              </a:schemeClr>
            </a:solidFill>
            <a:ln w="0">
              <a:noFill/>
            </a:ln>
          </p:spPr>
          <p:txBody>
            <a:bodyPr/>
            <a:p>
              <a:endParaRPr lang="zh-CN" altLang="en-US" sz="1350"/>
            </a:p>
          </p:txBody>
        </p:sp>
        <p:sp>
          <p:nvSpPr>
            <p:cNvPr id="2126" name="矩形 2125"/>
            <p:cNvSpPr/>
            <p:nvPr/>
          </p:nvSpPr>
          <p:spPr>
            <a:xfrm>
              <a:off x="2620" y="23"/>
              <a:ext cx="20" cy="101"/>
            </a:xfrm>
            <a:prstGeom prst="rect">
              <a:avLst/>
            </a:prstGeom>
            <a:solidFill>
              <a:schemeClr val="bg2">
                <a:alpha val="50000"/>
              </a:schemeClr>
            </a:solidFill>
            <a:ln w="0">
              <a:noFill/>
            </a:ln>
          </p:spPr>
          <p:txBody>
            <a:bodyPr/>
            <a:p>
              <a:endParaRPr lang="zh-CN" altLang="en-US" sz="1350"/>
            </a:p>
          </p:txBody>
        </p:sp>
        <p:sp>
          <p:nvSpPr>
            <p:cNvPr id="2127" name="任意多边形 2126"/>
            <p:cNvSpPr>
              <a:spLocks noEditPoints="1"/>
            </p:cNvSpPr>
            <p:nvPr/>
          </p:nvSpPr>
          <p:spPr>
            <a:xfrm>
              <a:off x="262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28" name="任意多边形 2127"/>
            <p:cNvSpPr>
              <a:spLocks noEditPoints="1"/>
            </p:cNvSpPr>
            <p:nvPr/>
          </p:nvSpPr>
          <p:spPr>
            <a:xfrm>
              <a:off x="262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29" name="任意多边形 2128"/>
            <p:cNvSpPr>
              <a:spLocks noEditPoints="1"/>
            </p:cNvSpPr>
            <p:nvPr/>
          </p:nvSpPr>
          <p:spPr>
            <a:xfrm>
              <a:off x="262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30" name="任意多边形 2129"/>
            <p:cNvSpPr>
              <a:spLocks noEditPoints="1"/>
            </p:cNvSpPr>
            <p:nvPr/>
          </p:nvSpPr>
          <p:spPr>
            <a:xfrm>
              <a:off x="262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31" name="任意多边形 2130"/>
            <p:cNvSpPr>
              <a:spLocks noEditPoints="1"/>
            </p:cNvSpPr>
            <p:nvPr/>
          </p:nvSpPr>
          <p:spPr>
            <a:xfrm>
              <a:off x="262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32" name="任意多边形 2131"/>
            <p:cNvSpPr>
              <a:spLocks noEditPoints="1"/>
            </p:cNvSpPr>
            <p:nvPr/>
          </p:nvSpPr>
          <p:spPr>
            <a:xfrm>
              <a:off x="262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33" name="任意多边形 2132"/>
            <p:cNvSpPr>
              <a:spLocks noEditPoints="1"/>
            </p:cNvSpPr>
            <p:nvPr/>
          </p:nvSpPr>
          <p:spPr>
            <a:xfrm>
              <a:off x="262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34" name="任意多边形 2133"/>
            <p:cNvSpPr>
              <a:spLocks noEditPoints="1"/>
            </p:cNvSpPr>
            <p:nvPr/>
          </p:nvSpPr>
          <p:spPr>
            <a:xfrm>
              <a:off x="262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35" name="任意多边形 2134"/>
            <p:cNvSpPr>
              <a:spLocks noEditPoints="1"/>
            </p:cNvSpPr>
            <p:nvPr/>
          </p:nvSpPr>
          <p:spPr>
            <a:xfrm>
              <a:off x="262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36" name="任意多边形 2135"/>
            <p:cNvSpPr>
              <a:spLocks noEditPoints="1"/>
            </p:cNvSpPr>
            <p:nvPr/>
          </p:nvSpPr>
          <p:spPr>
            <a:xfrm>
              <a:off x="262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37" name="矩形 2136"/>
            <p:cNvSpPr/>
            <p:nvPr/>
          </p:nvSpPr>
          <p:spPr>
            <a:xfrm>
              <a:off x="2620" y="4269"/>
              <a:ext cx="20" cy="51"/>
            </a:xfrm>
            <a:prstGeom prst="rect">
              <a:avLst/>
            </a:prstGeom>
            <a:solidFill>
              <a:schemeClr val="bg2">
                <a:alpha val="50000"/>
              </a:schemeClr>
            </a:solidFill>
            <a:ln w="0">
              <a:noFill/>
            </a:ln>
          </p:spPr>
          <p:txBody>
            <a:bodyPr/>
            <a:p>
              <a:endParaRPr lang="zh-CN" altLang="en-US" sz="1350"/>
            </a:p>
          </p:txBody>
        </p:sp>
        <p:sp>
          <p:nvSpPr>
            <p:cNvPr id="2138" name="矩形 2137"/>
            <p:cNvSpPr/>
            <p:nvPr/>
          </p:nvSpPr>
          <p:spPr>
            <a:xfrm>
              <a:off x="3065" y="23"/>
              <a:ext cx="20" cy="101"/>
            </a:xfrm>
            <a:prstGeom prst="rect">
              <a:avLst/>
            </a:prstGeom>
            <a:solidFill>
              <a:schemeClr val="bg2">
                <a:alpha val="50000"/>
              </a:schemeClr>
            </a:solidFill>
            <a:ln w="0">
              <a:noFill/>
            </a:ln>
          </p:spPr>
          <p:txBody>
            <a:bodyPr/>
            <a:p>
              <a:endParaRPr lang="zh-CN" altLang="en-US" sz="1350"/>
            </a:p>
          </p:txBody>
        </p:sp>
        <p:sp>
          <p:nvSpPr>
            <p:cNvPr id="2139" name="任意多边形 2138"/>
            <p:cNvSpPr>
              <a:spLocks noEditPoints="1"/>
            </p:cNvSpPr>
            <p:nvPr/>
          </p:nvSpPr>
          <p:spPr>
            <a:xfrm>
              <a:off x="306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40" name="任意多边形 2139"/>
            <p:cNvSpPr>
              <a:spLocks noEditPoints="1"/>
            </p:cNvSpPr>
            <p:nvPr/>
          </p:nvSpPr>
          <p:spPr>
            <a:xfrm>
              <a:off x="306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41" name="任意多边形 2140"/>
            <p:cNvSpPr>
              <a:spLocks noEditPoints="1"/>
            </p:cNvSpPr>
            <p:nvPr/>
          </p:nvSpPr>
          <p:spPr>
            <a:xfrm>
              <a:off x="306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42" name="任意多边形 2141"/>
            <p:cNvSpPr>
              <a:spLocks noEditPoints="1"/>
            </p:cNvSpPr>
            <p:nvPr/>
          </p:nvSpPr>
          <p:spPr>
            <a:xfrm>
              <a:off x="306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43" name="任意多边形 2142"/>
            <p:cNvSpPr>
              <a:spLocks noEditPoints="1"/>
            </p:cNvSpPr>
            <p:nvPr/>
          </p:nvSpPr>
          <p:spPr>
            <a:xfrm>
              <a:off x="306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44" name="任意多边形 2143"/>
            <p:cNvSpPr>
              <a:spLocks noEditPoints="1"/>
            </p:cNvSpPr>
            <p:nvPr/>
          </p:nvSpPr>
          <p:spPr>
            <a:xfrm>
              <a:off x="306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45" name="任意多边形 2144"/>
            <p:cNvSpPr>
              <a:spLocks noEditPoints="1"/>
            </p:cNvSpPr>
            <p:nvPr/>
          </p:nvSpPr>
          <p:spPr>
            <a:xfrm>
              <a:off x="306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46" name="任意多边形 2145"/>
            <p:cNvSpPr>
              <a:spLocks noEditPoints="1"/>
            </p:cNvSpPr>
            <p:nvPr/>
          </p:nvSpPr>
          <p:spPr>
            <a:xfrm>
              <a:off x="306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47" name="任意多边形 2146"/>
            <p:cNvSpPr>
              <a:spLocks noEditPoints="1"/>
            </p:cNvSpPr>
            <p:nvPr/>
          </p:nvSpPr>
          <p:spPr>
            <a:xfrm>
              <a:off x="306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48" name="任意多边形 2147"/>
            <p:cNvSpPr>
              <a:spLocks noEditPoints="1"/>
            </p:cNvSpPr>
            <p:nvPr/>
          </p:nvSpPr>
          <p:spPr>
            <a:xfrm>
              <a:off x="306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49" name="矩形 2148"/>
            <p:cNvSpPr/>
            <p:nvPr/>
          </p:nvSpPr>
          <p:spPr>
            <a:xfrm>
              <a:off x="3065" y="4269"/>
              <a:ext cx="20" cy="51"/>
            </a:xfrm>
            <a:prstGeom prst="rect">
              <a:avLst/>
            </a:prstGeom>
            <a:solidFill>
              <a:schemeClr val="bg2">
                <a:alpha val="50000"/>
              </a:schemeClr>
            </a:solidFill>
            <a:ln w="0">
              <a:noFill/>
            </a:ln>
          </p:spPr>
          <p:txBody>
            <a:bodyPr/>
            <a:p>
              <a:endParaRPr lang="zh-CN" altLang="en-US" sz="1350"/>
            </a:p>
          </p:txBody>
        </p:sp>
        <p:sp>
          <p:nvSpPr>
            <p:cNvPr id="2150" name="矩形 2149"/>
            <p:cNvSpPr/>
            <p:nvPr/>
          </p:nvSpPr>
          <p:spPr>
            <a:xfrm>
              <a:off x="3510" y="23"/>
              <a:ext cx="20" cy="101"/>
            </a:xfrm>
            <a:prstGeom prst="rect">
              <a:avLst/>
            </a:prstGeom>
            <a:solidFill>
              <a:schemeClr val="bg2">
                <a:alpha val="50000"/>
              </a:schemeClr>
            </a:solidFill>
            <a:ln w="0">
              <a:noFill/>
            </a:ln>
          </p:spPr>
          <p:txBody>
            <a:bodyPr/>
            <a:p>
              <a:endParaRPr lang="zh-CN" altLang="en-US" sz="1350"/>
            </a:p>
          </p:txBody>
        </p:sp>
        <p:sp>
          <p:nvSpPr>
            <p:cNvPr id="2151" name="任意多边形 2150"/>
            <p:cNvSpPr>
              <a:spLocks noEditPoints="1"/>
            </p:cNvSpPr>
            <p:nvPr/>
          </p:nvSpPr>
          <p:spPr>
            <a:xfrm>
              <a:off x="351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52" name="任意多边形 2151"/>
            <p:cNvSpPr>
              <a:spLocks noEditPoints="1"/>
            </p:cNvSpPr>
            <p:nvPr/>
          </p:nvSpPr>
          <p:spPr>
            <a:xfrm>
              <a:off x="351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53" name="任意多边形 2152"/>
            <p:cNvSpPr>
              <a:spLocks noEditPoints="1"/>
            </p:cNvSpPr>
            <p:nvPr/>
          </p:nvSpPr>
          <p:spPr>
            <a:xfrm>
              <a:off x="351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54" name="任意多边形 2153"/>
            <p:cNvSpPr>
              <a:spLocks noEditPoints="1"/>
            </p:cNvSpPr>
            <p:nvPr/>
          </p:nvSpPr>
          <p:spPr>
            <a:xfrm>
              <a:off x="351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55" name="任意多边形 2154"/>
            <p:cNvSpPr>
              <a:spLocks noEditPoints="1"/>
            </p:cNvSpPr>
            <p:nvPr/>
          </p:nvSpPr>
          <p:spPr>
            <a:xfrm>
              <a:off x="351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56" name="任意多边形 2155"/>
            <p:cNvSpPr>
              <a:spLocks noEditPoints="1"/>
            </p:cNvSpPr>
            <p:nvPr/>
          </p:nvSpPr>
          <p:spPr>
            <a:xfrm>
              <a:off x="351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57" name="任意多边形 2156"/>
            <p:cNvSpPr>
              <a:spLocks noEditPoints="1"/>
            </p:cNvSpPr>
            <p:nvPr/>
          </p:nvSpPr>
          <p:spPr>
            <a:xfrm>
              <a:off x="351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58" name="任意多边形 2157"/>
            <p:cNvSpPr>
              <a:spLocks noEditPoints="1"/>
            </p:cNvSpPr>
            <p:nvPr/>
          </p:nvSpPr>
          <p:spPr>
            <a:xfrm>
              <a:off x="351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59" name="任意多边形 2158"/>
            <p:cNvSpPr>
              <a:spLocks noEditPoints="1"/>
            </p:cNvSpPr>
            <p:nvPr/>
          </p:nvSpPr>
          <p:spPr>
            <a:xfrm>
              <a:off x="351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60" name="任意多边形 2159"/>
            <p:cNvSpPr>
              <a:spLocks noEditPoints="1"/>
            </p:cNvSpPr>
            <p:nvPr/>
          </p:nvSpPr>
          <p:spPr>
            <a:xfrm>
              <a:off x="351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61" name="矩形 2160"/>
            <p:cNvSpPr/>
            <p:nvPr/>
          </p:nvSpPr>
          <p:spPr>
            <a:xfrm>
              <a:off x="3510" y="4269"/>
              <a:ext cx="20" cy="51"/>
            </a:xfrm>
            <a:prstGeom prst="rect">
              <a:avLst/>
            </a:prstGeom>
            <a:solidFill>
              <a:schemeClr val="bg2">
                <a:alpha val="50000"/>
              </a:schemeClr>
            </a:solidFill>
            <a:ln w="0">
              <a:noFill/>
            </a:ln>
          </p:spPr>
          <p:txBody>
            <a:bodyPr/>
            <a:p>
              <a:endParaRPr lang="zh-CN" altLang="en-US" sz="1350"/>
            </a:p>
          </p:txBody>
        </p:sp>
        <p:sp>
          <p:nvSpPr>
            <p:cNvPr id="2162" name="矩形 2161"/>
            <p:cNvSpPr/>
            <p:nvPr/>
          </p:nvSpPr>
          <p:spPr>
            <a:xfrm>
              <a:off x="3960" y="23"/>
              <a:ext cx="20" cy="101"/>
            </a:xfrm>
            <a:prstGeom prst="rect">
              <a:avLst/>
            </a:prstGeom>
            <a:solidFill>
              <a:schemeClr val="bg2">
                <a:alpha val="50000"/>
              </a:schemeClr>
            </a:solidFill>
            <a:ln w="0">
              <a:noFill/>
            </a:ln>
          </p:spPr>
          <p:txBody>
            <a:bodyPr/>
            <a:p>
              <a:endParaRPr lang="zh-CN" altLang="en-US" sz="1350"/>
            </a:p>
          </p:txBody>
        </p:sp>
        <p:sp>
          <p:nvSpPr>
            <p:cNvPr id="2163" name="任意多边形 2162"/>
            <p:cNvSpPr>
              <a:spLocks noEditPoints="1"/>
            </p:cNvSpPr>
            <p:nvPr/>
          </p:nvSpPr>
          <p:spPr>
            <a:xfrm>
              <a:off x="396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64" name="任意多边形 2163"/>
            <p:cNvSpPr>
              <a:spLocks noEditPoints="1"/>
            </p:cNvSpPr>
            <p:nvPr/>
          </p:nvSpPr>
          <p:spPr>
            <a:xfrm>
              <a:off x="396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65" name="任意多边形 2164"/>
            <p:cNvSpPr>
              <a:spLocks noEditPoints="1"/>
            </p:cNvSpPr>
            <p:nvPr/>
          </p:nvSpPr>
          <p:spPr>
            <a:xfrm>
              <a:off x="396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66" name="任意多边形 2165"/>
            <p:cNvSpPr>
              <a:spLocks noEditPoints="1"/>
            </p:cNvSpPr>
            <p:nvPr/>
          </p:nvSpPr>
          <p:spPr>
            <a:xfrm>
              <a:off x="396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67" name="任意多边形 2166"/>
            <p:cNvSpPr>
              <a:spLocks noEditPoints="1"/>
            </p:cNvSpPr>
            <p:nvPr/>
          </p:nvSpPr>
          <p:spPr>
            <a:xfrm>
              <a:off x="396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68" name="任意多边形 2167"/>
            <p:cNvSpPr>
              <a:spLocks noEditPoints="1"/>
            </p:cNvSpPr>
            <p:nvPr/>
          </p:nvSpPr>
          <p:spPr>
            <a:xfrm>
              <a:off x="396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69" name="任意多边形 2168"/>
            <p:cNvSpPr>
              <a:spLocks noEditPoints="1"/>
            </p:cNvSpPr>
            <p:nvPr/>
          </p:nvSpPr>
          <p:spPr>
            <a:xfrm>
              <a:off x="396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70" name="任意多边形 2169"/>
            <p:cNvSpPr>
              <a:spLocks noEditPoints="1"/>
            </p:cNvSpPr>
            <p:nvPr/>
          </p:nvSpPr>
          <p:spPr>
            <a:xfrm>
              <a:off x="396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71" name="任意多边形 2170"/>
            <p:cNvSpPr>
              <a:spLocks noEditPoints="1"/>
            </p:cNvSpPr>
            <p:nvPr/>
          </p:nvSpPr>
          <p:spPr>
            <a:xfrm>
              <a:off x="396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72" name="任意多边形 2171"/>
            <p:cNvSpPr>
              <a:spLocks noEditPoints="1"/>
            </p:cNvSpPr>
            <p:nvPr/>
          </p:nvSpPr>
          <p:spPr>
            <a:xfrm>
              <a:off x="396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73" name="矩形 2172"/>
            <p:cNvSpPr/>
            <p:nvPr/>
          </p:nvSpPr>
          <p:spPr>
            <a:xfrm>
              <a:off x="3960" y="4269"/>
              <a:ext cx="20" cy="51"/>
            </a:xfrm>
            <a:prstGeom prst="rect">
              <a:avLst/>
            </a:prstGeom>
            <a:solidFill>
              <a:schemeClr val="bg2">
                <a:alpha val="50000"/>
              </a:schemeClr>
            </a:solidFill>
            <a:ln w="0">
              <a:noFill/>
            </a:ln>
          </p:spPr>
          <p:txBody>
            <a:bodyPr/>
            <a:p>
              <a:endParaRPr lang="zh-CN" altLang="en-US" sz="1350"/>
            </a:p>
          </p:txBody>
        </p:sp>
        <p:sp>
          <p:nvSpPr>
            <p:cNvPr id="2174" name="矩形 2173"/>
            <p:cNvSpPr/>
            <p:nvPr/>
          </p:nvSpPr>
          <p:spPr>
            <a:xfrm>
              <a:off x="4405" y="23"/>
              <a:ext cx="20" cy="101"/>
            </a:xfrm>
            <a:prstGeom prst="rect">
              <a:avLst/>
            </a:prstGeom>
            <a:solidFill>
              <a:schemeClr val="bg2">
                <a:alpha val="50000"/>
              </a:schemeClr>
            </a:solidFill>
            <a:ln w="0">
              <a:noFill/>
            </a:ln>
          </p:spPr>
          <p:txBody>
            <a:bodyPr/>
            <a:p>
              <a:endParaRPr lang="zh-CN" altLang="en-US" sz="1350"/>
            </a:p>
          </p:txBody>
        </p:sp>
        <p:sp>
          <p:nvSpPr>
            <p:cNvPr id="2175" name="任意多边形 2174"/>
            <p:cNvSpPr>
              <a:spLocks noEditPoints="1"/>
            </p:cNvSpPr>
            <p:nvPr/>
          </p:nvSpPr>
          <p:spPr>
            <a:xfrm>
              <a:off x="440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76" name="任意多边形 2175"/>
            <p:cNvSpPr>
              <a:spLocks noEditPoints="1"/>
            </p:cNvSpPr>
            <p:nvPr/>
          </p:nvSpPr>
          <p:spPr>
            <a:xfrm>
              <a:off x="440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77" name="任意多边形 2176"/>
            <p:cNvSpPr>
              <a:spLocks noEditPoints="1"/>
            </p:cNvSpPr>
            <p:nvPr/>
          </p:nvSpPr>
          <p:spPr>
            <a:xfrm>
              <a:off x="440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78" name="任意多边形 2177"/>
            <p:cNvSpPr>
              <a:spLocks noEditPoints="1"/>
            </p:cNvSpPr>
            <p:nvPr/>
          </p:nvSpPr>
          <p:spPr>
            <a:xfrm>
              <a:off x="440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79" name="任意多边形 2178"/>
            <p:cNvSpPr>
              <a:spLocks noEditPoints="1"/>
            </p:cNvSpPr>
            <p:nvPr/>
          </p:nvSpPr>
          <p:spPr>
            <a:xfrm>
              <a:off x="440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80" name="任意多边形 2179"/>
            <p:cNvSpPr>
              <a:spLocks noEditPoints="1"/>
            </p:cNvSpPr>
            <p:nvPr/>
          </p:nvSpPr>
          <p:spPr>
            <a:xfrm>
              <a:off x="440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81" name="任意多边形 2180"/>
            <p:cNvSpPr>
              <a:spLocks noEditPoints="1"/>
            </p:cNvSpPr>
            <p:nvPr/>
          </p:nvSpPr>
          <p:spPr>
            <a:xfrm>
              <a:off x="440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82" name="任意多边形 2181"/>
            <p:cNvSpPr>
              <a:spLocks noEditPoints="1"/>
            </p:cNvSpPr>
            <p:nvPr/>
          </p:nvSpPr>
          <p:spPr>
            <a:xfrm>
              <a:off x="440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83" name="任意多边形 2182"/>
            <p:cNvSpPr>
              <a:spLocks noEditPoints="1"/>
            </p:cNvSpPr>
            <p:nvPr/>
          </p:nvSpPr>
          <p:spPr>
            <a:xfrm>
              <a:off x="440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84" name="任意多边形 2183"/>
            <p:cNvSpPr>
              <a:spLocks noEditPoints="1"/>
            </p:cNvSpPr>
            <p:nvPr/>
          </p:nvSpPr>
          <p:spPr>
            <a:xfrm>
              <a:off x="440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85" name="矩形 2184"/>
            <p:cNvSpPr/>
            <p:nvPr/>
          </p:nvSpPr>
          <p:spPr>
            <a:xfrm>
              <a:off x="4405" y="4269"/>
              <a:ext cx="20" cy="51"/>
            </a:xfrm>
            <a:prstGeom prst="rect">
              <a:avLst/>
            </a:prstGeom>
            <a:solidFill>
              <a:schemeClr val="bg2">
                <a:alpha val="50000"/>
              </a:schemeClr>
            </a:solidFill>
            <a:ln w="0">
              <a:noFill/>
            </a:ln>
          </p:spPr>
          <p:txBody>
            <a:bodyPr/>
            <a:p>
              <a:endParaRPr lang="zh-CN" altLang="en-US" sz="1350"/>
            </a:p>
          </p:txBody>
        </p:sp>
        <p:sp>
          <p:nvSpPr>
            <p:cNvPr id="2186" name="矩形 2185"/>
            <p:cNvSpPr/>
            <p:nvPr/>
          </p:nvSpPr>
          <p:spPr>
            <a:xfrm>
              <a:off x="4850" y="23"/>
              <a:ext cx="20" cy="101"/>
            </a:xfrm>
            <a:prstGeom prst="rect">
              <a:avLst/>
            </a:prstGeom>
            <a:solidFill>
              <a:schemeClr val="bg2">
                <a:alpha val="50000"/>
              </a:schemeClr>
            </a:solidFill>
            <a:ln w="0">
              <a:noFill/>
            </a:ln>
          </p:spPr>
          <p:txBody>
            <a:bodyPr/>
            <a:p>
              <a:endParaRPr lang="zh-CN" altLang="en-US" sz="1350"/>
            </a:p>
          </p:txBody>
        </p:sp>
        <p:sp>
          <p:nvSpPr>
            <p:cNvPr id="2187" name="任意多边形 2186"/>
            <p:cNvSpPr>
              <a:spLocks noEditPoints="1"/>
            </p:cNvSpPr>
            <p:nvPr/>
          </p:nvSpPr>
          <p:spPr>
            <a:xfrm>
              <a:off x="485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88" name="任意多边形 2187"/>
            <p:cNvSpPr>
              <a:spLocks noEditPoints="1"/>
            </p:cNvSpPr>
            <p:nvPr/>
          </p:nvSpPr>
          <p:spPr>
            <a:xfrm>
              <a:off x="485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89" name="任意多边形 2188"/>
            <p:cNvSpPr>
              <a:spLocks noEditPoints="1"/>
            </p:cNvSpPr>
            <p:nvPr/>
          </p:nvSpPr>
          <p:spPr>
            <a:xfrm>
              <a:off x="485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90" name="任意多边形 2189"/>
            <p:cNvSpPr>
              <a:spLocks noEditPoints="1"/>
            </p:cNvSpPr>
            <p:nvPr/>
          </p:nvSpPr>
          <p:spPr>
            <a:xfrm>
              <a:off x="485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91" name="任意多边形 2190"/>
            <p:cNvSpPr>
              <a:spLocks noEditPoints="1"/>
            </p:cNvSpPr>
            <p:nvPr/>
          </p:nvSpPr>
          <p:spPr>
            <a:xfrm>
              <a:off x="485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92" name="任意多边形 2191"/>
            <p:cNvSpPr>
              <a:spLocks noEditPoints="1"/>
            </p:cNvSpPr>
            <p:nvPr/>
          </p:nvSpPr>
          <p:spPr>
            <a:xfrm>
              <a:off x="485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93" name="任意多边形 2192"/>
            <p:cNvSpPr>
              <a:spLocks noEditPoints="1"/>
            </p:cNvSpPr>
            <p:nvPr/>
          </p:nvSpPr>
          <p:spPr>
            <a:xfrm>
              <a:off x="485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94" name="任意多边形 2193"/>
            <p:cNvSpPr>
              <a:spLocks noEditPoints="1"/>
            </p:cNvSpPr>
            <p:nvPr/>
          </p:nvSpPr>
          <p:spPr>
            <a:xfrm>
              <a:off x="485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95" name="任意多边形 2194"/>
            <p:cNvSpPr>
              <a:spLocks noEditPoints="1"/>
            </p:cNvSpPr>
            <p:nvPr/>
          </p:nvSpPr>
          <p:spPr>
            <a:xfrm>
              <a:off x="485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96" name="任意多边形 2195"/>
            <p:cNvSpPr>
              <a:spLocks noEditPoints="1"/>
            </p:cNvSpPr>
            <p:nvPr/>
          </p:nvSpPr>
          <p:spPr>
            <a:xfrm>
              <a:off x="485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197" name="矩形 2196"/>
            <p:cNvSpPr/>
            <p:nvPr/>
          </p:nvSpPr>
          <p:spPr>
            <a:xfrm>
              <a:off x="4850" y="4269"/>
              <a:ext cx="20" cy="51"/>
            </a:xfrm>
            <a:prstGeom prst="rect">
              <a:avLst/>
            </a:prstGeom>
            <a:solidFill>
              <a:schemeClr val="bg2">
                <a:alpha val="50000"/>
              </a:schemeClr>
            </a:solidFill>
            <a:ln w="0">
              <a:noFill/>
            </a:ln>
          </p:spPr>
          <p:txBody>
            <a:bodyPr/>
            <a:p>
              <a:endParaRPr lang="zh-CN" altLang="en-US" sz="1350"/>
            </a:p>
          </p:txBody>
        </p:sp>
        <p:sp>
          <p:nvSpPr>
            <p:cNvPr id="2198" name="矩形 2197"/>
            <p:cNvSpPr/>
            <p:nvPr/>
          </p:nvSpPr>
          <p:spPr>
            <a:xfrm>
              <a:off x="5300" y="23"/>
              <a:ext cx="20" cy="101"/>
            </a:xfrm>
            <a:prstGeom prst="rect">
              <a:avLst/>
            </a:prstGeom>
            <a:solidFill>
              <a:schemeClr val="bg2">
                <a:alpha val="50000"/>
              </a:schemeClr>
            </a:solidFill>
            <a:ln w="0">
              <a:noFill/>
            </a:ln>
          </p:spPr>
          <p:txBody>
            <a:bodyPr/>
            <a:p>
              <a:endParaRPr lang="zh-CN" altLang="en-US" sz="1350"/>
            </a:p>
          </p:txBody>
        </p:sp>
        <p:sp>
          <p:nvSpPr>
            <p:cNvPr id="2199" name="任意多边形 2198"/>
            <p:cNvSpPr>
              <a:spLocks noEditPoints="1"/>
            </p:cNvSpPr>
            <p:nvPr/>
          </p:nvSpPr>
          <p:spPr>
            <a:xfrm>
              <a:off x="530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200" name="任意多边形 2199"/>
            <p:cNvSpPr>
              <a:spLocks noEditPoints="1"/>
            </p:cNvSpPr>
            <p:nvPr/>
          </p:nvSpPr>
          <p:spPr>
            <a:xfrm>
              <a:off x="530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201" name="任意多边形 2200"/>
            <p:cNvSpPr>
              <a:spLocks noEditPoints="1"/>
            </p:cNvSpPr>
            <p:nvPr/>
          </p:nvSpPr>
          <p:spPr>
            <a:xfrm>
              <a:off x="530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202" name="任意多边形 2201"/>
            <p:cNvSpPr>
              <a:spLocks noEditPoints="1"/>
            </p:cNvSpPr>
            <p:nvPr/>
          </p:nvSpPr>
          <p:spPr>
            <a:xfrm>
              <a:off x="530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203" name="任意多边形 2202"/>
            <p:cNvSpPr>
              <a:spLocks noEditPoints="1"/>
            </p:cNvSpPr>
            <p:nvPr/>
          </p:nvSpPr>
          <p:spPr>
            <a:xfrm>
              <a:off x="530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204" name="任意多边形 2203"/>
            <p:cNvSpPr>
              <a:spLocks noEditPoints="1"/>
            </p:cNvSpPr>
            <p:nvPr/>
          </p:nvSpPr>
          <p:spPr>
            <a:xfrm>
              <a:off x="530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205" name="任意多边形 2204"/>
            <p:cNvSpPr>
              <a:spLocks noEditPoints="1"/>
            </p:cNvSpPr>
            <p:nvPr/>
          </p:nvSpPr>
          <p:spPr>
            <a:xfrm>
              <a:off x="530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206" name="任意多边形 2205"/>
            <p:cNvSpPr>
              <a:spLocks noEditPoints="1"/>
            </p:cNvSpPr>
            <p:nvPr/>
          </p:nvSpPr>
          <p:spPr>
            <a:xfrm>
              <a:off x="530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207" name="任意多边形 2206"/>
            <p:cNvSpPr>
              <a:spLocks noEditPoints="1"/>
            </p:cNvSpPr>
            <p:nvPr/>
          </p:nvSpPr>
          <p:spPr>
            <a:xfrm>
              <a:off x="530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208" name="任意多边形 2207"/>
            <p:cNvSpPr>
              <a:spLocks noEditPoints="1"/>
            </p:cNvSpPr>
            <p:nvPr/>
          </p:nvSpPr>
          <p:spPr>
            <a:xfrm>
              <a:off x="530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sz="1350"/>
            </a:p>
          </p:txBody>
        </p:sp>
        <p:sp>
          <p:nvSpPr>
            <p:cNvPr id="2209" name="矩形 2208"/>
            <p:cNvSpPr/>
            <p:nvPr/>
          </p:nvSpPr>
          <p:spPr>
            <a:xfrm>
              <a:off x="5300" y="4269"/>
              <a:ext cx="20" cy="51"/>
            </a:xfrm>
            <a:prstGeom prst="rect">
              <a:avLst/>
            </a:prstGeom>
            <a:solidFill>
              <a:schemeClr val="bg2">
                <a:alpha val="50000"/>
              </a:schemeClr>
            </a:solidFill>
            <a:ln w="0">
              <a:noFill/>
            </a:ln>
          </p:spPr>
          <p:txBody>
            <a:bodyPr/>
            <a:p>
              <a:endParaRPr lang="zh-CN" altLang="en-US" sz="1350"/>
            </a:p>
          </p:txBody>
        </p:sp>
        <p:sp>
          <p:nvSpPr>
            <p:cNvPr id="2210" name="任意多边形 2209"/>
            <p:cNvSpPr/>
            <p:nvPr/>
          </p:nvSpPr>
          <p:spPr>
            <a:xfrm>
              <a:off x="349" y="3304"/>
              <a:ext cx="20" cy="10"/>
            </a:xfrm>
            <a:custGeom>
              <a:avLst/>
              <a:gdLst/>
              <a:ahLst/>
              <a:cxnLst/>
              <a:pathLst>
                <a:path w="4" h="2">
                  <a:moveTo>
                    <a:pt x="0" y="1"/>
                  </a:moveTo>
                  <a:cubicBezTo>
                    <a:pt x="1" y="2"/>
                    <a:pt x="4" y="0"/>
                    <a:pt x="0" y="1"/>
                  </a:cubicBezTo>
                  <a:close/>
                </a:path>
              </a:pathLst>
            </a:custGeom>
            <a:solidFill>
              <a:schemeClr val="bg2">
                <a:alpha val="50000"/>
              </a:schemeClr>
            </a:solidFill>
            <a:ln w="0">
              <a:noFill/>
            </a:ln>
          </p:spPr>
          <p:txBody>
            <a:bodyPr/>
            <a:p>
              <a:endParaRPr lang="zh-CN" altLang="en-US" sz="1350"/>
            </a:p>
          </p:txBody>
        </p:sp>
      </p:grpSp>
      <p:sp>
        <p:nvSpPr>
          <p:cNvPr id="2211" name="标题 2210"/>
          <p:cNvSpPr>
            <a:spLocks noGrp="1" noRot="1"/>
          </p:cNvSpPr>
          <p:nvPr>
            <p:ph type="ctrTitle"/>
          </p:nvPr>
        </p:nvSpPr>
        <p:spPr>
          <a:xfrm>
            <a:off x="685800" y="2057400"/>
            <a:ext cx="7772400" cy="1143000"/>
          </a:xfrm>
          <a:prstGeom prst="rect">
            <a:avLst/>
          </a:prstGeom>
          <a:noFill/>
          <a:ln w="9525">
            <a:noFill/>
          </a:ln>
        </p:spPr>
        <p:txBody>
          <a:bodyPr anchor="ctr"/>
          <a:lstStyle>
            <a:lvl1pPr lvl="0">
              <a:buClrTx/>
              <a:buSzTx/>
              <a:buFontTx/>
              <a:defRPr/>
            </a:lvl1pPr>
          </a:lstStyle>
          <a:p>
            <a:pPr lvl="0"/>
            <a:r>
              <a:rPr lang="zh-CN" altLang="en-US" dirty="0"/>
              <a:t>单击此处编辑母版标题样式</a:t>
            </a:r>
            <a:endParaRPr lang="zh-CN" altLang="en-US" dirty="0"/>
          </a:p>
        </p:txBody>
      </p:sp>
      <p:sp>
        <p:nvSpPr>
          <p:cNvPr id="2212" name="日期占位符 2211"/>
          <p:cNvSpPr>
            <a:spLocks noGrp="1"/>
          </p:cNvSpPr>
          <p:nvPr>
            <p:ph type="dt" sz="half" idx="2"/>
          </p:nvPr>
        </p:nvSpPr>
        <p:spPr>
          <a:xfrm>
            <a:off x="301625" y="6248400"/>
            <a:ext cx="2289175" cy="476250"/>
          </a:xfrm>
          <a:prstGeom prst="rect">
            <a:avLst/>
          </a:prstGeom>
          <a:noFill/>
          <a:ln w="9525">
            <a:noFill/>
          </a:ln>
        </p:spPr>
        <p:txBody>
          <a:bodyPr anchor="t"/>
          <a:lstStyle>
            <a:lvl1pPr>
              <a:defRPr sz="1050">
                <a:ea typeface="宋体" panose="02010600030101010101" pitchFamily="2" charset="-122"/>
              </a:defRPr>
            </a:lvl1pPr>
          </a:lstStyle>
          <a:p>
            <a:pPr eaLnBrk="1" hangingPunct="1"/>
            <a:endParaRPr lang="zh-CN" altLang="en-US" dirty="0">
              <a:latin typeface="Arial" panose="020B0604020202020204" pitchFamily="34" charset="0"/>
              <a:ea typeface="宋体" panose="02010600030101010101" pitchFamily="2" charset="-122"/>
            </a:endParaRPr>
          </a:p>
        </p:txBody>
      </p:sp>
      <p:sp>
        <p:nvSpPr>
          <p:cNvPr id="2213" name="页脚占位符 2212"/>
          <p:cNvSpPr>
            <a:spLocks noGrp="1"/>
          </p:cNvSpPr>
          <p:nvPr>
            <p:ph type="ftr" sz="quarter" idx="3"/>
          </p:nvPr>
        </p:nvSpPr>
        <p:spPr>
          <a:xfrm>
            <a:off x="3124200" y="6248400"/>
            <a:ext cx="2895600" cy="476250"/>
          </a:xfrm>
          <a:prstGeom prst="rect">
            <a:avLst/>
          </a:prstGeom>
          <a:noFill/>
          <a:ln w="9525">
            <a:noFill/>
          </a:ln>
        </p:spPr>
        <p:txBody>
          <a:bodyPr anchor="t"/>
          <a:lstStyle>
            <a:lvl1pPr algn="ctr">
              <a:defRPr sz="1050">
                <a:ea typeface="宋体" panose="02010600030101010101" pitchFamily="2" charset="-122"/>
              </a:defRPr>
            </a:lvl1pPr>
          </a:lstStyle>
          <a:p>
            <a:pPr eaLnBrk="1" hangingPunct="1"/>
            <a:endParaRPr lang="zh-CN" altLang="en-US" dirty="0">
              <a:latin typeface="Arial" panose="020B0604020202020204" pitchFamily="34" charset="0"/>
            </a:endParaRPr>
          </a:p>
        </p:txBody>
      </p:sp>
      <p:sp>
        <p:nvSpPr>
          <p:cNvPr id="2214" name="灯片编号占位符 2213"/>
          <p:cNvSpPr>
            <a:spLocks noGrp="1"/>
          </p:cNvSpPr>
          <p:nvPr>
            <p:ph type="sldNum" sz="quarter" idx="4"/>
          </p:nvPr>
        </p:nvSpPr>
        <p:spPr>
          <a:xfrm>
            <a:off x="6553200" y="6248400"/>
            <a:ext cx="2289175" cy="476250"/>
          </a:xfrm>
          <a:prstGeom prst="rect">
            <a:avLst/>
          </a:prstGeom>
          <a:noFill/>
          <a:ln w="9525">
            <a:noFill/>
          </a:ln>
        </p:spPr>
        <p:txBody>
          <a:bodyPr anchor="t"/>
          <a:lstStyle>
            <a:lvl1pPr algn="r">
              <a:defRPr sz="1050">
                <a:ea typeface="宋体" panose="02010600030101010101" pitchFamily="2" charset="-122"/>
              </a:defRPr>
            </a:lvl1pPr>
          </a:lstStyle>
          <a:p>
            <a:pPr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
        <p:nvSpPr>
          <p:cNvPr id="2215" name="副标题 2214"/>
          <p:cNvSpPr>
            <a:spLocks noGrp="1" noRot="1"/>
          </p:cNvSpPr>
          <p:nvPr>
            <p:ph type="subTitle" idx="1"/>
          </p:nvPr>
        </p:nvSpPr>
        <p:spPr>
          <a:xfrm>
            <a:off x="1371600" y="3505200"/>
            <a:ext cx="6400800" cy="1752600"/>
          </a:xfrm>
          <a:prstGeom prst="rect">
            <a:avLst/>
          </a:prstGeom>
          <a:noFill/>
          <a:ln w="9525">
            <a:noFill/>
          </a:ln>
        </p:spPr>
        <p:txBody>
          <a:bodyPr anchor="t"/>
          <a:lstStyle>
            <a:lvl1pPr marL="0" lvl="0" indent="0" algn="ctr">
              <a:buClr>
                <a:schemeClr val="hlink"/>
              </a:buClr>
              <a:buSzTx/>
              <a:buFont typeface="Wingdings" panose="05000000000000000000" pitchFamily="2" charset="2"/>
              <a:buNone/>
              <a:defRPr/>
            </a:lvl1pPr>
            <a:lvl2pPr marL="342900" lvl="1" indent="0" algn="ctr">
              <a:buClr>
                <a:schemeClr val="tx2"/>
              </a:buClr>
              <a:buSzPct val="85000"/>
              <a:buFont typeface="Wingdings" panose="05000000000000000000" pitchFamily="2" charset="2"/>
              <a:buNone/>
              <a:defRPr/>
            </a:lvl2pPr>
            <a:lvl3pPr marL="685800" lvl="2" indent="0" algn="ctr">
              <a:buClr>
                <a:schemeClr val="hlink"/>
              </a:buClr>
              <a:buSzPct val="95000"/>
              <a:buFont typeface="Wingdings 2" panose="05020102010507070707" pitchFamily="18" charset="2"/>
              <a:buNone/>
              <a:defRPr/>
            </a:lvl3pPr>
            <a:lvl4pPr marL="1028700" lvl="3" indent="0" algn="ctr">
              <a:buClr>
                <a:schemeClr val="tx2"/>
              </a:buClr>
              <a:buSzPct val="90000"/>
              <a:buFont typeface="Wingdings" panose="05000000000000000000" pitchFamily="2" charset="2"/>
              <a:buNone/>
              <a:defRPr/>
            </a:lvl4pPr>
            <a:lvl5pPr marL="1371600" lvl="4" indent="0" algn="ctr">
              <a:buClr>
                <a:schemeClr val="hlink"/>
              </a:buClr>
              <a:buSzTx/>
              <a:buFont typeface="Wingdings 2" panose="05020102010507070707" pitchFamily="18" charset="2"/>
              <a:buNone/>
              <a:defRPr/>
            </a:lvl5pPr>
          </a:lstStyle>
          <a:p>
            <a:pPr lvl="0"/>
            <a:r>
              <a:rPr lang="zh-CN" altLang="en-US" dirty="0"/>
              <a:t>单击此处编辑母版副标题样式</a:t>
            </a:r>
            <a:endParaRPr lang="zh-CN" altLang="en-US" dirty="0"/>
          </a:p>
        </p:txBody>
      </p:sp>
      <p:grpSp>
        <p:nvGrpSpPr>
          <p:cNvPr id="2216" name="组合 2215"/>
          <p:cNvGrpSpPr/>
          <p:nvPr/>
        </p:nvGrpSpPr>
        <p:grpSpPr>
          <a:xfrm>
            <a:off x="152400" y="4724400"/>
            <a:ext cx="1685925" cy="1557338"/>
            <a:chOff x="96" y="2784"/>
            <a:chExt cx="1062" cy="981"/>
          </a:xfrm>
        </p:grpSpPr>
        <p:sp>
          <p:nvSpPr>
            <p:cNvPr id="2217" name="任意多边形 2216"/>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ln>
          </p:spPr>
          <p:txBody>
            <a:bodyPr/>
            <a:p>
              <a:endParaRPr lang="zh-CN" altLang="en-US" sz="1350"/>
            </a:p>
          </p:txBody>
        </p:sp>
        <p:sp>
          <p:nvSpPr>
            <p:cNvPr id="2218" name="任意多边形 2217"/>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ln>
          </p:spPr>
          <p:txBody>
            <a:bodyPr/>
            <a:p>
              <a:endParaRPr lang="zh-CN" altLang="en-US" sz="1350"/>
            </a:p>
          </p:txBody>
        </p:sp>
        <p:sp>
          <p:nvSpPr>
            <p:cNvPr id="2219" name="任意多边形 2218"/>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folHlink"/>
            </a:solidFill>
            <a:ln w="0">
              <a:noFill/>
            </a:ln>
          </p:spPr>
          <p:txBody>
            <a:bodyPr/>
            <a:p>
              <a:endParaRPr lang="zh-CN" altLang="en-US" sz="1350"/>
            </a:p>
          </p:txBody>
        </p:sp>
        <p:sp>
          <p:nvSpPr>
            <p:cNvPr id="2220" name="任意多边形 2219"/>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ln>
          </p:spPr>
          <p:txBody>
            <a:bodyPr/>
            <a:p>
              <a:endParaRPr lang="zh-CN" altLang="en-US" sz="1350"/>
            </a:p>
          </p:txBody>
        </p:sp>
        <p:sp>
          <p:nvSpPr>
            <p:cNvPr id="2221" name="任意多边形 2220"/>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ln>
          </p:spPr>
          <p:txBody>
            <a:bodyPr/>
            <a:p>
              <a:endParaRPr lang="zh-CN" altLang="en-US" sz="1350"/>
            </a:p>
          </p:txBody>
        </p:sp>
        <p:sp>
          <p:nvSpPr>
            <p:cNvPr id="2222" name="任意多边形 2221"/>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ln>
          </p:spPr>
          <p:txBody>
            <a:bodyPr/>
            <a:p>
              <a:endParaRPr lang="zh-CN" altLang="en-US" sz="1350"/>
            </a:p>
          </p:txBody>
        </p:sp>
        <p:sp>
          <p:nvSpPr>
            <p:cNvPr id="2223" name="任意多边形 2222"/>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folHlink"/>
            </a:solidFill>
            <a:ln w="0">
              <a:noFill/>
            </a:ln>
          </p:spPr>
          <p:txBody>
            <a:bodyPr/>
            <a:p>
              <a:endParaRPr lang="zh-CN" altLang="en-US" sz="1350"/>
            </a:p>
          </p:txBody>
        </p:sp>
        <p:sp>
          <p:nvSpPr>
            <p:cNvPr id="2224" name="任意多边形 2223"/>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ln>
          </p:spPr>
          <p:txBody>
            <a:bodyPr/>
            <a:p>
              <a:endParaRPr lang="zh-CN" altLang="en-US" sz="1350"/>
            </a:p>
          </p:txBody>
        </p:sp>
        <p:sp>
          <p:nvSpPr>
            <p:cNvPr id="2225" name="任意多边形 2224"/>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ln>
          </p:spPr>
          <p:txBody>
            <a:bodyPr/>
            <a:p>
              <a:endParaRPr lang="zh-CN" altLang="en-US" sz="1350"/>
            </a:p>
          </p:txBody>
        </p:sp>
        <p:sp>
          <p:nvSpPr>
            <p:cNvPr id="2226" name="任意多边形 2225"/>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ln>
          </p:spPr>
          <p:txBody>
            <a:bodyPr/>
            <a:p>
              <a:endParaRPr lang="zh-CN" altLang="en-US" sz="1350"/>
            </a:p>
          </p:txBody>
        </p:sp>
        <p:sp>
          <p:nvSpPr>
            <p:cNvPr id="2227" name="任意多边形 2226"/>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ln>
          </p:spPr>
          <p:txBody>
            <a:bodyPr/>
            <a:p>
              <a:endParaRPr lang="zh-CN" altLang="en-US" sz="1350"/>
            </a:p>
          </p:txBody>
        </p:sp>
        <p:sp>
          <p:nvSpPr>
            <p:cNvPr id="2228" name="任意多边形 2227"/>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ln>
          </p:spPr>
          <p:txBody>
            <a:bodyPr/>
            <a:p>
              <a:endParaRPr lang="zh-CN" altLang="en-US" sz="1350"/>
            </a:p>
          </p:txBody>
        </p:sp>
        <p:sp>
          <p:nvSpPr>
            <p:cNvPr id="2229" name="任意多边形 2228"/>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ln>
          </p:spPr>
          <p:txBody>
            <a:bodyPr/>
            <a:p>
              <a:endParaRPr lang="zh-CN" altLang="en-US" sz="1350"/>
            </a:p>
          </p:txBody>
        </p:sp>
      </p:gr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eaLnBrk="1" hangingPunct="1"/>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337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eaLnBrk="1" hangingPunct="1"/>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3995166"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7834" y="1600200"/>
            <a:ext cx="3995166"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eaLnBrk="1" hangingPunct="1"/>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7400" indent="0">
              <a:buNone/>
              <a:defRPr sz="1015"/>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7400" indent="0">
              <a:buNone/>
              <a:defRPr sz="1015"/>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8" name="页脚占位符 7"/>
          <p:cNvSpPr>
            <a:spLocks noGrp="1"/>
          </p:cNvSpPr>
          <p:nvPr>
            <p:ph type="ftr" sz="quarter" idx="11"/>
          </p:nvPr>
        </p:nvSpPr>
        <p:spPr/>
        <p:txBody>
          <a:bodyPr/>
          <a:lstStyle/>
          <a:p>
            <a:pPr lvl="0" eaLnBrk="1" hangingPunct="1"/>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4" name="页脚占位符 3"/>
          <p:cNvSpPr>
            <a:spLocks noGrp="1"/>
          </p:cNvSpPr>
          <p:nvPr>
            <p:ph type="ftr" sz="quarter" idx="11"/>
          </p:nvPr>
        </p:nvSpPr>
        <p:spPr/>
        <p:txBody>
          <a:bodyPr/>
          <a:lstStyle/>
          <a:p>
            <a:pPr lvl="0" eaLnBrk="1" hangingPunct="1"/>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3" name="页脚占位符 2"/>
          <p:cNvSpPr>
            <a:spLocks noGrp="1"/>
          </p:cNvSpPr>
          <p:nvPr>
            <p:ph type="ftr" sz="quarter" idx="11"/>
          </p:nvPr>
        </p:nvSpPr>
        <p:spPr/>
        <p:txBody>
          <a:bodyPr/>
          <a:lstStyle/>
          <a:p>
            <a:pPr lvl="0" eaLnBrk="1" hangingPunct="1"/>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1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eaLnBrk="1" hangingPunct="1"/>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18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7400" indent="0">
              <a:buNone/>
              <a:defRPr sz="79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eaLnBrk="1" hangingPunct="1"/>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eaLnBrk="1" hangingPunct="1"/>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8"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81784"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eaLnBrk="1" hangingPunct="1"/>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eaLnBrk="1" hangingPunct="1"/>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98450" y="228600"/>
            <a:ext cx="8540750" cy="5870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
        <p:nvSpPr>
          <p:cNvPr id="4" name="页脚占位符 3"/>
          <p:cNvSpPr>
            <a:spLocks noGrp="1"/>
          </p:cNvSpPr>
          <p:nvPr>
            <p:ph type="ftr" sz="quarter" idx="11"/>
          </p:nvPr>
        </p:nvSpPr>
        <p:spPr/>
        <p:txBody>
          <a:bodyPr/>
          <a:lstStyle/>
          <a:p>
            <a:pPr lvl="0" eaLnBrk="1" hangingPunct="1"/>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5122" name="任意多边形 5121"/>
          <p:cNvSpPr/>
          <p:nvPr/>
        </p:nvSpPr>
        <p:spPr>
          <a:xfrm>
            <a:off x="4760913" y="20638"/>
            <a:ext cx="4438650" cy="4038600"/>
          </a:xfrm>
          <a:custGeom>
            <a:avLst/>
            <a:gdLst/>
            <a:ahLst/>
            <a:cxnLst/>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ln>
        </p:spPr>
        <p:txBody>
          <a:bodyPr/>
          <a:p>
            <a:endParaRPr lang="zh-CN" altLang="en-US"/>
          </a:p>
        </p:txBody>
      </p:sp>
      <p:grpSp>
        <p:nvGrpSpPr>
          <p:cNvPr id="5123" name="组合 5122"/>
          <p:cNvGrpSpPr/>
          <p:nvPr/>
        </p:nvGrpSpPr>
        <p:grpSpPr>
          <a:xfrm>
            <a:off x="4572000" y="28575"/>
            <a:ext cx="4756150" cy="4338638"/>
            <a:chOff x="2918" y="18"/>
            <a:chExt cx="2958" cy="2699"/>
          </a:xfrm>
        </p:grpSpPr>
        <p:sp>
          <p:nvSpPr>
            <p:cNvPr id="5124" name="任意多边形 5123"/>
            <p:cNvSpPr/>
            <p:nvPr/>
          </p:nvSpPr>
          <p:spPr>
            <a:xfrm>
              <a:off x="3060" y="18"/>
              <a:ext cx="490" cy="187"/>
            </a:xfrm>
            <a:custGeom>
              <a:avLst/>
              <a:gdLst/>
              <a:ahLst/>
              <a:cxnLst/>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ln>
          </p:spPr>
          <p:txBody>
            <a:bodyPr/>
            <a:p>
              <a:endParaRPr lang="zh-CN" altLang="en-US"/>
            </a:p>
          </p:txBody>
        </p:sp>
        <p:sp>
          <p:nvSpPr>
            <p:cNvPr id="5125" name="任意多边形 5124"/>
            <p:cNvSpPr>
              <a:spLocks noEditPoints="1"/>
            </p:cNvSpPr>
            <p:nvPr/>
          </p:nvSpPr>
          <p:spPr>
            <a:xfrm>
              <a:off x="2918" y="18"/>
              <a:ext cx="2958" cy="2699"/>
            </a:xfrm>
            <a:custGeom>
              <a:avLst/>
              <a:gdLst/>
              <a:ahLst/>
              <a:cxnLst/>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ln>
          </p:spPr>
          <p:txBody>
            <a:bodyPr/>
            <a:p>
              <a:endParaRPr lang="zh-CN" altLang="en-US"/>
            </a:p>
          </p:txBody>
        </p:sp>
        <p:sp>
          <p:nvSpPr>
            <p:cNvPr id="5126" name="任意多边形 5125"/>
            <p:cNvSpPr/>
            <p:nvPr/>
          </p:nvSpPr>
          <p:spPr>
            <a:xfrm>
              <a:off x="3621" y="1287"/>
              <a:ext cx="238" cy="283"/>
            </a:xfrm>
            <a:custGeom>
              <a:avLst/>
              <a:gdLst/>
              <a:ahLst/>
              <a:cxnLst/>
              <a:pathLst>
                <a:path w="47" h="56">
                  <a:moveTo>
                    <a:pt x="40" y="15"/>
                  </a:moveTo>
                  <a:cubicBezTo>
                    <a:pt x="37" y="0"/>
                    <a:pt x="0" y="23"/>
                    <a:pt x="27" y="56"/>
                  </a:cubicBezTo>
                  <a:cubicBezTo>
                    <a:pt x="27" y="56"/>
                    <a:pt x="47" y="49"/>
                    <a:pt x="40" y="15"/>
                  </a:cubicBezTo>
                  <a:close/>
                </a:path>
              </a:pathLst>
            </a:custGeom>
            <a:solidFill>
              <a:schemeClr val="bg1"/>
            </a:solidFill>
            <a:ln w="0">
              <a:noFill/>
            </a:ln>
          </p:spPr>
          <p:txBody>
            <a:bodyPr/>
            <a:p>
              <a:endParaRPr lang="zh-CN" altLang="en-US"/>
            </a:p>
          </p:txBody>
        </p:sp>
        <p:sp>
          <p:nvSpPr>
            <p:cNvPr id="5127" name="任意多边形 5126"/>
            <p:cNvSpPr/>
            <p:nvPr/>
          </p:nvSpPr>
          <p:spPr>
            <a:xfrm>
              <a:off x="3403" y="1403"/>
              <a:ext cx="208" cy="379"/>
            </a:xfrm>
            <a:custGeom>
              <a:avLst/>
              <a:gdLst/>
              <a:ahLst/>
              <a:cxnLst/>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ln>
          </p:spPr>
          <p:txBody>
            <a:bodyPr/>
            <a:p>
              <a:endParaRPr lang="zh-CN" altLang="en-US"/>
            </a:p>
          </p:txBody>
        </p:sp>
        <p:sp>
          <p:nvSpPr>
            <p:cNvPr id="5128" name="任意多边形 5127"/>
            <p:cNvSpPr/>
            <p:nvPr/>
          </p:nvSpPr>
          <p:spPr>
            <a:xfrm>
              <a:off x="3272" y="645"/>
              <a:ext cx="683" cy="318"/>
            </a:xfrm>
            <a:custGeom>
              <a:avLst/>
              <a:gdLst/>
              <a:ahLst/>
              <a:cxnLst/>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ln>
          </p:spPr>
          <p:txBody>
            <a:bodyPr/>
            <a:p>
              <a:endParaRPr lang="zh-CN" altLang="en-US"/>
            </a:p>
          </p:txBody>
        </p:sp>
        <p:sp>
          <p:nvSpPr>
            <p:cNvPr id="5129" name="任意多边形 5128"/>
            <p:cNvSpPr/>
            <p:nvPr/>
          </p:nvSpPr>
          <p:spPr>
            <a:xfrm>
              <a:off x="4046" y="1545"/>
              <a:ext cx="490" cy="515"/>
            </a:xfrm>
            <a:custGeom>
              <a:avLst/>
              <a:gdLst/>
              <a:ahLst/>
              <a:cxnLst/>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ln>
          </p:spPr>
          <p:txBody>
            <a:bodyPr/>
            <a:p>
              <a:endParaRPr lang="zh-CN" altLang="en-US"/>
            </a:p>
          </p:txBody>
        </p:sp>
        <p:sp>
          <p:nvSpPr>
            <p:cNvPr id="5130" name="任意多边形 5129"/>
            <p:cNvSpPr/>
            <p:nvPr/>
          </p:nvSpPr>
          <p:spPr>
            <a:xfrm>
              <a:off x="5173" y="1024"/>
              <a:ext cx="501" cy="96"/>
            </a:xfrm>
            <a:custGeom>
              <a:avLst/>
              <a:gdLst/>
              <a:ahLst/>
              <a:cxnLst/>
              <a:pathLst>
                <a:path w="99" h="19">
                  <a:moveTo>
                    <a:pt x="15" y="0"/>
                  </a:moveTo>
                  <a:cubicBezTo>
                    <a:pt x="0" y="0"/>
                    <a:pt x="19" y="19"/>
                    <a:pt x="40" y="15"/>
                  </a:cubicBezTo>
                  <a:cubicBezTo>
                    <a:pt x="99" y="1"/>
                    <a:pt x="15" y="0"/>
                    <a:pt x="15" y="0"/>
                  </a:cubicBezTo>
                  <a:close/>
                </a:path>
              </a:pathLst>
            </a:custGeom>
            <a:solidFill>
              <a:schemeClr val="bg1"/>
            </a:solidFill>
            <a:ln w="0">
              <a:noFill/>
            </a:ln>
          </p:spPr>
          <p:txBody>
            <a:bodyPr/>
            <a:p>
              <a:endParaRPr lang="zh-CN" altLang="en-US"/>
            </a:p>
          </p:txBody>
        </p:sp>
        <p:sp>
          <p:nvSpPr>
            <p:cNvPr id="5131" name="任意多边形 5130"/>
            <p:cNvSpPr/>
            <p:nvPr/>
          </p:nvSpPr>
          <p:spPr>
            <a:xfrm>
              <a:off x="5340" y="1004"/>
              <a:ext cx="385" cy="237"/>
            </a:xfrm>
            <a:custGeom>
              <a:avLst/>
              <a:gdLst/>
              <a:ahLst/>
              <a:cxnLst/>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ln>
          </p:spPr>
          <p:txBody>
            <a:bodyPr/>
            <a:p>
              <a:endParaRPr lang="zh-CN" altLang="en-US"/>
            </a:p>
          </p:txBody>
        </p:sp>
        <p:sp>
          <p:nvSpPr>
            <p:cNvPr id="5132" name="任意多边形 5131"/>
            <p:cNvSpPr/>
            <p:nvPr/>
          </p:nvSpPr>
          <p:spPr>
            <a:xfrm>
              <a:off x="5325" y="1201"/>
              <a:ext cx="415" cy="187"/>
            </a:xfrm>
            <a:custGeom>
              <a:avLst/>
              <a:gdLst/>
              <a:ahLst/>
              <a:cxnLst/>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ln>
          </p:spPr>
          <p:txBody>
            <a:bodyPr/>
            <a:p>
              <a:endParaRPr lang="zh-CN" altLang="en-US"/>
            </a:p>
          </p:txBody>
        </p:sp>
        <p:sp>
          <p:nvSpPr>
            <p:cNvPr id="5133" name="任意多边形 5132"/>
            <p:cNvSpPr/>
            <p:nvPr/>
          </p:nvSpPr>
          <p:spPr>
            <a:xfrm>
              <a:off x="5001" y="1378"/>
              <a:ext cx="698" cy="167"/>
            </a:xfrm>
            <a:custGeom>
              <a:avLst/>
              <a:gdLst/>
              <a:ahLst/>
              <a:cxnLst/>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ln>
          </p:spPr>
          <p:txBody>
            <a:bodyPr/>
            <a:p>
              <a:endParaRPr lang="zh-CN" altLang="en-US"/>
            </a:p>
          </p:txBody>
        </p:sp>
        <p:sp>
          <p:nvSpPr>
            <p:cNvPr id="5134" name="任意多边形 5133"/>
            <p:cNvSpPr/>
            <p:nvPr/>
          </p:nvSpPr>
          <p:spPr>
            <a:xfrm>
              <a:off x="5077" y="1540"/>
              <a:ext cx="567" cy="146"/>
            </a:xfrm>
            <a:custGeom>
              <a:avLst/>
              <a:gdLst/>
              <a:ahLst/>
              <a:cxnLst/>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ln>
          </p:spPr>
          <p:txBody>
            <a:bodyPr/>
            <a:p>
              <a:endParaRPr lang="zh-CN" altLang="en-US"/>
            </a:p>
          </p:txBody>
        </p:sp>
        <p:sp>
          <p:nvSpPr>
            <p:cNvPr id="5135" name="任意多边形 5134"/>
            <p:cNvSpPr/>
            <p:nvPr/>
          </p:nvSpPr>
          <p:spPr>
            <a:xfrm>
              <a:off x="5042" y="1656"/>
              <a:ext cx="581" cy="480"/>
            </a:xfrm>
            <a:custGeom>
              <a:avLst/>
              <a:gdLst/>
              <a:ahLst/>
              <a:cxnLst/>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ln>
          </p:spPr>
          <p:txBody>
            <a:bodyPr/>
            <a:p>
              <a:endParaRPr lang="zh-CN" altLang="en-US"/>
            </a:p>
          </p:txBody>
        </p:sp>
        <p:sp>
          <p:nvSpPr>
            <p:cNvPr id="5136" name="任意多边形 5135"/>
            <p:cNvSpPr/>
            <p:nvPr/>
          </p:nvSpPr>
          <p:spPr>
            <a:xfrm>
              <a:off x="5421" y="1464"/>
              <a:ext cx="329" cy="854"/>
            </a:xfrm>
            <a:custGeom>
              <a:avLst/>
              <a:gdLst/>
              <a:ahLst/>
              <a:cxnLst/>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ln>
          </p:spPr>
          <p:txBody>
            <a:bodyPr/>
            <a:p>
              <a:endParaRPr lang="zh-CN" altLang="en-US"/>
            </a:p>
          </p:txBody>
        </p:sp>
      </p:grpSp>
      <p:grpSp>
        <p:nvGrpSpPr>
          <p:cNvPr id="5137" name="组合 5136"/>
          <p:cNvGrpSpPr/>
          <p:nvPr/>
        </p:nvGrpSpPr>
        <p:grpSpPr>
          <a:xfrm>
            <a:off x="554038" y="36513"/>
            <a:ext cx="7891462" cy="6821487"/>
            <a:chOff x="349" y="23"/>
            <a:chExt cx="4971" cy="4297"/>
          </a:xfrm>
        </p:grpSpPr>
        <p:sp>
          <p:nvSpPr>
            <p:cNvPr id="5138" name="矩形 5137"/>
            <p:cNvSpPr/>
            <p:nvPr/>
          </p:nvSpPr>
          <p:spPr>
            <a:xfrm>
              <a:off x="384" y="23"/>
              <a:ext cx="21" cy="101"/>
            </a:xfrm>
            <a:prstGeom prst="rect">
              <a:avLst/>
            </a:prstGeom>
            <a:solidFill>
              <a:schemeClr val="bg2">
                <a:alpha val="50000"/>
              </a:schemeClr>
            </a:solidFill>
            <a:ln w="0">
              <a:noFill/>
            </a:ln>
          </p:spPr>
          <p:txBody>
            <a:bodyPr/>
            <a:p>
              <a:endParaRPr lang="zh-CN" altLang="en-US"/>
            </a:p>
          </p:txBody>
        </p:sp>
        <p:sp>
          <p:nvSpPr>
            <p:cNvPr id="5139" name="任意多边形 5138"/>
            <p:cNvSpPr>
              <a:spLocks noEditPoints="1"/>
            </p:cNvSpPr>
            <p:nvPr/>
          </p:nvSpPr>
          <p:spPr>
            <a:xfrm>
              <a:off x="38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0" name="任意多边形 5139"/>
            <p:cNvSpPr>
              <a:spLocks noEditPoints="1"/>
            </p:cNvSpPr>
            <p:nvPr/>
          </p:nvSpPr>
          <p:spPr>
            <a:xfrm>
              <a:off x="38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1" name="任意多边形 5140"/>
            <p:cNvSpPr>
              <a:spLocks noEditPoints="1"/>
            </p:cNvSpPr>
            <p:nvPr/>
          </p:nvSpPr>
          <p:spPr>
            <a:xfrm>
              <a:off x="38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2" name="任意多边形 5141"/>
            <p:cNvSpPr>
              <a:spLocks noEditPoints="1"/>
            </p:cNvSpPr>
            <p:nvPr/>
          </p:nvSpPr>
          <p:spPr>
            <a:xfrm>
              <a:off x="38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3" name="任意多边形 5142"/>
            <p:cNvSpPr>
              <a:spLocks noEditPoints="1"/>
            </p:cNvSpPr>
            <p:nvPr/>
          </p:nvSpPr>
          <p:spPr>
            <a:xfrm>
              <a:off x="38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4" name="任意多边形 5143"/>
            <p:cNvSpPr>
              <a:spLocks noEditPoints="1"/>
            </p:cNvSpPr>
            <p:nvPr/>
          </p:nvSpPr>
          <p:spPr>
            <a:xfrm>
              <a:off x="38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5" name="任意多边形 5144"/>
            <p:cNvSpPr>
              <a:spLocks noEditPoints="1"/>
            </p:cNvSpPr>
            <p:nvPr/>
          </p:nvSpPr>
          <p:spPr>
            <a:xfrm>
              <a:off x="38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6" name="任意多边形 5145"/>
            <p:cNvSpPr>
              <a:spLocks noEditPoints="1"/>
            </p:cNvSpPr>
            <p:nvPr/>
          </p:nvSpPr>
          <p:spPr>
            <a:xfrm>
              <a:off x="38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7" name="任意多边形 5146"/>
            <p:cNvSpPr>
              <a:spLocks noEditPoints="1"/>
            </p:cNvSpPr>
            <p:nvPr/>
          </p:nvSpPr>
          <p:spPr>
            <a:xfrm>
              <a:off x="38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8" name="任意多边形 5147"/>
            <p:cNvSpPr>
              <a:spLocks noEditPoints="1"/>
            </p:cNvSpPr>
            <p:nvPr/>
          </p:nvSpPr>
          <p:spPr>
            <a:xfrm>
              <a:off x="38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49" name="矩形 5148"/>
            <p:cNvSpPr/>
            <p:nvPr/>
          </p:nvSpPr>
          <p:spPr>
            <a:xfrm>
              <a:off x="384" y="4269"/>
              <a:ext cx="21" cy="51"/>
            </a:xfrm>
            <a:prstGeom prst="rect">
              <a:avLst/>
            </a:prstGeom>
            <a:solidFill>
              <a:schemeClr val="bg2">
                <a:alpha val="50000"/>
              </a:schemeClr>
            </a:solidFill>
            <a:ln w="0">
              <a:noFill/>
            </a:ln>
          </p:spPr>
          <p:txBody>
            <a:bodyPr/>
            <a:p>
              <a:endParaRPr lang="zh-CN" altLang="en-US"/>
            </a:p>
          </p:txBody>
        </p:sp>
        <p:sp>
          <p:nvSpPr>
            <p:cNvPr id="5150" name="矩形 5149"/>
            <p:cNvSpPr/>
            <p:nvPr/>
          </p:nvSpPr>
          <p:spPr>
            <a:xfrm>
              <a:off x="829" y="23"/>
              <a:ext cx="21" cy="101"/>
            </a:xfrm>
            <a:prstGeom prst="rect">
              <a:avLst/>
            </a:prstGeom>
            <a:solidFill>
              <a:schemeClr val="bg2">
                <a:alpha val="50000"/>
              </a:schemeClr>
            </a:solidFill>
            <a:ln w="0">
              <a:noFill/>
            </a:ln>
          </p:spPr>
          <p:txBody>
            <a:bodyPr/>
            <a:p>
              <a:endParaRPr lang="zh-CN" altLang="en-US"/>
            </a:p>
          </p:txBody>
        </p:sp>
        <p:sp>
          <p:nvSpPr>
            <p:cNvPr id="5151" name="任意多边形 5150"/>
            <p:cNvSpPr>
              <a:spLocks noEditPoints="1"/>
            </p:cNvSpPr>
            <p:nvPr/>
          </p:nvSpPr>
          <p:spPr>
            <a:xfrm>
              <a:off x="82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2" name="任意多边形 5151"/>
            <p:cNvSpPr>
              <a:spLocks noEditPoints="1"/>
            </p:cNvSpPr>
            <p:nvPr/>
          </p:nvSpPr>
          <p:spPr>
            <a:xfrm>
              <a:off x="82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3" name="任意多边形 5152"/>
            <p:cNvSpPr>
              <a:spLocks noEditPoints="1"/>
            </p:cNvSpPr>
            <p:nvPr/>
          </p:nvSpPr>
          <p:spPr>
            <a:xfrm>
              <a:off x="82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4" name="任意多边形 5153"/>
            <p:cNvSpPr>
              <a:spLocks noEditPoints="1"/>
            </p:cNvSpPr>
            <p:nvPr/>
          </p:nvSpPr>
          <p:spPr>
            <a:xfrm>
              <a:off x="82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5" name="任意多边形 5154"/>
            <p:cNvSpPr>
              <a:spLocks noEditPoints="1"/>
            </p:cNvSpPr>
            <p:nvPr/>
          </p:nvSpPr>
          <p:spPr>
            <a:xfrm>
              <a:off x="82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6" name="任意多边形 5155"/>
            <p:cNvSpPr>
              <a:spLocks noEditPoints="1"/>
            </p:cNvSpPr>
            <p:nvPr/>
          </p:nvSpPr>
          <p:spPr>
            <a:xfrm>
              <a:off x="82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7" name="任意多边形 5156"/>
            <p:cNvSpPr>
              <a:spLocks noEditPoints="1"/>
            </p:cNvSpPr>
            <p:nvPr/>
          </p:nvSpPr>
          <p:spPr>
            <a:xfrm>
              <a:off x="82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8" name="任意多边形 5157"/>
            <p:cNvSpPr>
              <a:spLocks noEditPoints="1"/>
            </p:cNvSpPr>
            <p:nvPr/>
          </p:nvSpPr>
          <p:spPr>
            <a:xfrm>
              <a:off x="82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59" name="任意多边形 5158"/>
            <p:cNvSpPr>
              <a:spLocks noEditPoints="1"/>
            </p:cNvSpPr>
            <p:nvPr/>
          </p:nvSpPr>
          <p:spPr>
            <a:xfrm>
              <a:off x="82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0" name="任意多边形 5159"/>
            <p:cNvSpPr>
              <a:spLocks noEditPoints="1"/>
            </p:cNvSpPr>
            <p:nvPr/>
          </p:nvSpPr>
          <p:spPr>
            <a:xfrm>
              <a:off x="82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1" name="矩形 5160"/>
            <p:cNvSpPr/>
            <p:nvPr/>
          </p:nvSpPr>
          <p:spPr>
            <a:xfrm>
              <a:off x="829" y="4269"/>
              <a:ext cx="21" cy="51"/>
            </a:xfrm>
            <a:prstGeom prst="rect">
              <a:avLst/>
            </a:prstGeom>
            <a:solidFill>
              <a:schemeClr val="bg2">
                <a:alpha val="50000"/>
              </a:schemeClr>
            </a:solidFill>
            <a:ln w="0">
              <a:noFill/>
            </a:ln>
          </p:spPr>
          <p:txBody>
            <a:bodyPr/>
            <a:p>
              <a:endParaRPr lang="zh-CN" altLang="en-US"/>
            </a:p>
          </p:txBody>
        </p:sp>
        <p:sp>
          <p:nvSpPr>
            <p:cNvPr id="5162" name="矩形 5161"/>
            <p:cNvSpPr/>
            <p:nvPr/>
          </p:nvSpPr>
          <p:spPr>
            <a:xfrm>
              <a:off x="1279" y="23"/>
              <a:ext cx="21" cy="101"/>
            </a:xfrm>
            <a:prstGeom prst="rect">
              <a:avLst/>
            </a:prstGeom>
            <a:solidFill>
              <a:schemeClr val="bg2">
                <a:alpha val="50000"/>
              </a:schemeClr>
            </a:solidFill>
            <a:ln w="0">
              <a:noFill/>
            </a:ln>
          </p:spPr>
          <p:txBody>
            <a:bodyPr/>
            <a:p>
              <a:endParaRPr lang="zh-CN" altLang="en-US"/>
            </a:p>
          </p:txBody>
        </p:sp>
        <p:sp>
          <p:nvSpPr>
            <p:cNvPr id="5163" name="任意多边形 5162"/>
            <p:cNvSpPr>
              <a:spLocks noEditPoints="1"/>
            </p:cNvSpPr>
            <p:nvPr/>
          </p:nvSpPr>
          <p:spPr>
            <a:xfrm>
              <a:off x="127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4" name="任意多边形 5163"/>
            <p:cNvSpPr>
              <a:spLocks noEditPoints="1"/>
            </p:cNvSpPr>
            <p:nvPr/>
          </p:nvSpPr>
          <p:spPr>
            <a:xfrm>
              <a:off x="127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5" name="任意多边形 5164"/>
            <p:cNvSpPr>
              <a:spLocks noEditPoints="1"/>
            </p:cNvSpPr>
            <p:nvPr/>
          </p:nvSpPr>
          <p:spPr>
            <a:xfrm>
              <a:off x="127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6" name="任意多边形 5165"/>
            <p:cNvSpPr>
              <a:spLocks noEditPoints="1"/>
            </p:cNvSpPr>
            <p:nvPr/>
          </p:nvSpPr>
          <p:spPr>
            <a:xfrm>
              <a:off x="127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7" name="任意多边形 5166"/>
            <p:cNvSpPr>
              <a:spLocks noEditPoints="1"/>
            </p:cNvSpPr>
            <p:nvPr/>
          </p:nvSpPr>
          <p:spPr>
            <a:xfrm>
              <a:off x="127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8" name="任意多边形 5167"/>
            <p:cNvSpPr>
              <a:spLocks noEditPoints="1"/>
            </p:cNvSpPr>
            <p:nvPr/>
          </p:nvSpPr>
          <p:spPr>
            <a:xfrm>
              <a:off x="127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69" name="任意多边形 5168"/>
            <p:cNvSpPr>
              <a:spLocks noEditPoints="1"/>
            </p:cNvSpPr>
            <p:nvPr/>
          </p:nvSpPr>
          <p:spPr>
            <a:xfrm>
              <a:off x="127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0" name="任意多边形 5169"/>
            <p:cNvSpPr>
              <a:spLocks noEditPoints="1"/>
            </p:cNvSpPr>
            <p:nvPr/>
          </p:nvSpPr>
          <p:spPr>
            <a:xfrm>
              <a:off x="127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1" name="任意多边形 5170"/>
            <p:cNvSpPr>
              <a:spLocks noEditPoints="1"/>
            </p:cNvSpPr>
            <p:nvPr/>
          </p:nvSpPr>
          <p:spPr>
            <a:xfrm>
              <a:off x="127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2" name="任意多边形 5171"/>
            <p:cNvSpPr>
              <a:spLocks noEditPoints="1"/>
            </p:cNvSpPr>
            <p:nvPr/>
          </p:nvSpPr>
          <p:spPr>
            <a:xfrm>
              <a:off x="127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3" name="矩形 5172"/>
            <p:cNvSpPr/>
            <p:nvPr/>
          </p:nvSpPr>
          <p:spPr>
            <a:xfrm>
              <a:off x="1279" y="4269"/>
              <a:ext cx="21" cy="51"/>
            </a:xfrm>
            <a:prstGeom prst="rect">
              <a:avLst/>
            </a:prstGeom>
            <a:solidFill>
              <a:schemeClr val="bg2">
                <a:alpha val="50000"/>
              </a:schemeClr>
            </a:solidFill>
            <a:ln w="0">
              <a:noFill/>
            </a:ln>
          </p:spPr>
          <p:txBody>
            <a:bodyPr/>
            <a:p>
              <a:endParaRPr lang="zh-CN" altLang="en-US"/>
            </a:p>
          </p:txBody>
        </p:sp>
        <p:sp>
          <p:nvSpPr>
            <p:cNvPr id="5174" name="矩形 5173"/>
            <p:cNvSpPr/>
            <p:nvPr/>
          </p:nvSpPr>
          <p:spPr>
            <a:xfrm>
              <a:off x="1724" y="23"/>
              <a:ext cx="21" cy="101"/>
            </a:xfrm>
            <a:prstGeom prst="rect">
              <a:avLst/>
            </a:prstGeom>
            <a:solidFill>
              <a:schemeClr val="bg2">
                <a:alpha val="50000"/>
              </a:schemeClr>
            </a:solidFill>
            <a:ln w="0">
              <a:noFill/>
            </a:ln>
          </p:spPr>
          <p:txBody>
            <a:bodyPr/>
            <a:p>
              <a:endParaRPr lang="zh-CN" altLang="en-US"/>
            </a:p>
          </p:txBody>
        </p:sp>
        <p:sp>
          <p:nvSpPr>
            <p:cNvPr id="5175" name="任意多边形 5174"/>
            <p:cNvSpPr>
              <a:spLocks noEditPoints="1"/>
            </p:cNvSpPr>
            <p:nvPr/>
          </p:nvSpPr>
          <p:spPr>
            <a:xfrm>
              <a:off x="172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6" name="任意多边形 5175"/>
            <p:cNvSpPr>
              <a:spLocks noEditPoints="1"/>
            </p:cNvSpPr>
            <p:nvPr/>
          </p:nvSpPr>
          <p:spPr>
            <a:xfrm>
              <a:off x="172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7" name="任意多边形 5176"/>
            <p:cNvSpPr>
              <a:spLocks noEditPoints="1"/>
            </p:cNvSpPr>
            <p:nvPr/>
          </p:nvSpPr>
          <p:spPr>
            <a:xfrm>
              <a:off x="172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8" name="任意多边形 5177"/>
            <p:cNvSpPr>
              <a:spLocks noEditPoints="1"/>
            </p:cNvSpPr>
            <p:nvPr/>
          </p:nvSpPr>
          <p:spPr>
            <a:xfrm>
              <a:off x="172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79" name="任意多边形 5178"/>
            <p:cNvSpPr>
              <a:spLocks noEditPoints="1"/>
            </p:cNvSpPr>
            <p:nvPr/>
          </p:nvSpPr>
          <p:spPr>
            <a:xfrm>
              <a:off x="172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0" name="任意多边形 5179"/>
            <p:cNvSpPr>
              <a:spLocks noEditPoints="1"/>
            </p:cNvSpPr>
            <p:nvPr/>
          </p:nvSpPr>
          <p:spPr>
            <a:xfrm>
              <a:off x="172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1" name="任意多边形 5180"/>
            <p:cNvSpPr>
              <a:spLocks noEditPoints="1"/>
            </p:cNvSpPr>
            <p:nvPr/>
          </p:nvSpPr>
          <p:spPr>
            <a:xfrm>
              <a:off x="172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2" name="任意多边形 5181"/>
            <p:cNvSpPr>
              <a:spLocks noEditPoints="1"/>
            </p:cNvSpPr>
            <p:nvPr/>
          </p:nvSpPr>
          <p:spPr>
            <a:xfrm>
              <a:off x="172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3" name="任意多边形 5182"/>
            <p:cNvSpPr>
              <a:spLocks noEditPoints="1"/>
            </p:cNvSpPr>
            <p:nvPr/>
          </p:nvSpPr>
          <p:spPr>
            <a:xfrm>
              <a:off x="172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4" name="任意多边形 5183"/>
            <p:cNvSpPr>
              <a:spLocks noEditPoints="1"/>
            </p:cNvSpPr>
            <p:nvPr/>
          </p:nvSpPr>
          <p:spPr>
            <a:xfrm>
              <a:off x="172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5" name="矩形 5184"/>
            <p:cNvSpPr/>
            <p:nvPr/>
          </p:nvSpPr>
          <p:spPr>
            <a:xfrm>
              <a:off x="1724" y="4269"/>
              <a:ext cx="21" cy="51"/>
            </a:xfrm>
            <a:prstGeom prst="rect">
              <a:avLst/>
            </a:prstGeom>
            <a:solidFill>
              <a:schemeClr val="bg2">
                <a:alpha val="50000"/>
              </a:schemeClr>
            </a:solidFill>
            <a:ln w="0">
              <a:noFill/>
            </a:ln>
          </p:spPr>
          <p:txBody>
            <a:bodyPr/>
            <a:p>
              <a:endParaRPr lang="zh-CN" altLang="en-US"/>
            </a:p>
          </p:txBody>
        </p:sp>
        <p:sp>
          <p:nvSpPr>
            <p:cNvPr id="5186" name="矩形 5185"/>
            <p:cNvSpPr/>
            <p:nvPr/>
          </p:nvSpPr>
          <p:spPr>
            <a:xfrm>
              <a:off x="2169" y="23"/>
              <a:ext cx="21" cy="101"/>
            </a:xfrm>
            <a:prstGeom prst="rect">
              <a:avLst/>
            </a:prstGeom>
            <a:solidFill>
              <a:schemeClr val="bg2">
                <a:alpha val="50000"/>
              </a:schemeClr>
            </a:solidFill>
            <a:ln w="0">
              <a:noFill/>
            </a:ln>
          </p:spPr>
          <p:txBody>
            <a:bodyPr/>
            <a:p>
              <a:endParaRPr lang="zh-CN" altLang="en-US"/>
            </a:p>
          </p:txBody>
        </p:sp>
        <p:sp>
          <p:nvSpPr>
            <p:cNvPr id="5187" name="任意多边形 5186"/>
            <p:cNvSpPr>
              <a:spLocks noEditPoints="1"/>
            </p:cNvSpPr>
            <p:nvPr/>
          </p:nvSpPr>
          <p:spPr>
            <a:xfrm>
              <a:off x="216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8" name="任意多边形 5187"/>
            <p:cNvSpPr>
              <a:spLocks noEditPoints="1"/>
            </p:cNvSpPr>
            <p:nvPr/>
          </p:nvSpPr>
          <p:spPr>
            <a:xfrm>
              <a:off x="216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89" name="任意多边形 5188"/>
            <p:cNvSpPr>
              <a:spLocks noEditPoints="1"/>
            </p:cNvSpPr>
            <p:nvPr/>
          </p:nvSpPr>
          <p:spPr>
            <a:xfrm>
              <a:off x="216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0" name="任意多边形 5189"/>
            <p:cNvSpPr>
              <a:spLocks noEditPoints="1"/>
            </p:cNvSpPr>
            <p:nvPr/>
          </p:nvSpPr>
          <p:spPr>
            <a:xfrm>
              <a:off x="216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1" name="任意多边形 5190"/>
            <p:cNvSpPr>
              <a:spLocks noEditPoints="1"/>
            </p:cNvSpPr>
            <p:nvPr/>
          </p:nvSpPr>
          <p:spPr>
            <a:xfrm>
              <a:off x="216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2" name="任意多边形 5191"/>
            <p:cNvSpPr>
              <a:spLocks noEditPoints="1"/>
            </p:cNvSpPr>
            <p:nvPr/>
          </p:nvSpPr>
          <p:spPr>
            <a:xfrm>
              <a:off x="216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3" name="任意多边形 5192"/>
            <p:cNvSpPr>
              <a:spLocks noEditPoints="1"/>
            </p:cNvSpPr>
            <p:nvPr/>
          </p:nvSpPr>
          <p:spPr>
            <a:xfrm>
              <a:off x="216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4" name="任意多边形 5193"/>
            <p:cNvSpPr>
              <a:spLocks noEditPoints="1"/>
            </p:cNvSpPr>
            <p:nvPr/>
          </p:nvSpPr>
          <p:spPr>
            <a:xfrm>
              <a:off x="216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5" name="任意多边形 5194"/>
            <p:cNvSpPr>
              <a:spLocks noEditPoints="1"/>
            </p:cNvSpPr>
            <p:nvPr/>
          </p:nvSpPr>
          <p:spPr>
            <a:xfrm>
              <a:off x="216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6" name="任意多边形 5195"/>
            <p:cNvSpPr>
              <a:spLocks noEditPoints="1"/>
            </p:cNvSpPr>
            <p:nvPr/>
          </p:nvSpPr>
          <p:spPr>
            <a:xfrm>
              <a:off x="216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197" name="矩形 5196"/>
            <p:cNvSpPr/>
            <p:nvPr/>
          </p:nvSpPr>
          <p:spPr>
            <a:xfrm>
              <a:off x="2169" y="4269"/>
              <a:ext cx="21" cy="51"/>
            </a:xfrm>
            <a:prstGeom prst="rect">
              <a:avLst/>
            </a:prstGeom>
            <a:solidFill>
              <a:schemeClr val="bg2">
                <a:alpha val="50000"/>
              </a:schemeClr>
            </a:solidFill>
            <a:ln w="0">
              <a:noFill/>
            </a:ln>
          </p:spPr>
          <p:txBody>
            <a:bodyPr/>
            <a:p>
              <a:endParaRPr lang="zh-CN" altLang="en-US"/>
            </a:p>
          </p:txBody>
        </p:sp>
        <p:sp>
          <p:nvSpPr>
            <p:cNvPr id="5198" name="矩形 5197"/>
            <p:cNvSpPr/>
            <p:nvPr/>
          </p:nvSpPr>
          <p:spPr>
            <a:xfrm>
              <a:off x="2620" y="23"/>
              <a:ext cx="20" cy="101"/>
            </a:xfrm>
            <a:prstGeom prst="rect">
              <a:avLst/>
            </a:prstGeom>
            <a:solidFill>
              <a:schemeClr val="bg2">
                <a:alpha val="50000"/>
              </a:schemeClr>
            </a:solidFill>
            <a:ln w="0">
              <a:noFill/>
            </a:ln>
          </p:spPr>
          <p:txBody>
            <a:bodyPr/>
            <a:p>
              <a:endParaRPr lang="zh-CN" altLang="en-US"/>
            </a:p>
          </p:txBody>
        </p:sp>
        <p:sp>
          <p:nvSpPr>
            <p:cNvPr id="5199" name="任意多边形 5198"/>
            <p:cNvSpPr>
              <a:spLocks noEditPoints="1"/>
            </p:cNvSpPr>
            <p:nvPr/>
          </p:nvSpPr>
          <p:spPr>
            <a:xfrm>
              <a:off x="262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0" name="任意多边形 5199"/>
            <p:cNvSpPr>
              <a:spLocks noEditPoints="1"/>
            </p:cNvSpPr>
            <p:nvPr/>
          </p:nvSpPr>
          <p:spPr>
            <a:xfrm>
              <a:off x="262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1" name="任意多边形 5200"/>
            <p:cNvSpPr>
              <a:spLocks noEditPoints="1"/>
            </p:cNvSpPr>
            <p:nvPr/>
          </p:nvSpPr>
          <p:spPr>
            <a:xfrm>
              <a:off x="262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2" name="任意多边形 5201"/>
            <p:cNvSpPr>
              <a:spLocks noEditPoints="1"/>
            </p:cNvSpPr>
            <p:nvPr/>
          </p:nvSpPr>
          <p:spPr>
            <a:xfrm>
              <a:off x="262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3" name="任意多边形 5202"/>
            <p:cNvSpPr>
              <a:spLocks noEditPoints="1"/>
            </p:cNvSpPr>
            <p:nvPr/>
          </p:nvSpPr>
          <p:spPr>
            <a:xfrm>
              <a:off x="262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4" name="任意多边形 5203"/>
            <p:cNvSpPr>
              <a:spLocks noEditPoints="1"/>
            </p:cNvSpPr>
            <p:nvPr/>
          </p:nvSpPr>
          <p:spPr>
            <a:xfrm>
              <a:off x="262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5" name="任意多边形 5204"/>
            <p:cNvSpPr>
              <a:spLocks noEditPoints="1"/>
            </p:cNvSpPr>
            <p:nvPr/>
          </p:nvSpPr>
          <p:spPr>
            <a:xfrm>
              <a:off x="262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6" name="任意多边形 5205"/>
            <p:cNvSpPr>
              <a:spLocks noEditPoints="1"/>
            </p:cNvSpPr>
            <p:nvPr/>
          </p:nvSpPr>
          <p:spPr>
            <a:xfrm>
              <a:off x="262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7" name="任意多边形 5206"/>
            <p:cNvSpPr>
              <a:spLocks noEditPoints="1"/>
            </p:cNvSpPr>
            <p:nvPr/>
          </p:nvSpPr>
          <p:spPr>
            <a:xfrm>
              <a:off x="262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8" name="任意多边形 5207"/>
            <p:cNvSpPr>
              <a:spLocks noEditPoints="1"/>
            </p:cNvSpPr>
            <p:nvPr/>
          </p:nvSpPr>
          <p:spPr>
            <a:xfrm>
              <a:off x="262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09" name="矩形 5208"/>
            <p:cNvSpPr/>
            <p:nvPr/>
          </p:nvSpPr>
          <p:spPr>
            <a:xfrm>
              <a:off x="2620" y="4269"/>
              <a:ext cx="20" cy="51"/>
            </a:xfrm>
            <a:prstGeom prst="rect">
              <a:avLst/>
            </a:prstGeom>
            <a:solidFill>
              <a:schemeClr val="bg2">
                <a:alpha val="50000"/>
              </a:schemeClr>
            </a:solidFill>
            <a:ln w="0">
              <a:noFill/>
            </a:ln>
          </p:spPr>
          <p:txBody>
            <a:bodyPr/>
            <a:p>
              <a:endParaRPr lang="zh-CN" altLang="en-US"/>
            </a:p>
          </p:txBody>
        </p:sp>
        <p:sp>
          <p:nvSpPr>
            <p:cNvPr id="5210" name="矩形 5209"/>
            <p:cNvSpPr/>
            <p:nvPr/>
          </p:nvSpPr>
          <p:spPr>
            <a:xfrm>
              <a:off x="3065" y="23"/>
              <a:ext cx="20" cy="101"/>
            </a:xfrm>
            <a:prstGeom prst="rect">
              <a:avLst/>
            </a:prstGeom>
            <a:solidFill>
              <a:schemeClr val="bg2">
                <a:alpha val="50000"/>
              </a:schemeClr>
            </a:solidFill>
            <a:ln w="0">
              <a:noFill/>
            </a:ln>
          </p:spPr>
          <p:txBody>
            <a:bodyPr/>
            <a:p>
              <a:endParaRPr lang="zh-CN" altLang="en-US"/>
            </a:p>
          </p:txBody>
        </p:sp>
        <p:sp>
          <p:nvSpPr>
            <p:cNvPr id="5211" name="任意多边形 5210"/>
            <p:cNvSpPr>
              <a:spLocks noEditPoints="1"/>
            </p:cNvSpPr>
            <p:nvPr/>
          </p:nvSpPr>
          <p:spPr>
            <a:xfrm>
              <a:off x="306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2" name="任意多边形 5211"/>
            <p:cNvSpPr>
              <a:spLocks noEditPoints="1"/>
            </p:cNvSpPr>
            <p:nvPr/>
          </p:nvSpPr>
          <p:spPr>
            <a:xfrm>
              <a:off x="306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3" name="任意多边形 5212"/>
            <p:cNvSpPr>
              <a:spLocks noEditPoints="1"/>
            </p:cNvSpPr>
            <p:nvPr/>
          </p:nvSpPr>
          <p:spPr>
            <a:xfrm>
              <a:off x="306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4" name="任意多边形 5213"/>
            <p:cNvSpPr>
              <a:spLocks noEditPoints="1"/>
            </p:cNvSpPr>
            <p:nvPr/>
          </p:nvSpPr>
          <p:spPr>
            <a:xfrm>
              <a:off x="306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5" name="任意多边形 5214"/>
            <p:cNvSpPr>
              <a:spLocks noEditPoints="1"/>
            </p:cNvSpPr>
            <p:nvPr/>
          </p:nvSpPr>
          <p:spPr>
            <a:xfrm>
              <a:off x="306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6" name="任意多边形 5215"/>
            <p:cNvSpPr>
              <a:spLocks noEditPoints="1"/>
            </p:cNvSpPr>
            <p:nvPr/>
          </p:nvSpPr>
          <p:spPr>
            <a:xfrm>
              <a:off x="306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7" name="任意多边形 5216"/>
            <p:cNvSpPr>
              <a:spLocks noEditPoints="1"/>
            </p:cNvSpPr>
            <p:nvPr/>
          </p:nvSpPr>
          <p:spPr>
            <a:xfrm>
              <a:off x="306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8" name="任意多边形 5217"/>
            <p:cNvSpPr>
              <a:spLocks noEditPoints="1"/>
            </p:cNvSpPr>
            <p:nvPr/>
          </p:nvSpPr>
          <p:spPr>
            <a:xfrm>
              <a:off x="306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19" name="任意多边形 5218"/>
            <p:cNvSpPr>
              <a:spLocks noEditPoints="1"/>
            </p:cNvSpPr>
            <p:nvPr/>
          </p:nvSpPr>
          <p:spPr>
            <a:xfrm>
              <a:off x="306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0" name="任意多边形 5219"/>
            <p:cNvSpPr>
              <a:spLocks noEditPoints="1"/>
            </p:cNvSpPr>
            <p:nvPr/>
          </p:nvSpPr>
          <p:spPr>
            <a:xfrm>
              <a:off x="306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1" name="矩形 5220"/>
            <p:cNvSpPr/>
            <p:nvPr/>
          </p:nvSpPr>
          <p:spPr>
            <a:xfrm>
              <a:off x="3065" y="4269"/>
              <a:ext cx="20" cy="51"/>
            </a:xfrm>
            <a:prstGeom prst="rect">
              <a:avLst/>
            </a:prstGeom>
            <a:solidFill>
              <a:schemeClr val="bg2">
                <a:alpha val="50000"/>
              </a:schemeClr>
            </a:solidFill>
            <a:ln w="0">
              <a:noFill/>
            </a:ln>
          </p:spPr>
          <p:txBody>
            <a:bodyPr/>
            <a:p>
              <a:endParaRPr lang="zh-CN" altLang="en-US"/>
            </a:p>
          </p:txBody>
        </p:sp>
        <p:sp>
          <p:nvSpPr>
            <p:cNvPr id="5222" name="矩形 5221"/>
            <p:cNvSpPr/>
            <p:nvPr/>
          </p:nvSpPr>
          <p:spPr>
            <a:xfrm>
              <a:off x="3510" y="23"/>
              <a:ext cx="20" cy="101"/>
            </a:xfrm>
            <a:prstGeom prst="rect">
              <a:avLst/>
            </a:prstGeom>
            <a:solidFill>
              <a:schemeClr val="bg2">
                <a:alpha val="50000"/>
              </a:schemeClr>
            </a:solidFill>
            <a:ln w="0">
              <a:noFill/>
            </a:ln>
          </p:spPr>
          <p:txBody>
            <a:bodyPr/>
            <a:p>
              <a:endParaRPr lang="zh-CN" altLang="en-US"/>
            </a:p>
          </p:txBody>
        </p:sp>
        <p:sp>
          <p:nvSpPr>
            <p:cNvPr id="5223" name="任意多边形 5222"/>
            <p:cNvSpPr>
              <a:spLocks noEditPoints="1"/>
            </p:cNvSpPr>
            <p:nvPr/>
          </p:nvSpPr>
          <p:spPr>
            <a:xfrm>
              <a:off x="351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4" name="任意多边形 5223"/>
            <p:cNvSpPr>
              <a:spLocks noEditPoints="1"/>
            </p:cNvSpPr>
            <p:nvPr/>
          </p:nvSpPr>
          <p:spPr>
            <a:xfrm>
              <a:off x="351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5" name="任意多边形 5224"/>
            <p:cNvSpPr>
              <a:spLocks noEditPoints="1"/>
            </p:cNvSpPr>
            <p:nvPr/>
          </p:nvSpPr>
          <p:spPr>
            <a:xfrm>
              <a:off x="351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6" name="任意多边形 5225"/>
            <p:cNvSpPr>
              <a:spLocks noEditPoints="1"/>
            </p:cNvSpPr>
            <p:nvPr/>
          </p:nvSpPr>
          <p:spPr>
            <a:xfrm>
              <a:off x="351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7" name="任意多边形 5226"/>
            <p:cNvSpPr>
              <a:spLocks noEditPoints="1"/>
            </p:cNvSpPr>
            <p:nvPr/>
          </p:nvSpPr>
          <p:spPr>
            <a:xfrm>
              <a:off x="351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8" name="任意多边形 5227"/>
            <p:cNvSpPr>
              <a:spLocks noEditPoints="1"/>
            </p:cNvSpPr>
            <p:nvPr/>
          </p:nvSpPr>
          <p:spPr>
            <a:xfrm>
              <a:off x="351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29" name="任意多边形 5228"/>
            <p:cNvSpPr>
              <a:spLocks noEditPoints="1"/>
            </p:cNvSpPr>
            <p:nvPr/>
          </p:nvSpPr>
          <p:spPr>
            <a:xfrm>
              <a:off x="351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0" name="任意多边形 5229"/>
            <p:cNvSpPr>
              <a:spLocks noEditPoints="1"/>
            </p:cNvSpPr>
            <p:nvPr/>
          </p:nvSpPr>
          <p:spPr>
            <a:xfrm>
              <a:off x="351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1" name="任意多边形 5230"/>
            <p:cNvSpPr>
              <a:spLocks noEditPoints="1"/>
            </p:cNvSpPr>
            <p:nvPr/>
          </p:nvSpPr>
          <p:spPr>
            <a:xfrm>
              <a:off x="351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2" name="任意多边形 5231"/>
            <p:cNvSpPr>
              <a:spLocks noEditPoints="1"/>
            </p:cNvSpPr>
            <p:nvPr/>
          </p:nvSpPr>
          <p:spPr>
            <a:xfrm>
              <a:off x="351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3" name="矩形 5232"/>
            <p:cNvSpPr/>
            <p:nvPr/>
          </p:nvSpPr>
          <p:spPr>
            <a:xfrm>
              <a:off x="3510" y="4269"/>
              <a:ext cx="20" cy="51"/>
            </a:xfrm>
            <a:prstGeom prst="rect">
              <a:avLst/>
            </a:prstGeom>
            <a:solidFill>
              <a:schemeClr val="bg2">
                <a:alpha val="50000"/>
              </a:schemeClr>
            </a:solidFill>
            <a:ln w="0">
              <a:noFill/>
            </a:ln>
          </p:spPr>
          <p:txBody>
            <a:bodyPr/>
            <a:p>
              <a:endParaRPr lang="zh-CN" altLang="en-US"/>
            </a:p>
          </p:txBody>
        </p:sp>
        <p:sp>
          <p:nvSpPr>
            <p:cNvPr id="5234" name="矩形 5233"/>
            <p:cNvSpPr/>
            <p:nvPr/>
          </p:nvSpPr>
          <p:spPr>
            <a:xfrm>
              <a:off x="3960" y="23"/>
              <a:ext cx="20" cy="101"/>
            </a:xfrm>
            <a:prstGeom prst="rect">
              <a:avLst/>
            </a:prstGeom>
            <a:solidFill>
              <a:schemeClr val="bg2">
                <a:alpha val="50000"/>
              </a:schemeClr>
            </a:solidFill>
            <a:ln w="0">
              <a:noFill/>
            </a:ln>
          </p:spPr>
          <p:txBody>
            <a:bodyPr/>
            <a:p>
              <a:endParaRPr lang="zh-CN" altLang="en-US"/>
            </a:p>
          </p:txBody>
        </p:sp>
        <p:sp>
          <p:nvSpPr>
            <p:cNvPr id="5235" name="任意多边形 5234"/>
            <p:cNvSpPr>
              <a:spLocks noEditPoints="1"/>
            </p:cNvSpPr>
            <p:nvPr/>
          </p:nvSpPr>
          <p:spPr>
            <a:xfrm>
              <a:off x="396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6" name="任意多边形 5235"/>
            <p:cNvSpPr>
              <a:spLocks noEditPoints="1"/>
            </p:cNvSpPr>
            <p:nvPr/>
          </p:nvSpPr>
          <p:spPr>
            <a:xfrm>
              <a:off x="396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7" name="任意多边形 5236"/>
            <p:cNvSpPr>
              <a:spLocks noEditPoints="1"/>
            </p:cNvSpPr>
            <p:nvPr/>
          </p:nvSpPr>
          <p:spPr>
            <a:xfrm>
              <a:off x="396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8" name="任意多边形 5237"/>
            <p:cNvSpPr>
              <a:spLocks noEditPoints="1"/>
            </p:cNvSpPr>
            <p:nvPr/>
          </p:nvSpPr>
          <p:spPr>
            <a:xfrm>
              <a:off x="396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39" name="任意多边形 5238"/>
            <p:cNvSpPr>
              <a:spLocks noEditPoints="1"/>
            </p:cNvSpPr>
            <p:nvPr/>
          </p:nvSpPr>
          <p:spPr>
            <a:xfrm>
              <a:off x="396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0" name="任意多边形 5239"/>
            <p:cNvSpPr>
              <a:spLocks noEditPoints="1"/>
            </p:cNvSpPr>
            <p:nvPr/>
          </p:nvSpPr>
          <p:spPr>
            <a:xfrm>
              <a:off x="396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1" name="任意多边形 5240"/>
            <p:cNvSpPr>
              <a:spLocks noEditPoints="1"/>
            </p:cNvSpPr>
            <p:nvPr/>
          </p:nvSpPr>
          <p:spPr>
            <a:xfrm>
              <a:off x="396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2" name="任意多边形 5241"/>
            <p:cNvSpPr>
              <a:spLocks noEditPoints="1"/>
            </p:cNvSpPr>
            <p:nvPr/>
          </p:nvSpPr>
          <p:spPr>
            <a:xfrm>
              <a:off x="396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3" name="任意多边形 5242"/>
            <p:cNvSpPr>
              <a:spLocks noEditPoints="1"/>
            </p:cNvSpPr>
            <p:nvPr/>
          </p:nvSpPr>
          <p:spPr>
            <a:xfrm>
              <a:off x="396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4" name="任意多边形 5243"/>
            <p:cNvSpPr>
              <a:spLocks noEditPoints="1"/>
            </p:cNvSpPr>
            <p:nvPr/>
          </p:nvSpPr>
          <p:spPr>
            <a:xfrm>
              <a:off x="396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5" name="矩形 5244"/>
            <p:cNvSpPr/>
            <p:nvPr/>
          </p:nvSpPr>
          <p:spPr>
            <a:xfrm>
              <a:off x="3960" y="4269"/>
              <a:ext cx="20" cy="51"/>
            </a:xfrm>
            <a:prstGeom prst="rect">
              <a:avLst/>
            </a:prstGeom>
            <a:solidFill>
              <a:schemeClr val="bg2">
                <a:alpha val="50000"/>
              </a:schemeClr>
            </a:solidFill>
            <a:ln w="0">
              <a:noFill/>
            </a:ln>
          </p:spPr>
          <p:txBody>
            <a:bodyPr/>
            <a:p>
              <a:endParaRPr lang="zh-CN" altLang="en-US"/>
            </a:p>
          </p:txBody>
        </p:sp>
        <p:sp>
          <p:nvSpPr>
            <p:cNvPr id="5246" name="矩形 5245"/>
            <p:cNvSpPr/>
            <p:nvPr/>
          </p:nvSpPr>
          <p:spPr>
            <a:xfrm>
              <a:off x="4405" y="23"/>
              <a:ext cx="20" cy="101"/>
            </a:xfrm>
            <a:prstGeom prst="rect">
              <a:avLst/>
            </a:prstGeom>
            <a:solidFill>
              <a:schemeClr val="bg2">
                <a:alpha val="50000"/>
              </a:schemeClr>
            </a:solidFill>
            <a:ln w="0">
              <a:noFill/>
            </a:ln>
          </p:spPr>
          <p:txBody>
            <a:bodyPr/>
            <a:p>
              <a:endParaRPr lang="zh-CN" altLang="en-US"/>
            </a:p>
          </p:txBody>
        </p:sp>
        <p:sp>
          <p:nvSpPr>
            <p:cNvPr id="5247" name="任意多边形 5246"/>
            <p:cNvSpPr>
              <a:spLocks noEditPoints="1"/>
            </p:cNvSpPr>
            <p:nvPr/>
          </p:nvSpPr>
          <p:spPr>
            <a:xfrm>
              <a:off x="440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8" name="任意多边形 5247"/>
            <p:cNvSpPr>
              <a:spLocks noEditPoints="1"/>
            </p:cNvSpPr>
            <p:nvPr/>
          </p:nvSpPr>
          <p:spPr>
            <a:xfrm>
              <a:off x="440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49" name="任意多边形 5248"/>
            <p:cNvSpPr>
              <a:spLocks noEditPoints="1"/>
            </p:cNvSpPr>
            <p:nvPr/>
          </p:nvSpPr>
          <p:spPr>
            <a:xfrm>
              <a:off x="440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0" name="任意多边形 5249"/>
            <p:cNvSpPr>
              <a:spLocks noEditPoints="1"/>
            </p:cNvSpPr>
            <p:nvPr/>
          </p:nvSpPr>
          <p:spPr>
            <a:xfrm>
              <a:off x="440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1" name="任意多边形 5250"/>
            <p:cNvSpPr>
              <a:spLocks noEditPoints="1"/>
            </p:cNvSpPr>
            <p:nvPr/>
          </p:nvSpPr>
          <p:spPr>
            <a:xfrm>
              <a:off x="440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2" name="任意多边形 5251"/>
            <p:cNvSpPr>
              <a:spLocks noEditPoints="1"/>
            </p:cNvSpPr>
            <p:nvPr/>
          </p:nvSpPr>
          <p:spPr>
            <a:xfrm>
              <a:off x="440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3" name="任意多边形 5252"/>
            <p:cNvSpPr>
              <a:spLocks noEditPoints="1"/>
            </p:cNvSpPr>
            <p:nvPr/>
          </p:nvSpPr>
          <p:spPr>
            <a:xfrm>
              <a:off x="440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4" name="任意多边形 5253"/>
            <p:cNvSpPr>
              <a:spLocks noEditPoints="1"/>
            </p:cNvSpPr>
            <p:nvPr/>
          </p:nvSpPr>
          <p:spPr>
            <a:xfrm>
              <a:off x="440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5" name="任意多边形 5254"/>
            <p:cNvSpPr>
              <a:spLocks noEditPoints="1"/>
            </p:cNvSpPr>
            <p:nvPr/>
          </p:nvSpPr>
          <p:spPr>
            <a:xfrm>
              <a:off x="440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6" name="任意多边形 5255"/>
            <p:cNvSpPr>
              <a:spLocks noEditPoints="1"/>
            </p:cNvSpPr>
            <p:nvPr/>
          </p:nvSpPr>
          <p:spPr>
            <a:xfrm>
              <a:off x="440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57" name="矩形 5256"/>
            <p:cNvSpPr/>
            <p:nvPr/>
          </p:nvSpPr>
          <p:spPr>
            <a:xfrm>
              <a:off x="4405" y="4269"/>
              <a:ext cx="20" cy="51"/>
            </a:xfrm>
            <a:prstGeom prst="rect">
              <a:avLst/>
            </a:prstGeom>
            <a:solidFill>
              <a:schemeClr val="bg2">
                <a:alpha val="50000"/>
              </a:schemeClr>
            </a:solidFill>
            <a:ln w="0">
              <a:noFill/>
            </a:ln>
          </p:spPr>
          <p:txBody>
            <a:bodyPr/>
            <a:p>
              <a:endParaRPr lang="zh-CN" altLang="en-US"/>
            </a:p>
          </p:txBody>
        </p:sp>
        <p:sp>
          <p:nvSpPr>
            <p:cNvPr id="5258" name="矩形 5257"/>
            <p:cNvSpPr/>
            <p:nvPr/>
          </p:nvSpPr>
          <p:spPr>
            <a:xfrm>
              <a:off x="4850" y="23"/>
              <a:ext cx="20" cy="101"/>
            </a:xfrm>
            <a:prstGeom prst="rect">
              <a:avLst/>
            </a:prstGeom>
            <a:solidFill>
              <a:schemeClr val="bg2">
                <a:alpha val="50000"/>
              </a:schemeClr>
            </a:solidFill>
            <a:ln w="0">
              <a:noFill/>
            </a:ln>
          </p:spPr>
          <p:txBody>
            <a:bodyPr/>
            <a:p>
              <a:endParaRPr lang="zh-CN" altLang="en-US"/>
            </a:p>
          </p:txBody>
        </p:sp>
        <p:sp>
          <p:nvSpPr>
            <p:cNvPr id="5259" name="任意多边形 5258"/>
            <p:cNvSpPr>
              <a:spLocks noEditPoints="1"/>
            </p:cNvSpPr>
            <p:nvPr/>
          </p:nvSpPr>
          <p:spPr>
            <a:xfrm>
              <a:off x="485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0" name="任意多边形 5259"/>
            <p:cNvSpPr>
              <a:spLocks noEditPoints="1"/>
            </p:cNvSpPr>
            <p:nvPr/>
          </p:nvSpPr>
          <p:spPr>
            <a:xfrm>
              <a:off x="485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1" name="任意多边形 5260"/>
            <p:cNvSpPr>
              <a:spLocks noEditPoints="1"/>
            </p:cNvSpPr>
            <p:nvPr/>
          </p:nvSpPr>
          <p:spPr>
            <a:xfrm>
              <a:off x="485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2" name="任意多边形 5261"/>
            <p:cNvSpPr>
              <a:spLocks noEditPoints="1"/>
            </p:cNvSpPr>
            <p:nvPr/>
          </p:nvSpPr>
          <p:spPr>
            <a:xfrm>
              <a:off x="485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3" name="任意多边形 5262"/>
            <p:cNvSpPr>
              <a:spLocks noEditPoints="1"/>
            </p:cNvSpPr>
            <p:nvPr/>
          </p:nvSpPr>
          <p:spPr>
            <a:xfrm>
              <a:off x="485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4" name="任意多边形 5263"/>
            <p:cNvSpPr>
              <a:spLocks noEditPoints="1"/>
            </p:cNvSpPr>
            <p:nvPr/>
          </p:nvSpPr>
          <p:spPr>
            <a:xfrm>
              <a:off x="485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5" name="任意多边形 5264"/>
            <p:cNvSpPr>
              <a:spLocks noEditPoints="1"/>
            </p:cNvSpPr>
            <p:nvPr/>
          </p:nvSpPr>
          <p:spPr>
            <a:xfrm>
              <a:off x="485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6" name="任意多边形 5265"/>
            <p:cNvSpPr>
              <a:spLocks noEditPoints="1"/>
            </p:cNvSpPr>
            <p:nvPr/>
          </p:nvSpPr>
          <p:spPr>
            <a:xfrm>
              <a:off x="485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7" name="任意多边形 5266"/>
            <p:cNvSpPr>
              <a:spLocks noEditPoints="1"/>
            </p:cNvSpPr>
            <p:nvPr/>
          </p:nvSpPr>
          <p:spPr>
            <a:xfrm>
              <a:off x="485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8" name="任意多边形 5267"/>
            <p:cNvSpPr>
              <a:spLocks noEditPoints="1"/>
            </p:cNvSpPr>
            <p:nvPr/>
          </p:nvSpPr>
          <p:spPr>
            <a:xfrm>
              <a:off x="485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69" name="矩形 5268"/>
            <p:cNvSpPr/>
            <p:nvPr/>
          </p:nvSpPr>
          <p:spPr>
            <a:xfrm>
              <a:off x="4850" y="4269"/>
              <a:ext cx="20" cy="51"/>
            </a:xfrm>
            <a:prstGeom prst="rect">
              <a:avLst/>
            </a:prstGeom>
            <a:solidFill>
              <a:schemeClr val="bg2">
                <a:alpha val="50000"/>
              </a:schemeClr>
            </a:solidFill>
            <a:ln w="0">
              <a:noFill/>
            </a:ln>
          </p:spPr>
          <p:txBody>
            <a:bodyPr/>
            <a:p>
              <a:endParaRPr lang="zh-CN" altLang="en-US"/>
            </a:p>
          </p:txBody>
        </p:sp>
        <p:sp>
          <p:nvSpPr>
            <p:cNvPr id="5270" name="矩形 5269"/>
            <p:cNvSpPr/>
            <p:nvPr/>
          </p:nvSpPr>
          <p:spPr>
            <a:xfrm>
              <a:off x="5300" y="23"/>
              <a:ext cx="20" cy="101"/>
            </a:xfrm>
            <a:prstGeom prst="rect">
              <a:avLst/>
            </a:prstGeom>
            <a:solidFill>
              <a:schemeClr val="bg2">
                <a:alpha val="50000"/>
              </a:schemeClr>
            </a:solidFill>
            <a:ln w="0">
              <a:noFill/>
            </a:ln>
          </p:spPr>
          <p:txBody>
            <a:bodyPr/>
            <a:p>
              <a:endParaRPr lang="zh-CN" altLang="en-US"/>
            </a:p>
          </p:txBody>
        </p:sp>
        <p:sp>
          <p:nvSpPr>
            <p:cNvPr id="5271" name="任意多边形 5270"/>
            <p:cNvSpPr>
              <a:spLocks noEditPoints="1"/>
            </p:cNvSpPr>
            <p:nvPr/>
          </p:nvSpPr>
          <p:spPr>
            <a:xfrm>
              <a:off x="530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2" name="任意多边形 5271"/>
            <p:cNvSpPr>
              <a:spLocks noEditPoints="1"/>
            </p:cNvSpPr>
            <p:nvPr/>
          </p:nvSpPr>
          <p:spPr>
            <a:xfrm>
              <a:off x="530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3" name="任意多边形 5272"/>
            <p:cNvSpPr>
              <a:spLocks noEditPoints="1"/>
            </p:cNvSpPr>
            <p:nvPr/>
          </p:nvSpPr>
          <p:spPr>
            <a:xfrm>
              <a:off x="530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4" name="任意多边形 5273"/>
            <p:cNvSpPr>
              <a:spLocks noEditPoints="1"/>
            </p:cNvSpPr>
            <p:nvPr/>
          </p:nvSpPr>
          <p:spPr>
            <a:xfrm>
              <a:off x="530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5" name="任意多边形 5274"/>
            <p:cNvSpPr>
              <a:spLocks noEditPoints="1"/>
            </p:cNvSpPr>
            <p:nvPr/>
          </p:nvSpPr>
          <p:spPr>
            <a:xfrm>
              <a:off x="530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6" name="任意多边形 5275"/>
            <p:cNvSpPr>
              <a:spLocks noEditPoints="1"/>
            </p:cNvSpPr>
            <p:nvPr/>
          </p:nvSpPr>
          <p:spPr>
            <a:xfrm>
              <a:off x="530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7" name="任意多边形 5276"/>
            <p:cNvSpPr>
              <a:spLocks noEditPoints="1"/>
            </p:cNvSpPr>
            <p:nvPr/>
          </p:nvSpPr>
          <p:spPr>
            <a:xfrm>
              <a:off x="530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8" name="任意多边形 5277"/>
            <p:cNvSpPr>
              <a:spLocks noEditPoints="1"/>
            </p:cNvSpPr>
            <p:nvPr/>
          </p:nvSpPr>
          <p:spPr>
            <a:xfrm>
              <a:off x="530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79" name="任意多边形 5278"/>
            <p:cNvSpPr>
              <a:spLocks noEditPoints="1"/>
            </p:cNvSpPr>
            <p:nvPr/>
          </p:nvSpPr>
          <p:spPr>
            <a:xfrm>
              <a:off x="530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80" name="任意多边形 5279"/>
            <p:cNvSpPr>
              <a:spLocks noEditPoints="1"/>
            </p:cNvSpPr>
            <p:nvPr/>
          </p:nvSpPr>
          <p:spPr>
            <a:xfrm>
              <a:off x="530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5281" name="矩形 5280"/>
            <p:cNvSpPr/>
            <p:nvPr/>
          </p:nvSpPr>
          <p:spPr>
            <a:xfrm>
              <a:off x="5300" y="4269"/>
              <a:ext cx="20" cy="51"/>
            </a:xfrm>
            <a:prstGeom prst="rect">
              <a:avLst/>
            </a:prstGeom>
            <a:solidFill>
              <a:schemeClr val="bg2">
                <a:alpha val="50000"/>
              </a:schemeClr>
            </a:solidFill>
            <a:ln w="0">
              <a:noFill/>
            </a:ln>
          </p:spPr>
          <p:txBody>
            <a:bodyPr/>
            <a:p>
              <a:endParaRPr lang="zh-CN" altLang="en-US"/>
            </a:p>
          </p:txBody>
        </p:sp>
        <p:sp>
          <p:nvSpPr>
            <p:cNvPr id="5282" name="任意多边形 5281"/>
            <p:cNvSpPr/>
            <p:nvPr/>
          </p:nvSpPr>
          <p:spPr>
            <a:xfrm>
              <a:off x="349" y="3304"/>
              <a:ext cx="20" cy="10"/>
            </a:xfrm>
            <a:custGeom>
              <a:avLst/>
              <a:gdLst/>
              <a:ahLst/>
              <a:cxnLst/>
              <a:pathLst>
                <a:path w="4" h="2">
                  <a:moveTo>
                    <a:pt x="0" y="1"/>
                  </a:moveTo>
                  <a:cubicBezTo>
                    <a:pt x="1" y="2"/>
                    <a:pt x="4" y="0"/>
                    <a:pt x="0" y="1"/>
                  </a:cubicBezTo>
                  <a:close/>
                </a:path>
              </a:pathLst>
            </a:custGeom>
            <a:solidFill>
              <a:schemeClr val="bg2">
                <a:alpha val="50000"/>
              </a:schemeClr>
            </a:solidFill>
            <a:ln w="0">
              <a:noFill/>
            </a:ln>
          </p:spPr>
          <p:txBody>
            <a:bodyPr/>
            <a:p>
              <a:endParaRPr lang="zh-CN" altLang="en-US"/>
            </a:p>
          </p:txBody>
        </p:sp>
      </p:grpSp>
      <p:sp>
        <p:nvSpPr>
          <p:cNvPr id="5283" name="标题 5282"/>
          <p:cNvSpPr>
            <a:spLocks noGrp="1" noRot="1"/>
          </p:cNvSpPr>
          <p:nvPr>
            <p:ph type="ctrTitle"/>
          </p:nvPr>
        </p:nvSpPr>
        <p:spPr>
          <a:xfrm>
            <a:off x="685800" y="2057400"/>
            <a:ext cx="7772400" cy="1143000"/>
          </a:xfrm>
          <a:prstGeom prst="rect">
            <a:avLst/>
          </a:prstGeom>
          <a:noFill/>
          <a:ln w="9525">
            <a:noFill/>
          </a:ln>
        </p:spPr>
        <p:txBody>
          <a:bodyPr anchor="ctr"/>
          <a:lstStyle>
            <a:lvl1pPr lvl="0">
              <a:buClrTx/>
              <a:buSzTx/>
              <a:buFontTx/>
              <a:defRPr/>
            </a:lvl1pPr>
          </a:lstStyle>
          <a:p>
            <a:pPr lvl="0"/>
            <a:r>
              <a:rPr lang="zh-CN" altLang="en-US" dirty="0"/>
              <a:t>单击此处编辑母版标题样式</a:t>
            </a:r>
            <a:endParaRPr lang="zh-CN" altLang="en-US" dirty="0"/>
          </a:p>
        </p:txBody>
      </p:sp>
      <p:sp>
        <p:nvSpPr>
          <p:cNvPr id="5284" name="日期占位符 5283"/>
          <p:cNvSpPr>
            <a:spLocks noGrp="1"/>
          </p:cNvSpPr>
          <p:nvPr>
            <p:ph type="dt" sz="half" idx="2"/>
          </p:nvPr>
        </p:nvSpPr>
        <p:spPr>
          <a:xfrm>
            <a:off x="301625" y="6248400"/>
            <a:ext cx="2289175" cy="476250"/>
          </a:xfrm>
          <a:prstGeom prst="rect">
            <a:avLst/>
          </a:prstGeom>
          <a:noFill/>
          <a:ln w="9525">
            <a:noFill/>
          </a:ln>
        </p:spPr>
        <p:txBody>
          <a:bodyPr anchor="t"/>
          <a:lstStyle>
            <a:lvl1pPr>
              <a:defRPr sz="1400"/>
            </a:lvl1pPr>
          </a:lstStyle>
          <a:p>
            <a:endParaRPr lang="zh-CN" altLang="en-US" dirty="0">
              <a:latin typeface="Arial" panose="020B0604020202020204" pitchFamily="34" charset="0"/>
            </a:endParaRPr>
          </a:p>
        </p:txBody>
      </p:sp>
      <p:sp>
        <p:nvSpPr>
          <p:cNvPr id="5285" name="页脚占位符 5284"/>
          <p:cNvSpPr>
            <a:spLocks noGrp="1"/>
          </p:cNvSpPr>
          <p:nvPr>
            <p:ph type="ftr" sz="quarter" idx="3"/>
          </p:nvPr>
        </p:nvSpPr>
        <p:spPr>
          <a:xfrm>
            <a:off x="3124200" y="6248400"/>
            <a:ext cx="2895600" cy="476250"/>
          </a:xfrm>
          <a:prstGeom prst="rect">
            <a:avLst/>
          </a:prstGeom>
          <a:noFill/>
          <a:ln w="9525">
            <a:noFill/>
          </a:ln>
        </p:spPr>
        <p:txBody>
          <a:bodyPr anchor="t"/>
          <a:lstStyle>
            <a:lvl1pPr algn="ctr">
              <a:defRPr sz="1400"/>
            </a:lvl1pPr>
          </a:lstStyle>
          <a:p>
            <a:endParaRPr lang="zh-CN" altLang="en-US" dirty="0">
              <a:latin typeface="Arial" panose="020B0604020202020204" pitchFamily="34" charset="0"/>
            </a:endParaRPr>
          </a:p>
        </p:txBody>
      </p:sp>
      <p:sp>
        <p:nvSpPr>
          <p:cNvPr id="5286" name="灯片编号占位符 5285"/>
          <p:cNvSpPr>
            <a:spLocks noGrp="1"/>
          </p:cNvSpPr>
          <p:nvPr>
            <p:ph type="sldNum" sz="quarter" idx="4"/>
          </p:nvPr>
        </p:nvSpPr>
        <p:spPr>
          <a:xfrm>
            <a:off x="6553200" y="6248400"/>
            <a:ext cx="2289175" cy="476250"/>
          </a:xfrm>
          <a:prstGeom prst="rect">
            <a:avLst/>
          </a:prstGeom>
          <a:noFill/>
          <a:ln w="9525">
            <a:noFill/>
          </a:ln>
        </p:spPr>
        <p:txBody>
          <a:bodyPr anchor="t"/>
          <a:lstStyle>
            <a:lvl1pPr algn="r">
              <a:defRPr sz="1400"/>
            </a:lvl1pPr>
          </a:lstStyle>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287" name="副标题 5286"/>
          <p:cNvSpPr>
            <a:spLocks noGrp="1" noRot="1"/>
          </p:cNvSpPr>
          <p:nvPr>
            <p:ph type="subTitle" idx="1"/>
          </p:nvPr>
        </p:nvSpPr>
        <p:spPr>
          <a:xfrm>
            <a:off x="1371600" y="3505200"/>
            <a:ext cx="6400800" cy="1752600"/>
          </a:xfrm>
          <a:prstGeom prst="rect">
            <a:avLst/>
          </a:prstGeom>
          <a:noFill/>
          <a:ln w="9525">
            <a:noFill/>
          </a:ln>
        </p:spPr>
        <p:txBody>
          <a:bodyPr anchor="t"/>
          <a:lstStyle>
            <a:lvl1pPr marL="0" lvl="0" indent="0" algn="ctr">
              <a:buClr>
                <a:schemeClr val="hlink"/>
              </a:buClr>
              <a:buSzTx/>
              <a:buFont typeface="Wingdings" panose="05000000000000000000" pitchFamily="2" charset="2"/>
              <a:buNone/>
              <a:defRPr/>
            </a:lvl1pPr>
            <a:lvl2pPr marL="457200" lvl="1" indent="0" algn="ctr">
              <a:buClr>
                <a:schemeClr val="tx2"/>
              </a:buClr>
              <a:buSzPct val="85000"/>
              <a:buFont typeface="Wingdings" panose="05000000000000000000" pitchFamily="2" charset="2"/>
              <a:buNone/>
              <a:defRPr/>
            </a:lvl2pPr>
            <a:lvl3pPr marL="914400" lvl="2" indent="0" algn="ctr">
              <a:buClr>
                <a:schemeClr val="hlink"/>
              </a:buClr>
              <a:buSzPct val="95000"/>
              <a:buFont typeface="Wingdings 2" panose="05020102010507070707" pitchFamily="18" charset="2"/>
              <a:buNone/>
              <a:defRPr/>
            </a:lvl3pPr>
            <a:lvl4pPr marL="1371600" lvl="3" indent="0" algn="ctr">
              <a:buClr>
                <a:schemeClr val="tx2"/>
              </a:buClr>
              <a:buSzPct val="90000"/>
              <a:buFont typeface="Wingdings" panose="05000000000000000000" pitchFamily="2" charset="2"/>
              <a:buNone/>
              <a:defRPr/>
            </a:lvl4pPr>
            <a:lvl5pPr marL="1828800" lvl="4" indent="0" algn="ctr">
              <a:buClr>
                <a:schemeClr val="hlink"/>
              </a:buClr>
              <a:buSzTx/>
              <a:buFont typeface="Wingdings 2" panose="05020102010507070707" pitchFamily="18" charset="2"/>
              <a:buNone/>
              <a:defRPr/>
            </a:lvl5pPr>
          </a:lstStyle>
          <a:p>
            <a:pPr lvl="0"/>
            <a:r>
              <a:rPr lang="zh-CN" altLang="en-US" dirty="0"/>
              <a:t>单击此处编辑母版副标题样式</a:t>
            </a:r>
            <a:endParaRPr lang="zh-CN" altLang="en-US" dirty="0"/>
          </a:p>
        </p:txBody>
      </p:sp>
      <p:grpSp>
        <p:nvGrpSpPr>
          <p:cNvPr id="5288" name="组合 5287"/>
          <p:cNvGrpSpPr/>
          <p:nvPr/>
        </p:nvGrpSpPr>
        <p:grpSpPr>
          <a:xfrm>
            <a:off x="152400" y="4724400"/>
            <a:ext cx="1685925" cy="1557338"/>
            <a:chOff x="96" y="2784"/>
            <a:chExt cx="1062" cy="981"/>
          </a:xfrm>
        </p:grpSpPr>
        <p:sp>
          <p:nvSpPr>
            <p:cNvPr id="5289" name="任意多边形 5288"/>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ln>
          </p:spPr>
          <p:txBody>
            <a:bodyPr/>
            <a:p>
              <a:endParaRPr lang="zh-CN" altLang="en-US"/>
            </a:p>
          </p:txBody>
        </p:sp>
        <p:sp>
          <p:nvSpPr>
            <p:cNvPr id="5290" name="任意多边形 5289"/>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ln>
          </p:spPr>
          <p:txBody>
            <a:bodyPr/>
            <a:p>
              <a:endParaRPr lang="zh-CN" altLang="en-US"/>
            </a:p>
          </p:txBody>
        </p:sp>
        <p:sp>
          <p:nvSpPr>
            <p:cNvPr id="5291" name="任意多边形 5290"/>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folHlink"/>
            </a:solidFill>
            <a:ln w="0">
              <a:noFill/>
            </a:ln>
          </p:spPr>
          <p:txBody>
            <a:bodyPr/>
            <a:p>
              <a:endParaRPr lang="zh-CN" altLang="en-US"/>
            </a:p>
          </p:txBody>
        </p:sp>
        <p:sp>
          <p:nvSpPr>
            <p:cNvPr id="5292" name="任意多边形 5291"/>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ln>
          </p:spPr>
          <p:txBody>
            <a:bodyPr/>
            <a:p>
              <a:endParaRPr lang="zh-CN" altLang="en-US"/>
            </a:p>
          </p:txBody>
        </p:sp>
        <p:sp>
          <p:nvSpPr>
            <p:cNvPr id="5293" name="任意多边形 5292"/>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ln>
          </p:spPr>
          <p:txBody>
            <a:bodyPr/>
            <a:p>
              <a:endParaRPr lang="zh-CN" altLang="en-US"/>
            </a:p>
          </p:txBody>
        </p:sp>
        <p:sp>
          <p:nvSpPr>
            <p:cNvPr id="5294" name="任意多边形 5293"/>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ln>
          </p:spPr>
          <p:txBody>
            <a:bodyPr/>
            <a:p>
              <a:endParaRPr lang="zh-CN" altLang="en-US"/>
            </a:p>
          </p:txBody>
        </p:sp>
        <p:sp>
          <p:nvSpPr>
            <p:cNvPr id="5295" name="任意多边形 5294"/>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folHlink"/>
            </a:solidFill>
            <a:ln w="0">
              <a:noFill/>
            </a:ln>
          </p:spPr>
          <p:txBody>
            <a:bodyPr/>
            <a:p>
              <a:endParaRPr lang="zh-CN" altLang="en-US"/>
            </a:p>
          </p:txBody>
        </p:sp>
        <p:sp>
          <p:nvSpPr>
            <p:cNvPr id="5296" name="任意多边形 5295"/>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ln>
          </p:spPr>
          <p:txBody>
            <a:bodyPr/>
            <a:p>
              <a:endParaRPr lang="zh-CN" altLang="en-US"/>
            </a:p>
          </p:txBody>
        </p:sp>
        <p:sp>
          <p:nvSpPr>
            <p:cNvPr id="5297" name="任意多边形 5296"/>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ln>
          </p:spPr>
          <p:txBody>
            <a:bodyPr/>
            <a:p>
              <a:endParaRPr lang="zh-CN" altLang="en-US"/>
            </a:p>
          </p:txBody>
        </p:sp>
        <p:sp>
          <p:nvSpPr>
            <p:cNvPr id="5298" name="任意多边形 5297"/>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ln>
          </p:spPr>
          <p:txBody>
            <a:bodyPr/>
            <a:p>
              <a:endParaRPr lang="zh-CN" altLang="en-US"/>
            </a:p>
          </p:txBody>
        </p:sp>
        <p:sp>
          <p:nvSpPr>
            <p:cNvPr id="5299" name="任意多边形 5298"/>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ln>
          </p:spPr>
          <p:txBody>
            <a:bodyPr/>
            <a:p>
              <a:endParaRPr lang="zh-CN" altLang="en-US"/>
            </a:p>
          </p:txBody>
        </p:sp>
        <p:sp>
          <p:nvSpPr>
            <p:cNvPr id="5300" name="任意多边形 5299"/>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ln>
          </p:spPr>
          <p:txBody>
            <a:bodyPr/>
            <a:p>
              <a:endParaRPr lang="zh-CN" altLang="en-US"/>
            </a:p>
          </p:txBody>
        </p:sp>
        <p:sp>
          <p:nvSpPr>
            <p:cNvPr id="5301" name="任意多边形 5300"/>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ln>
          </p:spPr>
          <p:txBody>
            <a:bodyPr/>
            <a:p>
              <a:endParaRPr lang="zh-CN" altLang="en-US"/>
            </a:p>
          </p:txBody>
        </p:sp>
      </p:gr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3995166"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7834" y="1600200"/>
            <a:ext cx="3995166"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8"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81784"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98450" y="228600"/>
            <a:ext cx="8540750" cy="5870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3995166"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7834" y="1600200"/>
            <a:ext cx="3995166"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3" Type="http://schemas.openxmlformats.org/officeDocument/2006/relationships/theme" Target="../theme/theme3.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4098" name="组合 4097"/>
          <p:cNvGrpSpPr/>
          <p:nvPr/>
        </p:nvGrpSpPr>
        <p:grpSpPr>
          <a:xfrm>
            <a:off x="566738" y="0"/>
            <a:ext cx="7891462" cy="6821488"/>
            <a:chOff x="349" y="23"/>
            <a:chExt cx="4971" cy="4297"/>
          </a:xfrm>
        </p:grpSpPr>
        <p:sp>
          <p:nvSpPr>
            <p:cNvPr id="4099" name="矩形 4098"/>
            <p:cNvSpPr/>
            <p:nvPr/>
          </p:nvSpPr>
          <p:spPr>
            <a:xfrm>
              <a:off x="384" y="23"/>
              <a:ext cx="21" cy="101"/>
            </a:xfrm>
            <a:prstGeom prst="rect">
              <a:avLst/>
            </a:prstGeom>
            <a:solidFill>
              <a:schemeClr val="bg2">
                <a:alpha val="60001"/>
              </a:schemeClr>
            </a:solidFill>
            <a:ln w="0">
              <a:noFill/>
            </a:ln>
          </p:spPr>
          <p:txBody>
            <a:bodyPr/>
            <a:p>
              <a:endParaRPr lang="zh-CN" altLang="en-US"/>
            </a:p>
          </p:txBody>
        </p:sp>
        <p:sp>
          <p:nvSpPr>
            <p:cNvPr id="4100" name="任意多边形 4099"/>
            <p:cNvSpPr>
              <a:spLocks noEditPoints="1"/>
            </p:cNvSpPr>
            <p:nvPr/>
          </p:nvSpPr>
          <p:spPr>
            <a:xfrm>
              <a:off x="38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1" name="任意多边形 4100"/>
            <p:cNvSpPr>
              <a:spLocks noEditPoints="1"/>
            </p:cNvSpPr>
            <p:nvPr/>
          </p:nvSpPr>
          <p:spPr>
            <a:xfrm>
              <a:off x="38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2" name="任意多边形 4101"/>
            <p:cNvSpPr>
              <a:spLocks noEditPoints="1"/>
            </p:cNvSpPr>
            <p:nvPr/>
          </p:nvSpPr>
          <p:spPr>
            <a:xfrm>
              <a:off x="38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3" name="任意多边形 4102"/>
            <p:cNvSpPr>
              <a:spLocks noEditPoints="1"/>
            </p:cNvSpPr>
            <p:nvPr/>
          </p:nvSpPr>
          <p:spPr>
            <a:xfrm>
              <a:off x="38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4" name="任意多边形 4103"/>
            <p:cNvSpPr>
              <a:spLocks noEditPoints="1"/>
            </p:cNvSpPr>
            <p:nvPr/>
          </p:nvSpPr>
          <p:spPr>
            <a:xfrm>
              <a:off x="38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5" name="任意多边形 4104"/>
            <p:cNvSpPr>
              <a:spLocks noEditPoints="1"/>
            </p:cNvSpPr>
            <p:nvPr/>
          </p:nvSpPr>
          <p:spPr>
            <a:xfrm>
              <a:off x="38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6" name="任意多边形 4105"/>
            <p:cNvSpPr>
              <a:spLocks noEditPoints="1"/>
            </p:cNvSpPr>
            <p:nvPr/>
          </p:nvSpPr>
          <p:spPr>
            <a:xfrm>
              <a:off x="38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7" name="任意多边形 4106"/>
            <p:cNvSpPr>
              <a:spLocks noEditPoints="1"/>
            </p:cNvSpPr>
            <p:nvPr/>
          </p:nvSpPr>
          <p:spPr>
            <a:xfrm>
              <a:off x="38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8" name="任意多边形 4107"/>
            <p:cNvSpPr>
              <a:spLocks noEditPoints="1"/>
            </p:cNvSpPr>
            <p:nvPr/>
          </p:nvSpPr>
          <p:spPr>
            <a:xfrm>
              <a:off x="38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9" name="任意多边形 4108"/>
            <p:cNvSpPr>
              <a:spLocks noEditPoints="1"/>
            </p:cNvSpPr>
            <p:nvPr/>
          </p:nvSpPr>
          <p:spPr>
            <a:xfrm>
              <a:off x="38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0" name="矩形 4109"/>
            <p:cNvSpPr/>
            <p:nvPr/>
          </p:nvSpPr>
          <p:spPr>
            <a:xfrm>
              <a:off x="384" y="4269"/>
              <a:ext cx="21" cy="51"/>
            </a:xfrm>
            <a:prstGeom prst="rect">
              <a:avLst/>
            </a:prstGeom>
            <a:solidFill>
              <a:schemeClr val="bg2">
                <a:alpha val="60001"/>
              </a:schemeClr>
            </a:solidFill>
            <a:ln w="0">
              <a:noFill/>
            </a:ln>
          </p:spPr>
          <p:txBody>
            <a:bodyPr/>
            <a:p>
              <a:endParaRPr lang="zh-CN" altLang="en-US"/>
            </a:p>
          </p:txBody>
        </p:sp>
        <p:sp>
          <p:nvSpPr>
            <p:cNvPr id="4111" name="矩形 4110"/>
            <p:cNvSpPr/>
            <p:nvPr/>
          </p:nvSpPr>
          <p:spPr>
            <a:xfrm>
              <a:off x="829" y="23"/>
              <a:ext cx="21" cy="101"/>
            </a:xfrm>
            <a:prstGeom prst="rect">
              <a:avLst/>
            </a:prstGeom>
            <a:solidFill>
              <a:schemeClr val="bg2">
                <a:alpha val="60001"/>
              </a:schemeClr>
            </a:solidFill>
            <a:ln w="0">
              <a:noFill/>
            </a:ln>
          </p:spPr>
          <p:txBody>
            <a:bodyPr/>
            <a:p>
              <a:endParaRPr lang="zh-CN" altLang="en-US"/>
            </a:p>
          </p:txBody>
        </p:sp>
        <p:sp>
          <p:nvSpPr>
            <p:cNvPr id="4112" name="任意多边形 4111"/>
            <p:cNvSpPr>
              <a:spLocks noEditPoints="1"/>
            </p:cNvSpPr>
            <p:nvPr/>
          </p:nvSpPr>
          <p:spPr>
            <a:xfrm>
              <a:off x="82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3" name="任意多边形 4112"/>
            <p:cNvSpPr>
              <a:spLocks noEditPoints="1"/>
            </p:cNvSpPr>
            <p:nvPr/>
          </p:nvSpPr>
          <p:spPr>
            <a:xfrm>
              <a:off x="82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4" name="任意多边形 4113"/>
            <p:cNvSpPr>
              <a:spLocks noEditPoints="1"/>
            </p:cNvSpPr>
            <p:nvPr/>
          </p:nvSpPr>
          <p:spPr>
            <a:xfrm>
              <a:off x="82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5" name="任意多边形 4114"/>
            <p:cNvSpPr>
              <a:spLocks noEditPoints="1"/>
            </p:cNvSpPr>
            <p:nvPr/>
          </p:nvSpPr>
          <p:spPr>
            <a:xfrm>
              <a:off x="82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6" name="任意多边形 4115"/>
            <p:cNvSpPr>
              <a:spLocks noEditPoints="1"/>
            </p:cNvSpPr>
            <p:nvPr/>
          </p:nvSpPr>
          <p:spPr>
            <a:xfrm>
              <a:off x="82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7" name="任意多边形 4116"/>
            <p:cNvSpPr>
              <a:spLocks noEditPoints="1"/>
            </p:cNvSpPr>
            <p:nvPr/>
          </p:nvSpPr>
          <p:spPr>
            <a:xfrm>
              <a:off x="82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8" name="任意多边形 4117"/>
            <p:cNvSpPr>
              <a:spLocks noEditPoints="1"/>
            </p:cNvSpPr>
            <p:nvPr/>
          </p:nvSpPr>
          <p:spPr>
            <a:xfrm>
              <a:off x="82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9" name="任意多边形 4118"/>
            <p:cNvSpPr>
              <a:spLocks noEditPoints="1"/>
            </p:cNvSpPr>
            <p:nvPr/>
          </p:nvSpPr>
          <p:spPr>
            <a:xfrm>
              <a:off x="82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0" name="任意多边形 4119"/>
            <p:cNvSpPr>
              <a:spLocks noEditPoints="1"/>
            </p:cNvSpPr>
            <p:nvPr/>
          </p:nvSpPr>
          <p:spPr>
            <a:xfrm>
              <a:off x="82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1" name="任意多边形 4120"/>
            <p:cNvSpPr>
              <a:spLocks noEditPoints="1"/>
            </p:cNvSpPr>
            <p:nvPr/>
          </p:nvSpPr>
          <p:spPr>
            <a:xfrm>
              <a:off x="82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2" name="矩形 4121"/>
            <p:cNvSpPr/>
            <p:nvPr/>
          </p:nvSpPr>
          <p:spPr>
            <a:xfrm>
              <a:off x="829" y="4269"/>
              <a:ext cx="21" cy="51"/>
            </a:xfrm>
            <a:prstGeom prst="rect">
              <a:avLst/>
            </a:prstGeom>
            <a:solidFill>
              <a:schemeClr val="bg2">
                <a:alpha val="60001"/>
              </a:schemeClr>
            </a:solidFill>
            <a:ln w="0">
              <a:noFill/>
            </a:ln>
          </p:spPr>
          <p:txBody>
            <a:bodyPr/>
            <a:p>
              <a:endParaRPr lang="zh-CN" altLang="en-US"/>
            </a:p>
          </p:txBody>
        </p:sp>
        <p:sp>
          <p:nvSpPr>
            <p:cNvPr id="4123" name="矩形 4122"/>
            <p:cNvSpPr/>
            <p:nvPr/>
          </p:nvSpPr>
          <p:spPr>
            <a:xfrm>
              <a:off x="1279" y="23"/>
              <a:ext cx="21" cy="101"/>
            </a:xfrm>
            <a:prstGeom prst="rect">
              <a:avLst/>
            </a:prstGeom>
            <a:solidFill>
              <a:schemeClr val="bg2">
                <a:alpha val="60001"/>
              </a:schemeClr>
            </a:solidFill>
            <a:ln w="0">
              <a:noFill/>
            </a:ln>
          </p:spPr>
          <p:txBody>
            <a:bodyPr/>
            <a:p>
              <a:endParaRPr lang="zh-CN" altLang="en-US"/>
            </a:p>
          </p:txBody>
        </p:sp>
        <p:sp>
          <p:nvSpPr>
            <p:cNvPr id="4124" name="任意多边形 4123"/>
            <p:cNvSpPr>
              <a:spLocks noEditPoints="1"/>
            </p:cNvSpPr>
            <p:nvPr/>
          </p:nvSpPr>
          <p:spPr>
            <a:xfrm>
              <a:off x="127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5" name="任意多边形 4124"/>
            <p:cNvSpPr>
              <a:spLocks noEditPoints="1"/>
            </p:cNvSpPr>
            <p:nvPr/>
          </p:nvSpPr>
          <p:spPr>
            <a:xfrm>
              <a:off x="127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6" name="任意多边形 4125"/>
            <p:cNvSpPr>
              <a:spLocks noEditPoints="1"/>
            </p:cNvSpPr>
            <p:nvPr/>
          </p:nvSpPr>
          <p:spPr>
            <a:xfrm>
              <a:off x="127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7" name="任意多边形 4126"/>
            <p:cNvSpPr>
              <a:spLocks noEditPoints="1"/>
            </p:cNvSpPr>
            <p:nvPr/>
          </p:nvSpPr>
          <p:spPr>
            <a:xfrm>
              <a:off x="127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8" name="任意多边形 4127"/>
            <p:cNvSpPr>
              <a:spLocks noEditPoints="1"/>
            </p:cNvSpPr>
            <p:nvPr/>
          </p:nvSpPr>
          <p:spPr>
            <a:xfrm>
              <a:off x="127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9" name="任意多边形 4128"/>
            <p:cNvSpPr>
              <a:spLocks noEditPoints="1"/>
            </p:cNvSpPr>
            <p:nvPr/>
          </p:nvSpPr>
          <p:spPr>
            <a:xfrm>
              <a:off x="127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0" name="任意多边形 4129"/>
            <p:cNvSpPr>
              <a:spLocks noEditPoints="1"/>
            </p:cNvSpPr>
            <p:nvPr/>
          </p:nvSpPr>
          <p:spPr>
            <a:xfrm>
              <a:off x="127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1" name="任意多边形 4130"/>
            <p:cNvSpPr>
              <a:spLocks noEditPoints="1"/>
            </p:cNvSpPr>
            <p:nvPr/>
          </p:nvSpPr>
          <p:spPr>
            <a:xfrm>
              <a:off x="127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2" name="任意多边形 4131"/>
            <p:cNvSpPr>
              <a:spLocks noEditPoints="1"/>
            </p:cNvSpPr>
            <p:nvPr/>
          </p:nvSpPr>
          <p:spPr>
            <a:xfrm>
              <a:off x="127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3" name="任意多边形 4132"/>
            <p:cNvSpPr>
              <a:spLocks noEditPoints="1"/>
            </p:cNvSpPr>
            <p:nvPr/>
          </p:nvSpPr>
          <p:spPr>
            <a:xfrm>
              <a:off x="127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4" name="矩形 4133"/>
            <p:cNvSpPr/>
            <p:nvPr/>
          </p:nvSpPr>
          <p:spPr>
            <a:xfrm>
              <a:off x="1279" y="4269"/>
              <a:ext cx="21" cy="51"/>
            </a:xfrm>
            <a:prstGeom prst="rect">
              <a:avLst/>
            </a:prstGeom>
            <a:solidFill>
              <a:schemeClr val="bg2">
                <a:alpha val="60001"/>
              </a:schemeClr>
            </a:solidFill>
            <a:ln w="0">
              <a:noFill/>
            </a:ln>
          </p:spPr>
          <p:txBody>
            <a:bodyPr/>
            <a:p>
              <a:endParaRPr lang="zh-CN" altLang="en-US"/>
            </a:p>
          </p:txBody>
        </p:sp>
        <p:sp>
          <p:nvSpPr>
            <p:cNvPr id="4135" name="矩形 4134"/>
            <p:cNvSpPr/>
            <p:nvPr/>
          </p:nvSpPr>
          <p:spPr>
            <a:xfrm>
              <a:off x="1724" y="23"/>
              <a:ext cx="21" cy="101"/>
            </a:xfrm>
            <a:prstGeom prst="rect">
              <a:avLst/>
            </a:prstGeom>
            <a:solidFill>
              <a:schemeClr val="bg2">
                <a:alpha val="60001"/>
              </a:schemeClr>
            </a:solidFill>
            <a:ln w="0">
              <a:noFill/>
            </a:ln>
          </p:spPr>
          <p:txBody>
            <a:bodyPr/>
            <a:p>
              <a:endParaRPr lang="zh-CN" altLang="en-US"/>
            </a:p>
          </p:txBody>
        </p:sp>
        <p:sp>
          <p:nvSpPr>
            <p:cNvPr id="4136" name="任意多边形 4135"/>
            <p:cNvSpPr>
              <a:spLocks noEditPoints="1"/>
            </p:cNvSpPr>
            <p:nvPr/>
          </p:nvSpPr>
          <p:spPr>
            <a:xfrm>
              <a:off x="172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7" name="任意多边形 4136"/>
            <p:cNvSpPr>
              <a:spLocks noEditPoints="1"/>
            </p:cNvSpPr>
            <p:nvPr/>
          </p:nvSpPr>
          <p:spPr>
            <a:xfrm>
              <a:off x="172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8" name="任意多边形 4137"/>
            <p:cNvSpPr>
              <a:spLocks noEditPoints="1"/>
            </p:cNvSpPr>
            <p:nvPr/>
          </p:nvSpPr>
          <p:spPr>
            <a:xfrm>
              <a:off x="172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9" name="任意多边形 4138"/>
            <p:cNvSpPr>
              <a:spLocks noEditPoints="1"/>
            </p:cNvSpPr>
            <p:nvPr/>
          </p:nvSpPr>
          <p:spPr>
            <a:xfrm>
              <a:off x="172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0" name="任意多边形 4139"/>
            <p:cNvSpPr>
              <a:spLocks noEditPoints="1"/>
            </p:cNvSpPr>
            <p:nvPr/>
          </p:nvSpPr>
          <p:spPr>
            <a:xfrm>
              <a:off x="172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1" name="任意多边形 4140"/>
            <p:cNvSpPr>
              <a:spLocks noEditPoints="1"/>
            </p:cNvSpPr>
            <p:nvPr/>
          </p:nvSpPr>
          <p:spPr>
            <a:xfrm>
              <a:off x="172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2" name="任意多边形 4141"/>
            <p:cNvSpPr>
              <a:spLocks noEditPoints="1"/>
            </p:cNvSpPr>
            <p:nvPr/>
          </p:nvSpPr>
          <p:spPr>
            <a:xfrm>
              <a:off x="172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3" name="任意多边形 4142"/>
            <p:cNvSpPr>
              <a:spLocks noEditPoints="1"/>
            </p:cNvSpPr>
            <p:nvPr/>
          </p:nvSpPr>
          <p:spPr>
            <a:xfrm>
              <a:off x="172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4" name="任意多边形 4143"/>
            <p:cNvSpPr>
              <a:spLocks noEditPoints="1"/>
            </p:cNvSpPr>
            <p:nvPr/>
          </p:nvSpPr>
          <p:spPr>
            <a:xfrm>
              <a:off x="172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5" name="任意多边形 4144"/>
            <p:cNvSpPr>
              <a:spLocks noEditPoints="1"/>
            </p:cNvSpPr>
            <p:nvPr/>
          </p:nvSpPr>
          <p:spPr>
            <a:xfrm>
              <a:off x="172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6" name="矩形 4145"/>
            <p:cNvSpPr/>
            <p:nvPr/>
          </p:nvSpPr>
          <p:spPr>
            <a:xfrm>
              <a:off x="1724" y="4269"/>
              <a:ext cx="21" cy="51"/>
            </a:xfrm>
            <a:prstGeom prst="rect">
              <a:avLst/>
            </a:prstGeom>
            <a:solidFill>
              <a:schemeClr val="bg2">
                <a:alpha val="60001"/>
              </a:schemeClr>
            </a:solidFill>
            <a:ln w="0">
              <a:noFill/>
            </a:ln>
          </p:spPr>
          <p:txBody>
            <a:bodyPr/>
            <a:p>
              <a:endParaRPr lang="zh-CN" altLang="en-US"/>
            </a:p>
          </p:txBody>
        </p:sp>
        <p:sp>
          <p:nvSpPr>
            <p:cNvPr id="4147" name="矩形 4146"/>
            <p:cNvSpPr/>
            <p:nvPr/>
          </p:nvSpPr>
          <p:spPr>
            <a:xfrm>
              <a:off x="2169" y="23"/>
              <a:ext cx="21" cy="101"/>
            </a:xfrm>
            <a:prstGeom prst="rect">
              <a:avLst/>
            </a:prstGeom>
            <a:solidFill>
              <a:schemeClr val="bg2">
                <a:alpha val="60001"/>
              </a:schemeClr>
            </a:solidFill>
            <a:ln w="0">
              <a:noFill/>
            </a:ln>
          </p:spPr>
          <p:txBody>
            <a:bodyPr/>
            <a:p>
              <a:endParaRPr lang="zh-CN" altLang="en-US"/>
            </a:p>
          </p:txBody>
        </p:sp>
        <p:sp>
          <p:nvSpPr>
            <p:cNvPr id="4148" name="任意多边形 4147"/>
            <p:cNvSpPr>
              <a:spLocks noEditPoints="1"/>
            </p:cNvSpPr>
            <p:nvPr/>
          </p:nvSpPr>
          <p:spPr>
            <a:xfrm>
              <a:off x="216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9" name="任意多边形 4148"/>
            <p:cNvSpPr>
              <a:spLocks noEditPoints="1"/>
            </p:cNvSpPr>
            <p:nvPr/>
          </p:nvSpPr>
          <p:spPr>
            <a:xfrm>
              <a:off x="216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0" name="任意多边形 4149"/>
            <p:cNvSpPr>
              <a:spLocks noEditPoints="1"/>
            </p:cNvSpPr>
            <p:nvPr/>
          </p:nvSpPr>
          <p:spPr>
            <a:xfrm>
              <a:off x="216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1" name="任意多边形 4150"/>
            <p:cNvSpPr>
              <a:spLocks noEditPoints="1"/>
            </p:cNvSpPr>
            <p:nvPr/>
          </p:nvSpPr>
          <p:spPr>
            <a:xfrm>
              <a:off x="216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2" name="任意多边形 4151"/>
            <p:cNvSpPr>
              <a:spLocks noEditPoints="1"/>
            </p:cNvSpPr>
            <p:nvPr/>
          </p:nvSpPr>
          <p:spPr>
            <a:xfrm>
              <a:off x="216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3" name="任意多边形 4152"/>
            <p:cNvSpPr>
              <a:spLocks noEditPoints="1"/>
            </p:cNvSpPr>
            <p:nvPr/>
          </p:nvSpPr>
          <p:spPr>
            <a:xfrm>
              <a:off x="216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4" name="任意多边形 4153"/>
            <p:cNvSpPr>
              <a:spLocks noEditPoints="1"/>
            </p:cNvSpPr>
            <p:nvPr/>
          </p:nvSpPr>
          <p:spPr>
            <a:xfrm>
              <a:off x="216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5" name="任意多边形 4154"/>
            <p:cNvSpPr>
              <a:spLocks noEditPoints="1"/>
            </p:cNvSpPr>
            <p:nvPr/>
          </p:nvSpPr>
          <p:spPr>
            <a:xfrm>
              <a:off x="216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6" name="任意多边形 4155"/>
            <p:cNvSpPr>
              <a:spLocks noEditPoints="1"/>
            </p:cNvSpPr>
            <p:nvPr/>
          </p:nvSpPr>
          <p:spPr>
            <a:xfrm>
              <a:off x="216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7" name="任意多边形 4156"/>
            <p:cNvSpPr>
              <a:spLocks noEditPoints="1"/>
            </p:cNvSpPr>
            <p:nvPr/>
          </p:nvSpPr>
          <p:spPr>
            <a:xfrm>
              <a:off x="216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8" name="矩形 4157"/>
            <p:cNvSpPr/>
            <p:nvPr/>
          </p:nvSpPr>
          <p:spPr>
            <a:xfrm>
              <a:off x="2169" y="4269"/>
              <a:ext cx="21" cy="51"/>
            </a:xfrm>
            <a:prstGeom prst="rect">
              <a:avLst/>
            </a:prstGeom>
            <a:solidFill>
              <a:schemeClr val="bg2">
                <a:alpha val="60001"/>
              </a:schemeClr>
            </a:solidFill>
            <a:ln w="0">
              <a:noFill/>
            </a:ln>
          </p:spPr>
          <p:txBody>
            <a:bodyPr/>
            <a:p>
              <a:endParaRPr lang="zh-CN" altLang="en-US"/>
            </a:p>
          </p:txBody>
        </p:sp>
        <p:sp>
          <p:nvSpPr>
            <p:cNvPr id="4159" name="矩形 4158"/>
            <p:cNvSpPr/>
            <p:nvPr/>
          </p:nvSpPr>
          <p:spPr>
            <a:xfrm>
              <a:off x="2620" y="23"/>
              <a:ext cx="20" cy="101"/>
            </a:xfrm>
            <a:prstGeom prst="rect">
              <a:avLst/>
            </a:prstGeom>
            <a:solidFill>
              <a:schemeClr val="bg2">
                <a:alpha val="60001"/>
              </a:schemeClr>
            </a:solidFill>
            <a:ln w="0">
              <a:noFill/>
            </a:ln>
          </p:spPr>
          <p:txBody>
            <a:bodyPr/>
            <a:p>
              <a:endParaRPr lang="zh-CN" altLang="en-US"/>
            </a:p>
          </p:txBody>
        </p:sp>
        <p:sp>
          <p:nvSpPr>
            <p:cNvPr id="4160" name="任意多边形 4159"/>
            <p:cNvSpPr>
              <a:spLocks noEditPoints="1"/>
            </p:cNvSpPr>
            <p:nvPr/>
          </p:nvSpPr>
          <p:spPr>
            <a:xfrm>
              <a:off x="262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1" name="任意多边形 4160"/>
            <p:cNvSpPr>
              <a:spLocks noEditPoints="1"/>
            </p:cNvSpPr>
            <p:nvPr/>
          </p:nvSpPr>
          <p:spPr>
            <a:xfrm>
              <a:off x="262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2" name="任意多边形 4161"/>
            <p:cNvSpPr>
              <a:spLocks noEditPoints="1"/>
            </p:cNvSpPr>
            <p:nvPr/>
          </p:nvSpPr>
          <p:spPr>
            <a:xfrm>
              <a:off x="262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3" name="任意多边形 4162"/>
            <p:cNvSpPr>
              <a:spLocks noEditPoints="1"/>
            </p:cNvSpPr>
            <p:nvPr/>
          </p:nvSpPr>
          <p:spPr>
            <a:xfrm>
              <a:off x="262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4" name="任意多边形 4163"/>
            <p:cNvSpPr>
              <a:spLocks noEditPoints="1"/>
            </p:cNvSpPr>
            <p:nvPr/>
          </p:nvSpPr>
          <p:spPr>
            <a:xfrm>
              <a:off x="262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5" name="任意多边形 4164"/>
            <p:cNvSpPr>
              <a:spLocks noEditPoints="1"/>
            </p:cNvSpPr>
            <p:nvPr/>
          </p:nvSpPr>
          <p:spPr>
            <a:xfrm>
              <a:off x="262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6" name="任意多边形 4165"/>
            <p:cNvSpPr>
              <a:spLocks noEditPoints="1"/>
            </p:cNvSpPr>
            <p:nvPr/>
          </p:nvSpPr>
          <p:spPr>
            <a:xfrm>
              <a:off x="262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7" name="任意多边形 4166"/>
            <p:cNvSpPr>
              <a:spLocks noEditPoints="1"/>
            </p:cNvSpPr>
            <p:nvPr/>
          </p:nvSpPr>
          <p:spPr>
            <a:xfrm>
              <a:off x="262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8" name="任意多边形 4167"/>
            <p:cNvSpPr>
              <a:spLocks noEditPoints="1"/>
            </p:cNvSpPr>
            <p:nvPr/>
          </p:nvSpPr>
          <p:spPr>
            <a:xfrm>
              <a:off x="262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9" name="任意多边形 4168"/>
            <p:cNvSpPr>
              <a:spLocks noEditPoints="1"/>
            </p:cNvSpPr>
            <p:nvPr/>
          </p:nvSpPr>
          <p:spPr>
            <a:xfrm>
              <a:off x="262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0" name="矩形 4169"/>
            <p:cNvSpPr/>
            <p:nvPr/>
          </p:nvSpPr>
          <p:spPr>
            <a:xfrm>
              <a:off x="2620" y="4269"/>
              <a:ext cx="20" cy="51"/>
            </a:xfrm>
            <a:prstGeom prst="rect">
              <a:avLst/>
            </a:prstGeom>
            <a:solidFill>
              <a:schemeClr val="bg2">
                <a:alpha val="60001"/>
              </a:schemeClr>
            </a:solidFill>
            <a:ln w="0">
              <a:noFill/>
            </a:ln>
          </p:spPr>
          <p:txBody>
            <a:bodyPr/>
            <a:p>
              <a:endParaRPr lang="zh-CN" altLang="en-US"/>
            </a:p>
          </p:txBody>
        </p:sp>
        <p:sp>
          <p:nvSpPr>
            <p:cNvPr id="4171" name="矩形 4170"/>
            <p:cNvSpPr/>
            <p:nvPr/>
          </p:nvSpPr>
          <p:spPr>
            <a:xfrm>
              <a:off x="3065" y="23"/>
              <a:ext cx="20" cy="101"/>
            </a:xfrm>
            <a:prstGeom prst="rect">
              <a:avLst/>
            </a:prstGeom>
            <a:solidFill>
              <a:schemeClr val="bg2">
                <a:alpha val="60001"/>
              </a:schemeClr>
            </a:solidFill>
            <a:ln w="0">
              <a:noFill/>
            </a:ln>
          </p:spPr>
          <p:txBody>
            <a:bodyPr/>
            <a:p>
              <a:endParaRPr lang="zh-CN" altLang="en-US"/>
            </a:p>
          </p:txBody>
        </p:sp>
        <p:sp>
          <p:nvSpPr>
            <p:cNvPr id="4172" name="任意多边形 4171"/>
            <p:cNvSpPr>
              <a:spLocks noEditPoints="1"/>
            </p:cNvSpPr>
            <p:nvPr/>
          </p:nvSpPr>
          <p:spPr>
            <a:xfrm>
              <a:off x="306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3" name="任意多边形 4172"/>
            <p:cNvSpPr>
              <a:spLocks noEditPoints="1"/>
            </p:cNvSpPr>
            <p:nvPr/>
          </p:nvSpPr>
          <p:spPr>
            <a:xfrm>
              <a:off x="306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4" name="任意多边形 4173"/>
            <p:cNvSpPr>
              <a:spLocks noEditPoints="1"/>
            </p:cNvSpPr>
            <p:nvPr/>
          </p:nvSpPr>
          <p:spPr>
            <a:xfrm>
              <a:off x="306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5" name="任意多边形 4174"/>
            <p:cNvSpPr>
              <a:spLocks noEditPoints="1"/>
            </p:cNvSpPr>
            <p:nvPr/>
          </p:nvSpPr>
          <p:spPr>
            <a:xfrm>
              <a:off x="306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6" name="任意多边形 4175"/>
            <p:cNvSpPr>
              <a:spLocks noEditPoints="1"/>
            </p:cNvSpPr>
            <p:nvPr/>
          </p:nvSpPr>
          <p:spPr>
            <a:xfrm>
              <a:off x="306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7" name="任意多边形 4176"/>
            <p:cNvSpPr>
              <a:spLocks noEditPoints="1"/>
            </p:cNvSpPr>
            <p:nvPr/>
          </p:nvSpPr>
          <p:spPr>
            <a:xfrm>
              <a:off x="306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8" name="任意多边形 4177"/>
            <p:cNvSpPr>
              <a:spLocks noEditPoints="1"/>
            </p:cNvSpPr>
            <p:nvPr/>
          </p:nvSpPr>
          <p:spPr>
            <a:xfrm>
              <a:off x="306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9" name="任意多边形 4178"/>
            <p:cNvSpPr>
              <a:spLocks noEditPoints="1"/>
            </p:cNvSpPr>
            <p:nvPr/>
          </p:nvSpPr>
          <p:spPr>
            <a:xfrm>
              <a:off x="306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0" name="任意多边形 4179"/>
            <p:cNvSpPr>
              <a:spLocks noEditPoints="1"/>
            </p:cNvSpPr>
            <p:nvPr/>
          </p:nvSpPr>
          <p:spPr>
            <a:xfrm>
              <a:off x="306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1" name="任意多边形 4180"/>
            <p:cNvSpPr>
              <a:spLocks noEditPoints="1"/>
            </p:cNvSpPr>
            <p:nvPr/>
          </p:nvSpPr>
          <p:spPr>
            <a:xfrm>
              <a:off x="306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2" name="矩形 4181"/>
            <p:cNvSpPr/>
            <p:nvPr/>
          </p:nvSpPr>
          <p:spPr>
            <a:xfrm>
              <a:off x="3065" y="4269"/>
              <a:ext cx="20" cy="51"/>
            </a:xfrm>
            <a:prstGeom prst="rect">
              <a:avLst/>
            </a:prstGeom>
            <a:solidFill>
              <a:schemeClr val="bg2">
                <a:alpha val="60001"/>
              </a:schemeClr>
            </a:solidFill>
            <a:ln w="0">
              <a:noFill/>
            </a:ln>
          </p:spPr>
          <p:txBody>
            <a:bodyPr/>
            <a:p>
              <a:endParaRPr lang="zh-CN" altLang="en-US"/>
            </a:p>
          </p:txBody>
        </p:sp>
        <p:sp>
          <p:nvSpPr>
            <p:cNvPr id="4183" name="矩形 4182"/>
            <p:cNvSpPr/>
            <p:nvPr/>
          </p:nvSpPr>
          <p:spPr>
            <a:xfrm>
              <a:off x="3510" y="23"/>
              <a:ext cx="20" cy="101"/>
            </a:xfrm>
            <a:prstGeom prst="rect">
              <a:avLst/>
            </a:prstGeom>
            <a:solidFill>
              <a:schemeClr val="bg2">
                <a:alpha val="60001"/>
              </a:schemeClr>
            </a:solidFill>
            <a:ln w="0">
              <a:noFill/>
            </a:ln>
          </p:spPr>
          <p:txBody>
            <a:bodyPr/>
            <a:p>
              <a:endParaRPr lang="zh-CN" altLang="en-US"/>
            </a:p>
          </p:txBody>
        </p:sp>
        <p:sp>
          <p:nvSpPr>
            <p:cNvPr id="4184" name="任意多边形 4183"/>
            <p:cNvSpPr>
              <a:spLocks noEditPoints="1"/>
            </p:cNvSpPr>
            <p:nvPr/>
          </p:nvSpPr>
          <p:spPr>
            <a:xfrm>
              <a:off x="351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5" name="任意多边形 4184"/>
            <p:cNvSpPr>
              <a:spLocks noEditPoints="1"/>
            </p:cNvSpPr>
            <p:nvPr/>
          </p:nvSpPr>
          <p:spPr>
            <a:xfrm>
              <a:off x="351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6" name="任意多边形 4185"/>
            <p:cNvSpPr>
              <a:spLocks noEditPoints="1"/>
            </p:cNvSpPr>
            <p:nvPr/>
          </p:nvSpPr>
          <p:spPr>
            <a:xfrm>
              <a:off x="351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7" name="任意多边形 4186"/>
            <p:cNvSpPr>
              <a:spLocks noEditPoints="1"/>
            </p:cNvSpPr>
            <p:nvPr/>
          </p:nvSpPr>
          <p:spPr>
            <a:xfrm>
              <a:off x="351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8" name="任意多边形 4187"/>
            <p:cNvSpPr>
              <a:spLocks noEditPoints="1"/>
            </p:cNvSpPr>
            <p:nvPr/>
          </p:nvSpPr>
          <p:spPr>
            <a:xfrm>
              <a:off x="351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9" name="任意多边形 4188"/>
            <p:cNvSpPr>
              <a:spLocks noEditPoints="1"/>
            </p:cNvSpPr>
            <p:nvPr/>
          </p:nvSpPr>
          <p:spPr>
            <a:xfrm>
              <a:off x="351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0" name="任意多边形 4189"/>
            <p:cNvSpPr>
              <a:spLocks noEditPoints="1"/>
            </p:cNvSpPr>
            <p:nvPr/>
          </p:nvSpPr>
          <p:spPr>
            <a:xfrm>
              <a:off x="351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1" name="任意多边形 4190"/>
            <p:cNvSpPr>
              <a:spLocks noEditPoints="1"/>
            </p:cNvSpPr>
            <p:nvPr/>
          </p:nvSpPr>
          <p:spPr>
            <a:xfrm>
              <a:off x="351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2" name="任意多边形 4191"/>
            <p:cNvSpPr>
              <a:spLocks noEditPoints="1"/>
            </p:cNvSpPr>
            <p:nvPr/>
          </p:nvSpPr>
          <p:spPr>
            <a:xfrm>
              <a:off x="351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3" name="任意多边形 4192"/>
            <p:cNvSpPr>
              <a:spLocks noEditPoints="1"/>
            </p:cNvSpPr>
            <p:nvPr/>
          </p:nvSpPr>
          <p:spPr>
            <a:xfrm>
              <a:off x="351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4" name="矩形 4193"/>
            <p:cNvSpPr/>
            <p:nvPr/>
          </p:nvSpPr>
          <p:spPr>
            <a:xfrm>
              <a:off x="3510" y="4269"/>
              <a:ext cx="20" cy="51"/>
            </a:xfrm>
            <a:prstGeom prst="rect">
              <a:avLst/>
            </a:prstGeom>
            <a:solidFill>
              <a:schemeClr val="bg2">
                <a:alpha val="60001"/>
              </a:schemeClr>
            </a:solidFill>
            <a:ln w="0">
              <a:noFill/>
            </a:ln>
          </p:spPr>
          <p:txBody>
            <a:bodyPr/>
            <a:p>
              <a:endParaRPr lang="zh-CN" altLang="en-US"/>
            </a:p>
          </p:txBody>
        </p:sp>
        <p:sp>
          <p:nvSpPr>
            <p:cNvPr id="4195" name="矩形 4194"/>
            <p:cNvSpPr/>
            <p:nvPr/>
          </p:nvSpPr>
          <p:spPr>
            <a:xfrm>
              <a:off x="3960" y="23"/>
              <a:ext cx="20" cy="101"/>
            </a:xfrm>
            <a:prstGeom prst="rect">
              <a:avLst/>
            </a:prstGeom>
            <a:solidFill>
              <a:schemeClr val="bg2">
                <a:alpha val="60001"/>
              </a:schemeClr>
            </a:solidFill>
            <a:ln w="0">
              <a:noFill/>
            </a:ln>
          </p:spPr>
          <p:txBody>
            <a:bodyPr/>
            <a:p>
              <a:endParaRPr lang="zh-CN" altLang="en-US"/>
            </a:p>
          </p:txBody>
        </p:sp>
        <p:sp>
          <p:nvSpPr>
            <p:cNvPr id="4196" name="任意多边形 4195"/>
            <p:cNvSpPr>
              <a:spLocks noEditPoints="1"/>
            </p:cNvSpPr>
            <p:nvPr/>
          </p:nvSpPr>
          <p:spPr>
            <a:xfrm>
              <a:off x="396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7" name="任意多边形 4196"/>
            <p:cNvSpPr>
              <a:spLocks noEditPoints="1"/>
            </p:cNvSpPr>
            <p:nvPr/>
          </p:nvSpPr>
          <p:spPr>
            <a:xfrm>
              <a:off x="396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8" name="任意多边形 4197"/>
            <p:cNvSpPr>
              <a:spLocks noEditPoints="1"/>
            </p:cNvSpPr>
            <p:nvPr/>
          </p:nvSpPr>
          <p:spPr>
            <a:xfrm>
              <a:off x="396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9" name="任意多边形 4198"/>
            <p:cNvSpPr>
              <a:spLocks noEditPoints="1"/>
            </p:cNvSpPr>
            <p:nvPr/>
          </p:nvSpPr>
          <p:spPr>
            <a:xfrm>
              <a:off x="396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0" name="任意多边形 4199"/>
            <p:cNvSpPr>
              <a:spLocks noEditPoints="1"/>
            </p:cNvSpPr>
            <p:nvPr/>
          </p:nvSpPr>
          <p:spPr>
            <a:xfrm>
              <a:off x="396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1" name="任意多边形 4200"/>
            <p:cNvSpPr>
              <a:spLocks noEditPoints="1"/>
            </p:cNvSpPr>
            <p:nvPr/>
          </p:nvSpPr>
          <p:spPr>
            <a:xfrm>
              <a:off x="396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2" name="任意多边形 4201"/>
            <p:cNvSpPr>
              <a:spLocks noEditPoints="1"/>
            </p:cNvSpPr>
            <p:nvPr/>
          </p:nvSpPr>
          <p:spPr>
            <a:xfrm>
              <a:off x="396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3" name="任意多边形 4202"/>
            <p:cNvSpPr>
              <a:spLocks noEditPoints="1"/>
            </p:cNvSpPr>
            <p:nvPr/>
          </p:nvSpPr>
          <p:spPr>
            <a:xfrm>
              <a:off x="396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4" name="任意多边形 4203"/>
            <p:cNvSpPr>
              <a:spLocks noEditPoints="1"/>
            </p:cNvSpPr>
            <p:nvPr/>
          </p:nvSpPr>
          <p:spPr>
            <a:xfrm>
              <a:off x="396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5" name="任意多边形 4204"/>
            <p:cNvSpPr>
              <a:spLocks noEditPoints="1"/>
            </p:cNvSpPr>
            <p:nvPr/>
          </p:nvSpPr>
          <p:spPr>
            <a:xfrm>
              <a:off x="396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6" name="矩形 4205"/>
            <p:cNvSpPr/>
            <p:nvPr/>
          </p:nvSpPr>
          <p:spPr>
            <a:xfrm>
              <a:off x="3960" y="4269"/>
              <a:ext cx="20" cy="51"/>
            </a:xfrm>
            <a:prstGeom prst="rect">
              <a:avLst/>
            </a:prstGeom>
            <a:solidFill>
              <a:schemeClr val="bg2">
                <a:alpha val="60001"/>
              </a:schemeClr>
            </a:solidFill>
            <a:ln w="0">
              <a:noFill/>
            </a:ln>
          </p:spPr>
          <p:txBody>
            <a:bodyPr/>
            <a:p>
              <a:endParaRPr lang="zh-CN" altLang="en-US"/>
            </a:p>
          </p:txBody>
        </p:sp>
        <p:sp>
          <p:nvSpPr>
            <p:cNvPr id="4207" name="矩形 4206"/>
            <p:cNvSpPr/>
            <p:nvPr/>
          </p:nvSpPr>
          <p:spPr>
            <a:xfrm>
              <a:off x="4405" y="23"/>
              <a:ext cx="20" cy="101"/>
            </a:xfrm>
            <a:prstGeom prst="rect">
              <a:avLst/>
            </a:prstGeom>
            <a:solidFill>
              <a:schemeClr val="bg2">
                <a:alpha val="60001"/>
              </a:schemeClr>
            </a:solidFill>
            <a:ln w="0">
              <a:noFill/>
            </a:ln>
          </p:spPr>
          <p:txBody>
            <a:bodyPr/>
            <a:p>
              <a:endParaRPr lang="zh-CN" altLang="en-US"/>
            </a:p>
          </p:txBody>
        </p:sp>
        <p:sp>
          <p:nvSpPr>
            <p:cNvPr id="4208" name="任意多边形 4207"/>
            <p:cNvSpPr>
              <a:spLocks noEditPoints="1"/>
            </p:cNvSpPr>
            <p:nvPr/>
          </p:nvSpPr>
          <p:spPr>
            <a:xfrm>
              <a:off x="440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9" name="任意多边形 4208"/>
            <p:cNvSpPr>
              <a:spLocks noEditPoints="1"/>
            </p:cNvSpPr>
            <p:nvPr/>
          </p:nvSpPr>
          <p:spPr>
            <a:xfrm>
              <a:off x="440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0" name="任意多边形 4209"/>
            <p:cNvSpPr>
              <a:spLocks noEditPoints="1"/>
            </p:cNvSpPr>
            <p:nvPr/>
          </p:nvSpPr>
          <p:spPr>
            <a:xfrm>
              <a:off x="440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1" name="任意多边形 4210"/>
            <p:cNvSpPr>
              <a:spLocks noEditPoints="1"/>
            </p:cNvSpPr>
            <p:nvPr/>
          </p:nvSpPr>
          <p:spPr>
            <a:xfrm>
              <a:off x="440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2" name="任意多边形 4211"/>
            <p:cNvSpPr>
              <a:spLocks noEditPoints="1"/>
            </p:cNvSpPr>
            <p:nvPr/>
          </p:nvSpPr>
          <p:spPr>
            <a:xfrm>
              <a:off x="440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3" name="任意多边形 4212"/>
            <p:cNvSpPr>
              <a:spLocks noEditPoints="1"/>
            </p:cNvSpPr>
            <p:nvPr/>
          </p:nvSpPr>
          <p:spPr>
            <a:xfrm>
              <a:off x="440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4" name="任意多边形 4213"/>
            <p:cNvSpPr>
              <a:spLocks noEditPoints="1"/>
            </p:cNvSpPr>
            <p:nvPr/>
          </p:nvSpPr>
          <p:spPr>
            <a:xfrm>
              <a:off x="440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5" name="任意多边形 4214"/>
            <p:cNvSpPr>
              <a:spLocks noEditPoints="1"/>
            </p:cNvSpPr>
            <p:nvPr/>
          </p:nvSpPr>
          <p:spPr>
            <a:xfrm>
              <a:off x="440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6" name="任意多边形 4215"/>
            <p:cNvSpPr>
              <a:spLocks noEditPoints="1"/>
            </p:cNvSpPr>
            <p:nvPr/>
          </p:nvSpPr>
          <p:spPr>
            <a:xfrm>
              <a:off x="440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7" name="任意多边形 4216"/>
            <p:cNvSpPr>
              <a:spLocks noEditPoints="1"/>
            </p:cNvSpPr>
            <p:nvPr/>
          </p:nvSpPr>
          <p:spPr>
            <a:xfrm>
              <a:off x="440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8" name="矩形 4217"/>
            <p:cNvSpPr/>
            <p:nvPr/>
          </p:nvSpPr>
          <p:spPr>
            <a:xfrm>
              <a:off x="4405" y="4269"/>
              <a:ext cx="20" cy="51"/>
            </a:xfrm>
            <a:prstGeom prst="rect">
              <a:avLst/>
            </a:prstGeom>
            <a:solidFill>
              <a:schemeClr val="bg2">
                <a:alpha val="60001"/>
              </a:schemeClr>
            </a:solidFill>
            <a:ln w="0">
              <a:noFill/>
            </a:ln>
          </p:spPr>
          <p:txBody>
            <a:bodyPr/>
            <a:p>
              <a:endParaRPr lang="zh-CN" altLang="en-US"/>
            </a:p>
          </p:txBody>
        </p:sp>
        <p:sp>
          <p:nvSpPr>
            <p:cNvPr id="4219" name="矩形 4218"/>
            <p:cNvSpPr/>
            <p:nvPr/>
          </p:nvSpPr>
          <p:spPr>
            <a:xfrm>
              <a:off x="4850" y="23"/>
              <a:ext cx="20" cy="101"/>
            </a:xfrm>
            <a:prstGeom prst="rect">
              <a:avLst/>
            </a:prstGeom>
            <a:solidFill>
              <a:schemeClr val="bg2">
                <a:alpha val="60001"/>
              </a:schemeClr>
            </a:solidFill>
            <a:ln w="0">
              <a:noFill/>
            </a:ln>
          </p:spPr>
          <p:txBody>
            <a:bodyPr/>
            <a:p>
              <a:endParaRPr lang="zh-CN" altLang="en-US"/>
            </a:p>
          </p:txBody>
        </p:sp>
        <p:sp>
          <p:nvSpPr>
            <p:cNvPr id="4220" name="任意多边形 4219"/>
            <p:cNvSpPr>
              <a:spLocks noEditPoints="1"/>
            </p:cNvSpPr>
            <p:nvPr/>
          </p:nvSpPr>
          <p:spPr>
            <a:xfrm>
              <a:off x="485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1" name="任意多边形 4220"/>
            <p:cNvSpPr>
              <a:spLocks noEditPoints="1"/>
            </p:cNvSpPr>
            <p:nvPr/>
          </p:nvSpPr>
          <p:spPr>
            <a:xfrm>
              <a:off x="485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2" name="任意多边形 4221"/>
            <p:cNvSpPr>
              <a:spLocks noEditPoints="1"/>
            </p:cNvSpPr>
            <p:nvPr/>
          </p:nvSpPr>
          <p:spPr>
            <a:xfrm>
              <a:off x="485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3" name="任意多边形 4222"/>
            <p:cNvSpPr>
              <a:spLocks noEditPoints="1"/>
            </p:cNvSpPr>
            <p:nvPr/>
          </p:nvSpPr>
          <p:spPr>
            <a:xfrm>
              <a:off x="485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4" name="任意多边形 4223"/>
            <p:cNvSpPr>
              <a:spLocks noEditPoints="1"/>
            </p:cNvSpPr>
            <p:nvPr/>
          </p:nvSpPr>
          <p:spPr>
            <a:xfrm>
              <a:off x="485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5" name="任意多边形 4224"/>
            <p:cNvSpPr>
              <a:spLocks noEditPoints="1"/>
            </p:cNvSpPr>
            <p:nvPr/>
          </p:nvSpPr>
          <p:spPr>
            <a:xfrm>
              <a:off x="485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6" name="任意多边形 4225"/>
            <p:cNvSpPr>
              <a:spLocks noEditPoints="1"/>
            </p:cNvSpPr>
            <p:nvPr/>
          </p:nvSpPr>
          <p:spPr>
            <a:xfrm>
              <a:off x="485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7" name="任意多边形 4226"/>
            <p:cNvSpPr>
              <a:spLocks noEditPoints="1"/>
            </p:cNvSpPr>
            <p:nvPr/>
          </p:nvSpPr>
          <p:spPr>
            <a:xfrm>
              <a:off x="485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8" name="任意多边形 4227"/>
            <p:cNvSpPr>
              <a:spLocks noEditPoints="1"/>
            </p:cNvSpPr>
            <p:nvPr/>
          </p:nvSpPr>
          <p:spPr>
            <a:xfrm>
              <a:off x="485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9" name="任意多边形 4228"/>
            <p:cNvSpPr>
              <a:spLocks noEditPoints="1"/>
            </p:cNvSpPr>
            <p:nvPr/>
          </p:nvSpPr>
          <p:spPr>
            <a:xfrm>
              <a:off x="485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0" name="矩形 4229"/>
            <p:cNvSpPr/>
            <p:nvPr/>
          </p:nvSpPr>
          <p:spPr>
            <a:xfrm>
              <a:off x="4850" y="4269"/>
              <a:ext cx="20" cy="51"/>
            </a:xfrm>
            <a:prstGeom prst="rect">
              <a:avLst/>
            </a:prstGeom>
            <a:solidFill>
              <a:schemeClr val="bg2">
                <a:alpha val="60001"/>
              </a:schemeClr>
            </a:solidFill>
            <a:ln w="0">
              <a:noFill/>
            </a:ln>
          </p:spPr>
          <p:txBody>
            <a:bodyPr/>
            <a:p>
              <a:endParaRPr lang="zh-CN" altLang="en-US"/>
            </a:p>
          </p:txBody>
        </p:sp>
        <p:sp>
          <p:nvSpPr>
            <p:cNvPr id="4231" name="矩形 4230"/>
            <p:cNvSpPr/>
            <p:nvPr/>
          </p:nvSpPr>
          <p:spPr>
            <a:xfrm>
              <a:off x="5300" y="23"/>
              <a:ext cx="20" cy="101"/>
            </a:xfrm>
            <a:prstGeom prst="rect">
              <a:avLst/>
            </a:prstGeom>
            <a:solidFill>
              <a:schemeClr val="bg2">
                <a:alpha val="60001"/>
              </a:schemeClr>
            </a:solidFill>
            <a:ln w="0">
              <a:noFill/>
            </a:ln>
          </p:spPr>
          <p:txBody>
            <a:bodyPr/>
            <a:p>
              <a:endParaRPr lang="zh-CN" altLang="en-US"/>
            </a:p>
          </p:txBody>
        </p:sp>
        <p:sp>
          <p:nvSpPr>
            <p:cNvPr id="4232" name="任意多边形 4231"/>
            <p:cNvSpPr>
              <a:spLocks noEditPoints="1"/>
            </p:cNvSpPr>
            <p:nvPr/>
          </p:nvSpPr>
          <p:spPr>
            <a:xfrm>
              <a:off x="530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3" name="任意多边形 4232"/>
            <p:cNvSpPr>
              <a:spLocks noEditPoints="1"/>
            </p:cNvSpPr>
            <p:nvPr/>
          </p:nvSpPr>
          <p:spPr>
            <a:xfrm>
              <a:off x="530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4" name="任意多边形 4233"/>
            <p:cNvSpPr>
              <a:spLocks noEditPoints="1"/>
            </p:cNvSpPr>
            <p:nvPr/>
          </p:nvSpPr>
          <p:spPr>
            <a:xfrm>
              <a:off x="530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5" name="任意多边形 4234"/>
            <p:cNvSpPr>
              <a:spLocks noEditPoints="1"/>
            </p:cNvSpPr>
            <p:nvPr/>
          </p:nvSpPr>
          <p:spPr>
            <a:xfrm>
              <a:off x="530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6" name="任意多边形 4235"/>
            <p:cNvSpPr>
              <a:spLocks noEditPoints="1"/>
            </p:cNvSpPr>
            <p:nvPr/>
          </p:nvSpPr>
          <p:spPr>
            <a:xfrm>
              <a:off x="530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7" name="任意多边形 4236"/>
            <p:cNvSpPr>
              <a:spLocks noEditPoints="1"/>
            </p:cNvSpPr>
            <p:nvPr/>
          </p:nvSpPr>
          <p:spPr>
            <a:xfrm>
              <a:off x="530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8" name="任意多边形 4237"/>
            <p:cNvSpPr>
              <a:spLocks noEditPoints="1"/>
            </p:cNvSpPr>
            <p:nvPr/>
          </p:nvSpPr>
          <p:spPr>
            <a:xfrm>
              <a:off x="530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9" name="任意多边形 4238"/>
            <p:cNvSpPr>
              <a:spLocks noEditPoints="1"/>
            </p:cNvSpPr>
            <p:nvPr/>
          </p:nvSpPr>
          <p:spPr>
            <a:xfrm>
              <a:off x="530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40" name="任意多边形 4239"/>
            <p:cNvSpPr>
              <a:spLocks noEditPoints="1"/>
            </p:cNvSpPr>
            <p:nvPr/>
          </p:nvSpPr>
          <p:spPr>
            <a:xfrm>
              <a:off x="530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41" name="任意多边形 4240"/>
            <p:cNvSpPr>
              <a:spLocks noEditPoints="1"/>
            </p:cNvSpPr>
            <p:nvPr/>
          </p:nvSpPr>
          <p:spPr>
            <a:xfrm>
              <a:off x="530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42" name="矩形 4241"/>
            <p:cNvSpPr/>
            <p:nvPr/>
          </p:nvSpPr>
          <p:spPr>
            <a:xfrm>
              <a:off x="5300" y="4269"/>
              <a:ext cx="20" cy="51"/>
            </a:xfrm>
            <a:prstGeom prst="rect">
              <a:avLst/>
            </a:prstGeom>
            <a:solidFill>
              <a:schemeClr val="bg2">
                <a:alpha val="60001"/>
              </a:schemeClr>
            </a:solidFill>
            <a:ln w="0">
              <a:noFill/>
            </a:ln>
          </p:spPr>
          <p:txBody>
            <a:bodyPr/>
            <a:p>
              <a:endParaRPr lang="zh-CN" altLang="en-US"/>
            </a:p>
          </p:txBody>
        </p:sp>
        <p:sp>
          <p:nvSpPr>
            <p:cNvPr id="4243" name="任意多边形 4242"/>
            <p:cNvSpPr/>
            <p:nvPr/>
          </p:nvSpPr>
          <p:spPr>
            <a:xfrm>
              <a:off x="349" y="3304"/>
              <a:ext cx="20" cy="10"/>
            </a:xfrm>
            <a:custGeom>
              <a:avLst/>
              <a:gdLst/>
              <a:ahLst/>
              <a:cxnLst/>
              <a:pathLst>
                <a:path w="4" h="2">
                  <a:moveTo>
                    <a:pt x="0" y="1"/>
                  </a:moveTo>
                  <a:cubicBezTo>
                    <a:pt x="1" y="2"/>
                    <a:pt x="4" y="0"/>
                    <a:pt x="0" y="1"/>
                  </a:cubicBezTo>
                  <a:close/>
                </a:path>
              </a:pathLst>
            </a:custGeom>
            <a:solidFill>
              <a:schemeClr val="bg2">
                <a:alpha val="60001"/>
              </a:schemeClr>
            </a:solidFill>
            <a:ln w="0">
              <a:noFill/>
            </a:ln>
          </p:spPr>
          <p:txBody>
            <a:bodyPr/>
            <a:p>
              <a:endParaRPr lang="zh-CN" altLang="en-US"/>
            </a:p>
          </p:txBody>
        </p:sp>
      </p:grpSp>
      <p:grpSp>
        <p:nvGrpSpPr>
          <p:cNvPr id="4244" name="组合 4243"/>
          <p:cNvGrpSpPr/>
          <p:nvPr/>
        </p:nvGrpSpPr>
        <p:grpSpPr>
          <a:xfrm>
            <a:off x="1066800" y="3444875"/>
            <a:ext cx="533400" cy="492125"/>
            <a:chOff x="96" y="2784"/>
            <a:chExt cx="1062" cy="981"/>
          </a:xfrm>
        </p:grpSpPr>
        <p:sp>
          <p:nvSpPr>
            <p:cNvPr id="4245" name="任意多边形 4244"/>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4246" name="任意多边形 4245"/>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4247" name="任意多边形 4246"/>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4248" name="任意多边形 4247"/>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4249" name="任意多边形 4248"/>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4250" name="任意多边形 4249"/>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4251" name="任意多边形 4250"/>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4252" name="任意多边形 4251"/>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4253" name="任意多边形 4252"/>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4254" name="任意多边形 4253"/>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4255" name="任意多边形 4254"/>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4256" name="任意多边形 4255"/>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4257" name="任意多边形 4256"/>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4258" name="组合 4257"/>
          <p:cNvGrpSpPr/>
          <p:nvPr/>
        </p:nvGrpSpPr>
        <p:grpSpPr>
          <a:xfrm>
            <a:off x="1066800" y="4552950"/>
            <a:ext cx="533400" cy="492125"/>
            <a:chOff x="96" y="2784"/>
            <a:chExt cx="1062" cy="981"/>
          </a:xfrm>
        </p:grpSpPr>
        <p:sp>
          <p:nvSpPr>
            <p:cNvPr id="4259" name="任意多边形 4258"/>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4260" name="任意多边形 4259"/>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4261" name="任意多边形 4260"/>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4262" name="任意多边形 4261"/>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4263" name="任意多边形 4262"/>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4264" name="任意多边形 4263"/>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4265" name="任意多边形 4264"/>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4266" name="任意多边形 4265"/>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4267" name="任意多边形 4266"/>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4268" name="任意多边形 4267"/>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4269" name="任意多边形 4268"/>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4270" name="任意多边形 4269"/>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4271" name="任意多边形 4270"/>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4272" name="组合 4271"/>
          <p:cNvGrpSpPr/>
          <p:nvPr/>
        </p:nvGrpSpPr>
        <p:grpSpPr>
          <a:xfrm>
            <a:off x="1066800" y="5562600"/>
            <a:ext cx="533400" cy="492125"/>
            <a:chOff x="96" y="2784"/>
            <a:chExt cx="1062" cy="981"/>
          </a:xfrm>
        </p:grpSpPr>
        <p:sp>
          <p:nvSpPr>
            <p:cNvPr id="4273" name="任意多边形 4272"/>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4274" name="任意多边形 4273"/>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4275" name="任意多边形 4274"/>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4276" name="任意多边形 4275"/>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4277" name="任意多边形 4276"/>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4278" name="任意多边形 4277"/>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4279" name="任意多边形 4278"/>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4280" name="任意多边形 4279"/>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4281" name="任意多边形 4280"/>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4282" name="任意多边形 4281"/>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4283" name="任意多边形 4282"/>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4284" name="任意多边形 4283"/>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4285" name="任意多边形 4284"/>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4286" name="组合 4285"/>
          <p:cNvGrpSpPr/>
          <p:nvPr/>
        </p:nvGrpSpPr>
        <p:grpSpPr>
          <a:xfrm>
            <a:off x="381000" y="3962400"/>
            <a:ext cx="533400" cy="492125"/>
            <a:chOff x="96" y="2784"/>
            <a:chExt cx="1062" cy="981"/>
          </a:xfrm>
        </p:grpSpPr>
        <p:sp>
          <p:nvSpPr>
            <p:cNvPr id="4287" name="任意多边形 4286"/>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4288" name="任意多边形 4287"/>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4289" name="任意多边形 4288"/>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4290" name="任意多边形 4289"/>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4291" name="任意多边形 4290"/>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4292" name="任意多边形 4291"/>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4293" name="任意多边形 4292"/>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4294" name="任意多边形 4293"/>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4295" name="任意多边形 4294"/>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4296" name="任意多边形 4295"/>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4297" name="任意多边形 4296"/>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4298" name="任意多边形 4297"/>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4299" name="任意多边形 4298"/>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4300" name="组合 4299"/>
          <p:cNvGrpSpPr/>
          <p:nvPr/>
        </p:nvGrpSpPr>
        <p:grpSpPr>
          <a:xfrm>
            <a:off x="381000" y="5070475"/>
            <a:ext cx="533400" cy="492125"/>
            <a:chOff x="96" y="2784"/>
            <a:chExt cx="1062" cy="981"/>
          </a:xfrm>
        </p:grpSpPr>
        <p:sp>
          <p:nvSpPr>
            <p:cNvPr id="4301" name="任意多边形 4300"/>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4302" name="任意多边形 4301"/>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4303" name="任意多边形 4302"/>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4304" name="任意多边形 4303"/>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4305" name="任意多边形 4304"/>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4306" name="任意多边形 4305"/>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4307" name="任意多边形 4306"/>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4308" name="任意多边形 4307"/>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4309" name="任意多边形 4308"/>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4310" name="任意多边形 4309"/>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4311" name="任意多边形 4310"/>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4312" name="任意多边形 4311"/>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4313" name="任意多边形 4312"/>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4314" name="组合 4313"/>
          <p:cNvGrpSpPr/>
          <p:nvPr/>
        </p:nvGrpSpPr>
        <p:grpSpPr>
          <a:xfrm>
            <a:off x="381000" y="6121400"/>
            <a:ext cx="533400" cy="492125"/>
            <a:chOff x="96" y="2784"/>
            <a:chExt cx="1062" cy="981"/>
          </a:xfrm>
        </p:grpSpPr>
        <p:sp>
          <p:nvSpPr>
            <p:cNvPr id="4315" name="任意多边形 4314"/>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4316" name="任意多边形 4315"/>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4317" name="任意多边形 4316"/>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4318" name="任意多边形 4317"/>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4319" name="任意多边形 4318"/>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4320" name="任意多边形 4319"/>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4321" name="任意多边形 4320"/>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4322" name="任意多边形 4321"/>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4323" name="任意多边形 4322"/>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4324" name="任意多边形 4323"/>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4325" name="任意多边形 4324"/>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4326" name="任意多边形 4325"/>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4327" name="任意多边形 4326"/>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4328" name="组合 4327"/>
          <p:cNvGrpSpPr/>
          <p:nvPr/>
        </p:nvGrpSpPr>
        <p:grpSpPr>
          <a:xfrm>
            <a:off x="6934200" y="-7937"/>
            <a:ext cx="2317750" cy="2063750"/>
            <a:chOff x="4080" y="-5"/>
            <a:chExt cx="1748" cy="1556"/>
          </a:xfrm>
        </p:grpSpPr>
        <p:sp>
          <p:nvSpPr>
            <p:cNvPr id="4329" name="任意多边形 4328"/>
            <p:cNvSpPr/>
            <p:nvPr userDrawn="1"/>
          </p:nvSpPr>
          <p:spPr>
            <a:xfrm>
              <a:off x="4161" y="-5"/>
              <a:ext cx="1586" cy="1443"/>
            </a:xfrm>
            <a:custGeom>
              <a:avLst/>
              <a:gdLst/>
              <a:ahLst/>
              <a:cxnLst/>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ln>
          </p:spPr>
          <p:txBody>
            <a:bodyPr/>
            <a:p>
              <a:endParaRPr lang="zh-CN" altLang="en-US"/>
            </a:p>
          </p:txBody>
        </p:sp>
        <p:grpSp>
          <p:nvGrpSpPr>
            <p:cNvPr id="4330" name="组合 4329"/>
            <p:cNvGrpSpPr/>
            <p:nvPr userDrawn="1"/>
          </p:nvGrpSpPr>
          <p:grpSpPr>
            <a:xfrm>
              <a:off x="4080" y="0"/>
              <a:ext cx="1748" cy="1551"/>
              <a:chOff x="2918" y="18"/>
              <a:chExt cx="2958" cy="2699"/>
            </a:xfrm>
          </p:grpSpPr>
          <p:sp>
            <p:nvSpPr>
              <p:cNvPr id="4331" name="任意多边形 4330"/>
              <p:cNvSpPr/>
              <p:nvPr/>
            </p:nvSpPr>
            <p:spPr>
              <a:xfrm>
                <a:off x="3060" y="18"/>
                <a:ext cx="490" cy="187"/>
              </a:xfrm>
              <a:custGeom>
                <a:avLst/>
                <a:gdLst/>
                <a:ahLst/>
                <a:cxnLst/>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ln>
            </p:spPr>
            <p:txBody>
              <a:bodyPr/>
              <a:p>
                <a:endParaRPr lang="zh-CN" altLang="en-US"/>
              </a:p>
            </p:txBody>
          </p:sp>
          <p:sp>
            <p:nvSpPr>
              <p:cNvPr id="4332" name="任意多边形 4331"/>
              <p:cNvSpPr>
                <a:spLocks noEditPoints="1"/>
              </p:cNvSpPr>
              <p:nvPr/>
            </p:nvSpPr>
            <p:spPr>
              <a:xfrm>
                <a:off x="2918" y="18"/>
                <a:ext cx="2958" cy="2699"/>
              </a:xfrm>
              <a:custGeom>
                <a:avLst/>
                <a:gdLst/>
                <a:ahLst/>
                <a:cxnLst/>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ln>
            </p:spPr>
            <p:txBody>
              <a:bodyPr/>
              <a:p>
                <a:endParaRPr lang="zh-CN" altLang="en-US"/>
              </a:p>
            </p:txBody>
          </p:sp>
          <p:sp>
            <p:nvSpPr>
              <p:cNvPr id="4333" name="任意多边形 4332"/>
              <p:cNvSpPr/>
              <p:nvPr/>
            </p:nvSpPr>
            <p:spPr>
              <a:xfrm>
                <a:off x="3621" y="1287"/>
                <a:ext cx="238" cy="283"/>
              </a:xfrm>
              <a:custGeom>
                <a:avLst/>
                <a:gdLst/>
                <a:ahLst/>
                <a:cxnLst/>
                <a:pathLst>
                  <a:path w="47" h="56">
                    <a:moveTo>
                      <a:pt x="40" y="15"/>
                    </a:moveTo>
                    <a:cubicBezTo>
                      <a:pt x="37" y="0"/>
                      <a:pt x="0" y="23"/>
                      <a:pt x="27" y="56"/>
                    </a:cubicBezTo>
                    <a:cubicBezTo>
                      <a:pt x="27" y="56"/>
                      <a:pt x="47" y="49"/>
                      <a:pt x="40" y="15"/>
                    </a:cubicBezTo>
                    <a:close/>
                  </a:path>
                </a:pathLst>
              </a:custGeom>
              <a:solidFill>
                <a:schemeClr val="bg1"/>
              </a:solidFill>
              <a:ln w="0">
                <a:noFill/>
              </a:ln>
            </p:spPr>
            <p:txBody>
              <a:bodyPr/>
              <a:p>
                <a:endParaRPr lang="zh-CN" altLang="en-US"/>
              </a:p>
            </p:txBody>
          </p:sp>
          <p:sp>
            <p:nvSpPr>
              <p:cNvPr id="4334" name="任意多边形 4333"/>
              <p:cNvSpPr/>
              <p:nvPr/>
            </p:nvSpPr>
            <p:spPr>
              <a:xfrm>
                <a:off x="3403" y="1403"/>
                <a:ext cx="208" cy="379"/>
              </a:xfrm>
              <a:custGeom>
                <a:avLst/>
                <a:gdLst/>
                <a:ahLst/>
                <a:cxnLst/>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ln>
            </p:spPr>
            <p:txBody>
              <a:bodyPr/>
              <a:p>
                <a:endParaRPr lang="zh-CN" altLang="en-US"/>
              </a:p>
            </p:txBody>
          </p:sp>
          <p:sp>
            <p:nvSpPr>
              <p:cNvPr id="4335" name="任意多边形 4334"/>
              <p:cNvSpPr/>
              <p:nvPr/>
            </p:nvSpPr>
            <p:spPr>
              <a:xfrm>
                <a:off x="3272" y="645"/>
                <a:ext cx="683" cy="318"/>
              </a:xfrm>
              <a:custGeom>
                <a:avLst/>
                <a:gdLst/>
                <a:ahLst/>
                <a:cxnLst/>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ln>
            </p:spPr>
            <p:txBody>
              <a:bodyPr/>
              <a:p>
                <a:endParaRPr lang="zh-CN" altLang="en-US"/>
              </a:p>
            </p:txBody>
          </p:sp>
          <p:sp>
            <p:nvSpPr>
              <p:cNvPr id="4336" name="任意多边形 4335"/>
              <p:cNvSpPr/>
              <p:nvPr/>
            </p:nvSpPr>
            <p:spPr>
              <a:xfrm>
                <a:off x="4046" y="1545"/>
                <a:ext cx="490" cy="515"/>
              </a:xfrm>
              <a:custGeom>
                <a:avLst/>
                <a:gdLst/>
                <a:ahLst/>
                <a:cxnLst/>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ln>
            </p:spPr>
            <p:txBody>
              <a:bodyPr/>
              <a:p>
                <a:endParaRPr lang="zh-CN" altLang="en-US"/>
              </a:p>
            </p:txBody>
          </p:sp>
          <p:sp>
            <p:nvSpPr>
              <p:cNvPr id="4337" name="任意多边形 4336"/>
              <p:cNvSpPr/>
              <p:nvPr/>
            </p:nvSpPr>
            <p:spPr>
              <a:xfrm>
                <a:off x="5173" y="1024"/>
                <a:ext cx="501" cy="96"/>
              </a:xfrm>
              <a:custGeom>
                <a:avLst/>
                <a:gdLst/>
                <a:ahLst/>
                <a:cxnLst/>
                <a:pathLst>
                  <a:path w="99" h="19">
                    <a:moveTo>
                      <a:pt x="15" y="0"/>
                    </a:moveTo>
                    <a:cubicBezTo>
                      <a:pt x="0" y="0"/>
                      <a:pt x="19" y="19"/>
                      <a:pt x="40" y="15"/>
                    </a:cubicBezTo>
                    <a:cubicBezTo>
                      <a:pt x="99" y="1"/>
                      <a:pt x="15" y="0"/>
                      <a:pt x="15" y="0"/>
                    </a:cubicBezTo>
                    <a:close/>
                  </a:path>
                </a:pathLst>
              </a:custGeom>
              <a:solidFill>
                <a:schemeClr val="bg1"/>
              </a:solidFill>
              <a:ln w="0">
                <a:noFill/>
              </a:ln>
            </p:spPr>
            <p:txBody>
              <a:bodyPr/>
              <a:p>
                <a:endParaRPr lang="zh-CN" altLang="en-US"/>
              </a:p>
            </p:txBody>
          </p:sp>
          <p:sp>
            <p:nvSpPr>
              <p:cNvPr id="4338" name="任意多边形 4337"/>
              <p:cNvSpPr/>
              <p:nvPr/>
            </p:nvSpPr>
            <p:spPr>
              <a:xfrm>
                <a:off x="5340" y="1004"/>
                <a:ext cx="385" cy="237"/>
              </a:xfrm>
              <a:custGeom>
                <a:avLst/>
                <a:gdLst/>
                <a:ahLst/>
                <a:cxnLst/>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ln>
            </p:spPr>
            <p:txBody>
              <a:bodyPr/>
              <a:p>
                <a:endParaRPr lang="zh-CN" altLang="en-US"/>
              </a:p>
            </p:txBody>
          </p:sp>
          <p:sp>
            <p:nvSpPr>
              <p:cNvPr id="4339" name="任意多边形 4338"/>
              <p:cNvSpPr/>
              <p:nvPr/>
            </p:nvSpPr>
            <p:spPr>
              <a:xfrm>
                <a:off x="5325" y="1201"/>
                <a:ext cx="415" cy="187"/>
              </a:xfrm>
              <a:custGeom>
                <a:avLst/>
                <a:gdLst/>
                <a:ahLst/>
                <a:cxnLst/>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ln>
            </p:spPr>
            <p:txBody>
              <a:bodyPr/>
              <a:p>
                <a:endParaRPr lang="zh-CN" altLang="en-US"/>
              </a:p>
            </p:txBody>
          </p:sp>
          <p:sp>
            <p:nvSpPr>
              <p:cNvPr id="4340" name="任意多边形 4339"/>
              <p:cNvSpPr/>
              <p:nvPr/>
            </p:nvSpPr>
            <p:spPr>
              <a:xfrm>
                <a:off x="5001" y="1378"/>
                <a:ext cx="698" cy="167"/>
              </a:xfrm>
              <a:custGeom>
                <a:avLst/>
                <a:gdLst/>
                <a:ahLst/>
                <a:cxnLst/>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ln>
            </p:spPr>
            <p:txBody>
              <a:bodyPr/>
              <a:p>
                <a:endParaRPr lang="zh-CN" altLang="en-US"/>
              </a:p>
            </p:txBody>
          </p:sp>
          <p:sp>
            <p:nvSpPr>
              <p:cNvPr id="4341" name="任意多边形 4340"/>
              <p:cNvSpPr/>
              <p:nvPr/>
            </p:nvSpPr>
            <p:spPr>
              <a:xfrm>
                <a:off x="5077" y="1540"/>
                <a:ext cx="567" cy="146"/>
              </a:xfrm>
              <a:custGeom>
                <a:avLst/>
                <a:gdLst/>
                <a:ahLst/>
                <a:cxnLst/>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ln>
            </p:spPr>
            <p:txBody>
              <a:bodyPr/>
              <a:p>
                <a:endParaRPr lang="zh-CN" altLang="en-US"/>
              </a:p>
            </p:txBody>
          </p:sp>
          <p:sp>
            <p:nvSpPr>
              <p:cNvPr id="4342" name="任意多边形 4341"/>
              <p:cNvSpPr/>
              <p:nvPr/>
            </p:nvSpPr>
            <p:spPr>
              <a:xfrm>
                <a:off x="5042" y="1656"/>
                <a:ext cx="581" cy="480"/>
              </a:xfrm>
              <a:custGeom>
                <a:avLst/>
                <a:gdLst/>
                <a:ahLst/>
                <a:cxnLst/>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ln>
            </p:spPr>
            <p:txBody>
              <a:bodyPr/>
              <a:p>
                <a:endParaRPr lang="zh-CN" altLang="en-US"/>
              </a:p>
            </p:txBody>
          </p:sp>
          <p:sp>
            <p:nvSpPr>
              <p:cNvPr id="4343" name="任意多边形 4342"/>
              <p:cNvSpPr/>
              <p:nvPr/>
            </p:nvSpPr>
            <p:spPr>
              <a:xfrm>
                <a:off x="5421" y="1464"/>
                <a:ext cx="329" cy="854"/>
              </a:xfrm>
              <a:custGeom>
                <a:avLst/>
                <a:gdLst/>
                <a:ahLst/>
                <a:cxnLst/>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ln>
            </p:spPr>
            <p:txBody>
              <a:bodyPr/>
              <a:p>
                <a:endParaRPr lang="zh-CN" altLang="en-US"/>
              </a:p>
            </p:txBody>
          </p:sp>
        </p:grpSp>
      </p:grpSp>
      <p:sp>
        <p:nvSpPr>
          <p:cNvPr id="4344" name="标题 4343"/>
          <p:cNvSpPr>
            <a:spLocks noGrp="1" noRot="1"/>
          </p:cNvSpPr>
          <p:nvPr>
            <p:ph type="title"/>
          </p:nvPr>
        </p:nvSpPr>
        <p:spPr>
          <a:xfrm>
            <a:off x="298450" y="228600"/>
            <a:ext cx="854075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4345" name="文本占位符 4344"/>
          <p:cNvSpPr>
            <a:spLocks noGrp="1" noRot="1"/>
          </p:cNvSpPr>
          <p:nvPr>
            <p:ph type="body" idx="1"/>
          </p:nvPr>
        </p:nvSpPr>
        <p:spPr>
          <a:xfrm>
            <a:off x="609600" y="1600200"/>
            <a:ext cx="8153400" cy="44989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346" name="日期占位符 4345"/>
          <p:cNvSpPr>
            <a:spLocks noGrp="1"/>
          </p:cNvSpPr>
          <p:nvPr>
            <p:ph type="dt" sz="half" idx="2"/>
          </p:nvPr>
        </p:nvSpPr>
        <p:spPr>
          <a:xfrm>
            <a:off x="298450" y="6245225"/>
            <a:ext cx="2289175" cy="476250"/>
          </a:xfrm>
          <a:prstGeom prst="rect">
            <a:avLst/>
          </a:prstGeom>
          <a:noFill/>
          <a:ln w="9525">
            <a:noFill/>
          </a:ln>
        </p:spPr>
        <p:txBody>
          <a:bodyPr/>
          <a:lstStyle>
            <a:lvl1pPr>
              <a:defRPr sz="1400"/>
            </a:lvl1p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4347" name="页脚占位符 4346"/>
          <p:cNvSpPr>
            <a:spLocks noGrp="1"/>
          </p:cNvSpPr>
          <p:nvPr>
            <p:ph type="ftr" sz="quarter" idx="3"/>
          </p:nvPr>
        </p:nvSpPr>
        <p:spPr>
          <a:xfrm>
            <a:off x="3121025"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4348" name="灯片编号占位符 4347"/>
          <p:cNvSpPr>
            <a:spLocks noGrp="1"/>
          </p:cNvSpPr>
          <p:nvPr>
            <p:ph type="sldNum" sz="quarter" idx="4"/>
          </p:nvPr>
        </p:nvSpPr>
        <p:spPr>
          <a:xfrm>
            <a:off x="6550025" y="6245225"/>
            <a:ext cx="2289175"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Char char="Ø"/>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2" panose="05020102010507070707" pitchFamily="18"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2"/>
        </a:buClr>
        <a:buSzPct val="90000"/>
        <a:buFont typeface="Wingdings" panose="05000000000000000000" pitchFamily="2" charset="2"/>
        <a:buChar char="Ø"/>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2" panose="05020102010507070707" pitchFamily="18"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Tx/>
        <a:buFont typeface="Wingdings 2" panose="05020102010507070707" pitchFamily="18"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Tx/>
        <a:buFont typeface="Wingdings 2" panose="05020102010507070707" pitchFamily="18"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Tx/>
        <a:buFont typeface="Wingdings 2" panose="05020102010507070707" pitchFamily="18"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Tx/>
        <a:buFont typeface="Wingdings 2" panose="05020102010507070707" pitchFamily="18"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1025"/>
          <p:cNvGrpSpPr/>
          <p:nvPr/>
        </p:nvGrpSpPr>
        <p:grpSpPr>
          <a:xfrm>
            <a:off x="566738" y="0"/>
            <a:ext cx="7891462" cy="6821488"/>
            <a:chOff x="349" y="23"/>
            <a:chExt cx="4971" cy="4297"/>
          </a:xfrm>
        </p:grpSpPr>
        <p:sp>
          <p:nvSpPr>
            <p:cNvPr id="1027" name="矩形 1026"/>
            <p:cNvSpPr/>
            <p:nvPr/>
          </p:nvSpPr>
          <p:spPr>
            <a:xfrm>
              <a:off x="384" y="23"/>
              <a:ext cx="21" cy="101"/>
            </a:xfrm>
            <a:prstGeom prst="rect">
              <a:avLst/>
            </a:prstGeom>
            <a:solidFill>
              <a:schemeClr val="bg2">
                <a:alpha val="60001"/>
              </a:schemeClr>
            </a:solidFill>
            <a:ln w="0">
              <a:noFill/>
            </a:ln>
          </p:spPr>
          <p:txBody>
            <a:bodyPr/>
            <a:p>
              <a:endParaRPr lang="zh-CN" altLang="en-US" sz="1350"/>
            </a:p>
          </p:txBody>
        </p:sp>
        <p:sp>
          <p:nvSpPr>
            <p:cNvPr id="1028" name="任意多边形 1027"/>
            <p:cNvSpPr>
              <a:spLocks noEditPoints="1"/>
            </p:cNvSpPr>
            <p:nvPr/>
          </p:nvSpPr>
          <p:spPr>
            <a:xfrm>
              <a:off x="38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29" name="任意多边形 1028"/>
            <p:cNvSpPr>
              <a:spLocks noEditPoints="1"/>
            </p:cNvSpPr>
            <p:nvPr/>
          </p:nvSpPr>
          <p:spPr>
            <a:xfrm>
              <a:off x="38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30" name="任意多边形 1029"/>
            <p:cNvSpPr>
              <a:spLocks noEditPoints="1"/>
            </p:cNvSpPr>
            <p:nvPr/>
          </p:nvSpPr>
          <p:spPr>
            <a:xfrm>
              <a:off x="38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31" name="任意多边形 1030"/>
            <p:cNvSpPr>
              <a:spLocks noEditPoints="1"/>
            </p:cNvSpPr>
            <p:nvPr/>
          </p:nvSpPr>
          <p:spPr>
            <a:xfrm>
              <a:off x="38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32" name="任意多边形 1031"/>
            <p:cNvSpPr>
              <a:spLocks noEditPoints="1"/>
            </p:cNvSpPr>
            <p:nvPr/>
          </p:nvSpPr>
          <p:spPr>
            <a:xfrm>
              <a:off x="38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33" name="任意多边形 1032"/>
            <p:cNvSpPr>
              <a:spLocks noEditPoints="1"/>
            </p:cNvSpPr>
            <p:nvPr/>
          </p:nvSpPr>
          <p:spPr>
            <a:xfrm>
              <a:off x="38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34" name="任意多边形 1033"/>
            <p:cNvSpPr>
              <a:spLocks noEditPoints="1"/>
            </p:cNvSpPr>
            <p:nvPr/>
          </p:nvSpPr>
          <p:spPr>
            <a:xfrm>
              <a:off x="38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35" name="任意多边形 1034"/>
            <p:cNvSpPr>
              <a:spLocks noEditPoints="1"/>
            </p:cNvSpPr>
            <p:nvPr/>
          </p:nvSpPr>
          <p:spPr>
            <a:xfrm>
              <a:off x="38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36" name="任意多边形 1035"/>
            <p:cNvSpPr>
              <a:spLocks noEditPoints="1"/>
            </p:cNvSpPr>
            <p:nvPr/>
          </p:nvSpPr>
          <p:spPr>
            <a:xfrm>
              <a:off x="38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37" name="任意多边形 1036"/>
            <p:cNvSpPr>
              <a:spLocks noEditPoints="1"/>
            </p:cNvSpPr>
            <p:nvPr/>
          </p:nvSpPr>
          <p:spPr>
            <a:xfrm>
              <a:off x="38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38" name="矩形 1037"/>
            <p:cNvSpPr/>
            <p:nvPr/>
          </p:nvSpPr>
          <p:spPr>
            <a:xfrm>
              <a:off x="384" y="4269"/>
              <a:ext cx="21" cy="51"/>
            </a:xfrm>
            <a:prstGeom prst="rect">
              <a:avLst/>
            </a:prstGeom>
            <a:solidFill>
              <a:schemeClr val="bg2">
                <a:alpha val="60001"/>
              </a:schemeClr>
            </a:solidFill>
            <a:ln w="0">
              <a:noFill/>
            </a:ln>
          </p:spPr>
          <p:txBody>
            <a:bodyPr/>
            <a:p>
              <a:endParaRPr lang="zh-CN" altLang="en-US" sz="1350"/>
            </a:p>
          </p:txBody>
        </p:sp>
        <p:sp>
          <p:nvSpPr>
            <p:cNvPr id="1039" name="矩形 1038"/>
            <p:cNvSpPr/>
            <p:nvPr/>
          </p:nvSpPr>
          <p:spPr>
            <a:xfrm>
              <a:off x="829" y="23"/>
              <a:ext cx="21" cy="101"/>
            </a:xfrm>
            <a:prstGeom prst="rect">
              <a:avLst/>
            </a:prstGeom>
            <a:solidFill>
              <a:schemeClr val="bg2">
                <a:alpha val="60001"/>
              </a:schemeClr>
            </a:solidFill>
            <a:ln w="0">
              <a:noFill/>
            </a:ln>
          </p:spPr>
          <p:txBody>
            <a:bodyPr/>
            <a:p>
              <a:endParaRPr lang="zh-CN" altLang="en-US" sz="1350"/>
            </a:p>
          </p:txBody>
        </p:sp>
        <p:sp>
          <p:nvSpPr>
            <p:cNvPr id="1040" name="任意多边形 1039"/>
            <p:cNvSpPr>
              <a:spLocks noEditPoints="1"/>
            </p:cNvSpPr>
            <p:nvPr/>
          </p:nvSpPr>
          <p:spPr>
            <a:xfrm>
              <a:off x="82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41" name="任意多边形 1040"/>
            <p:cNvSpPr>
              <a:spLocks noEditPoints="1"/>
            </p:cNvSpPr>
            <p:nvPr/>
          </p:nvSpPr>
          <p:spPr>
            <a:xfrm>
              <a:off x="82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42" name="任意多边形 1041"/>
            <p:cNvSpPr>
              <a:spLocks noEditPoints="1"/>
            </p:cNvSpPr>
            <p:nvPr/>
          </p:nvSpPr>
          <p:spPr>
            <a:xfrm>
              <a:off x="82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43" name="任意多边形 1042"/>
            <p:cNvSpPr>
              <a:spLocks noEditPoints="1"/>
            </p:cNvSpPr>
            <p:nvPr/>
          </p:nvSpPr>
          <p:spPr>
            <a:xfrm>
              <a:off x="82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44" name="任意多边形 1043"/>
            <p:cNvSpPr>
              <a:spLocks noEditPoints="1"/>
            </p:cNvSpPr>
            <p:nvPr/>
          </p:nvSpPr>
          <p:spPr>
            <a:xfrm>
              <a:off x="82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45" name="任意多边形 1044"/>
            <p:cNvSpPr>
              <a:spLocks noEditPoints="1"/>
            </p:cNvSpPr>
            <p:nvPr/>
          </p:nvSpPr>
          <p:spPr>
            <a:xfrm>
              <a:off x="82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46" name="任意多边形 1045"/>
            <p:cNvSpPr>
              <a:spLocks noEditPoints="1"/>
            </p:cNvSpPr>
            <p:nvPr/>
          </p:nvSpPr>
          <p:spPr>
            <a:xfrm>
              <a:off x="82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47" name="任意多边形 1046"/>
            <p:cNvSpPr>
              <a:spLocks noEditPoints="1"/>
            </p:cNvSpPr>
            <p:nvPr/>
          </p:nvSpPr>
          <p:spPr>
            <a:xfrm>
              <a:off x="82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48" name="任意多边形 1047"/>
            <p:cNvSpPr>
              <a:spLocks noEditPoints="1"/>
            </p:cNvSpPr>
            <p:nvPr/>
          </p:nvSpPr>
          <p:spPr>
            <a:xfrm>
              <a:off x="82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49" name="任意多边形 1048"/>
            <p:cNvSpPr>
              <a:spLocks noEditPoints="1"/>
            </p:cNvSpPr>
            <p:nvPr/>
          </p:nvSpPr>
          <p:spPr>
            <a:xfrm>
              <a:off x="82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50" name="矩形 1049"/>
            <p:cNvSpPr/>
            <p:nvPr/>
          </p:nvSpPr>
          <p:spPr>
            <a:xfrm>
              <a:off x="829" y="4269"/>
              <a:ext cx="21" cy="51"/>
            </a:xfrm>
            <a:prstGeom prst="rect">
              <a:avLst/>
            </a:prstGeom>
            <a:solidFill>
              <a:schemeClr val="bg2">
                <a:alpha val="60001"/>
              </a:schemeClr>
            </a:solidFill>
            <a:ln w="0">
              <a:noFill/>
            </a:ln>
          </p:spPr>
          <p:txBody>
            <a:bodyPr/>
            <a:p>
              <a:endParaRPr lang="zh-CN" altLang="en-US" sz="1350"/>
            </a:p>
          </p:txBody>
        </p:sp>
        <p:sp>
          <p:nvSpPr>
            <p:cNvPr id="1051" name="矩形 1050"/>
            <p:cNvSpPr/>
            <p:nvPr/>
          </p:nvSpPr>
          <p:spPr>
            <a:xfrm>
              <a:off x="1279" y="23"/>
              <a:ext cx="21" cy="101"/>
            </a:xfrm>
            <a:prstGeom prst="rect">
              <a:avLst/>
            </a:prstGeom>
            <a:solidFill>
              <a:schemeClr val="bg2">
                <a:alpha val="60001"/>
              </a:schemeClr>
            </a:solidFill>
            <a:ln w="0">
              <a:noFill/>
            </a:ln>
          </p:spPr>
          <p:txBody>
            <a:bodyPr/>
            <a:p>
              <a:endParaRPr lang="zh-CN" altLang="en-US" sz="1350"/>
            </a:p>
          </p:txBody>
        </p:sp>
        <p:sp>
          <p:nvSpPr>
            <p:cNvPr id="1052" name="任意多边形 1051"/>
            <p:cNvSpPr>
              <a:spLocks noEditPoints="1"/>
            </p:cNvSpPr>
            <p:nvPr/>
          </p:nvSpPr>
          <p:spPr>
            <a:xfrm>
              <a:off x="127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53" name="任意多边形 1052"/>
            <p:cNvSpPr>
              <a:spLocks noEditPoints="1"/>
            </p:cNvSpPr>
            <p:nvPr/>
          </p:nvSpPr>
          <p:spPr>
            <a:xfrm>
              <a:off x="127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54" name="任意多边形 1053"/>
            <p:cNvSpPr>
              <a:spLocks noEditPoints="1"/>
            </p:cNvSpPr>
            <p:nvPr/>
          </p:nvSpPr>
          <p:spPr>
            <a:xfrm>
              <a:off x="127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55" name="任意多边形 1054"/>
            <p:cNvSpPr>
              <a:spLocks noEditPoints="1"/>
            </p:cNvSpPr>
            <p:nvPr/>
          </p:nvSpPr>
          <p:spPr>
            <a:xfrm>
              <a:off x="127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56" name="任意多边形 1055"/>
            <p:cNvSpPr>
              <a:spLocks noEditPoints="1"/>
            </p:cNvSpPr>
            <p:nvPr/>
          </p:nvSpPr>
          <p:spPr>
            <a:xfrm>
              <a:off x="127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57" name="任意多边形 1056"/>
            <p:cNvSpPr>
              <a:spLocks noEditPoints="1"/>
            </p:cNvSpPr>
            <p:nvPr/>
          </p:nvSpPr>
          <p:spPr>
            <a:xfrm>
              <a:off x="127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58" name="任意多边形 1057"/>
            <p:cNvSpPr>
              <a:spLocks noEditPoints="1"/>
            </p:cNvSpPr>
            <p:nvPr/>
          </p:nvSpPr>
          <p:spPr>
            <a:xfrm>
              <a:off x="127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59" name="任意多边形 1058"/>
            <p:cNvSpPr>
              <a:spLocks noEditPoints="1"/>
            </p:cNvSpPr>
            <p:nvPr/>
          </p:nvSpPr>
          <p:spPr>
            <a:xfrm>
              <a:off x="127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60" name="任意多边形 1059"/>
            <p:cNvSpPr>
              <a:spLocks noEditPoints="1"/>
            </p:cNvSpPr>
            <p:nvPr/>
          </p:nvSpPr>
          <p:spPr>
            <a:xfrm>
              <a:off x="127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61" name="任意多边形 1060"/>
            <p:cNvSpPr>
              <a:spLocks noEditPoints="1"/>
            </p:cNvSpPr>
            <p:nvPr/>
          </p:nvSpPr>
          <p:spPr>
            <a:xfrm>
              <a:off x="127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62" name="矩形 1061"/>
            <p:cNvSpPr/>
            <p:nvPr/>
          </p:nvSpPr>
          <p:spPr>
            <a:xfrm>
              <a:off x="1279" y="4269"/>
              <a:ext cx="21" cy="51"/>
            </a:xfrm>
            <a:prstGeom prst="rect">
              <a:avLst/>
            </a:prstGeom>
            <a:solidFill>
              <a:schemeClr val="bg2">
                <a:alpha val="60001"/>
              </a:schemeClr>
            </a:solidFill>
            <a:ln w="0">
              <a:noFill/>
            </a:ln>
          </p:spPr>
          <p:txBody>
            <a:bodyPr/>
            <a:p>
              <a:endParaRPr lang="zh-CN" altLang="en-US" sz="1350"/>
            </a:p>
          </p:txBody>
        </p:sp>
        <p:sp>
          <p:nvSpPr>
            <p:cNvPr id="1063" name="矩形 1062"/>
            <p:cNvSpPr/>
            <p:nvPr/>
          </p:nvSpPr>
          <p:spPr>
            <a:xfrm>
              <a:off x="1724" y="23"/>
              <a:ext cx="21" cy="101"/>
            </a:xfrm>
            <a:prstGeom prst="rect">
              <a:avLst/>
            </a:prstGeom>
            <a:solidFill>
              <a:schemeClr val="bg2">
                <a:alpha val="60001"/>
              </a:schemeClr>
            </a:solidFill>
            <a:ln w="0">
              <a:noFill/>
            </a:ln>
          </p:spPr>
          <p:txBody>
            <a:bodyPr/>
            <a:p>
              <a:endParaRPr lang="zh-CN" altLang="en-US" sz="1350"/>
            </a:p>
          </p:txBody>
        </p:sp>
        <p:sp>
          <p:nvSpPr>
            <p:cNvPr id="1064" name="任意多边形 1063"/>
            <p:cNvSpPr>
              <a:spLocks noEditPoints="1"/>
            </p:cNvSpPr>
            <p:nvPr/>
          </p:nvSpPr>
          <p:spPr>
            <a:xfrm>
              <a:off x="172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65" name="任意多边形 1064"/>
            <p:cNvSpPr>
              <a:spLocks noEditPoints="1"/>
            </p:cNvSpPr>
            <p:nvPr/>
          </p:nvSpPr>
          <p:spPr>
            <a:xfrm>
              <a:off x="172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66" name="任意多边形 1065"/>
            <p:cNvSpPr>
              <a:spLocks noEditPoints="1"/>
            </p:cNvSpPr>
            <p:nvPr/>
          </p:nvSpPr>
          <p:spPr>
            <a:xfrm>
              <a:off x="172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67" name="任意多边形 1066"/>
            <p:cNvSpPr>
              <a:spLocks noEditPoints="1"/>
            </p:cNvSpPr>
            <p:nvPr/>
          </p:nvSpPr>
          <p:spPr>
            <a:xfrm>
              <a:off x="172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68" name="任意多边形 1067"/>
            <p:cNvSpPr>
              <a:spLocks noEditPoints="1"/>
            </p:cNvSpPr>
            <p:nvPr/>
          </p:nvSpPr>
          <p:spPr>
            <a:xfrm>
              <a:off x="172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69" name="任意多边形 1068"/>
            <p:cNvSpPr>
              <a:spLocks noEditPoints="1"/>
            </p:cNvSpPr>
            <p:nvPr/>
          </p:nvSpPr>
          <p:spPr>
            <a:xfrm>
              <a:off x="172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70" name="任意多边形 1069"/>
            <p:cNvSpPr>
              <a:spLocks noEditPoints="1"/>
            </p:cNvSpPr>
            <p:nvPr/>
          </p:nvSpPr>
          <p:spPr>
            <a:xfrm>
              <a:off x="172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71" name="任意多边形 1070"/>
            <p:cNvSpPr>
              <a:spLocks noEditPoints="1"/>
            </p:cNvSpPr>
            <p:nvPr/>
          </p:nvSpPr>
          <p:spPr>
            <a:xfrm>
              <a:off x="172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72" name="任意多边形 1071"/>
            <p:cNvSpPr>
              <a:spLocks noEditPoints="1"/>
            </p:cNvSpPr>
            <p:nvPr/>
          </p:nvSpPr>
          <p:spPr>
            <a:xfrm>
              <a:off x="172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73" name="任意多边形 1072"/>
            <p:cNvSpPr>
              <a:spLocks noEditPoints="1"/>
            </p:cNvSpPr>
            <p:nvPr/>
          </p:nvSpPr>
          <p:spPr>
            <a:xfrm>
              <a:off x="172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74" name="矩形 1073"/>
            <p:cNvSpPr/>
            <p:nvPr/>
          </p:nvSpPr>
          <p:spPr>
            <a:xfrm>
              <a:off x="1724" y="4269"/>
              <a:ext cx="21" cy="51"/>
            </a:xfrm>
            <a:prstGeom prst="rect">
              <a:avLst/>
            </a:prstGeom>
            <a:solidFill>
              <a:schemeClr val="bg2">
                <a:alpha val="60001"/>
              </a:schemeClr>
            </a:solidFill>
            <a:ln w="0">
              <a:noFill/>
            </a:ln>
          </p:spPr>
          <p:txBody>
            <a:bodyPr/>
            <a:p>
              <a:endParaRPr lang="zh-CN" altLang="en-US" sz="1350"/>
            </a:p>
          </p:txBody>
        </p:sp>
        <p:sp>
          <p:nvSpPr>
            <p:cNvPr id="1075" name="矩形 1074"/>
            <p:cNvSpPr/>
            <p:nvPr/>
          </p:nvSpPr>
          <p:spPr>
            <a:xfrm>
              <a:off x="2169" y="23"/>
              <a:ext cx="21" cy="101"/>
            </a:xfrm>
            <a:prstGeom prst="rect">
              <a:avLst/>
            </a:prstGeom>
            <a:solidFill>
              <a:schemeClr val="bg2">
                <a:alpha val="60001"/>
              </a:schemeClr>
            </a:solidFill>
            <a:ln w="0">
              <a:noFill/>
            </a:ln>
          </p:spPr>
          <p:txBody>
            <a:bodyPr/>
            <a:p>
              <a:endParaRPr lang="zh-CN" altLang="en-US" sz="1350"/>
            </a:p>
          </p:txBody>
        </p:sp>
        <p:sp>
          <p:nvSpPr>
            <p:cNvPr id="1076" name="任意多边形 1075"/>
            <p:cNvSpPr>
              <a:spLocks noEditPoints="1"/>
            </p:cNvSpPr>
            <p:nvPr/>
          </p:nvSpPr>
          <p:spPr>
            <a:xfrm>
              <a:off x="216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77" name="任意多边形 1076"/>
            <p:cNvSpPr>
              <a:spLocks noEditPoints="1"/>
            </p:cNvSpPr>
            <p:nvPr/>
          </p:nvSpPr>
          <p:spPr>
            <a:xfrm>
              <a:off x="216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78" name="任意多边形 1077"/>
            <p:cNvSpPr>
              <a:spLocks noEditPoints="1"/>
            </p:cNvSpPr>
            <p:nvPr/>
          </p:nvSpPr>
          <p:spPr>
            <a:xfrm>
              <a:off x="216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79" name="任意多边形 1078"/>
            <p:cNvSpPr>
              <a:spLocks noEditPoints="1"/>
            </p:cNvSpPr>
            <p:nvPr/>
          </p:nvSpPr>
          <p:spPr>
            <a:xfrm>
              <a:off x="216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80" name="任意多边形 1079"/>
            <p:cNvSpPr>
              <a:spLocks noEditPoints="1"/>
            </p:cNvSpPr>
            <p:nvPr/>
          </p:nvSpPr>
          <p:spPr>
            <a:xfrm>
              <a:off x="216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81" name="任意多边形 1080"/>
            <p:cNvSpPr>
              <a:spLocks noEditPoints="1"/>
            </p:cNvSpPr>
            <p:nvPr/>
          </p:nvSpPr>
          <p:spPr>
            <a:xfrm>
              <a:off x="216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82" name="任意多边形 1081"/>
            <p:cNvSpPr>
              <a:spLocks noEditPoints="1"/>
            </p:cNvSpPr>
            <p:nvPr/>
          </p:nvSpPr>
          <p:spPr>
            <a:xfrm>
              <a:off x="216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83" name="任意多边形 1082"/>
            <p:cNvSpPr>
              <a:spLocks noEditPoints="1"/>
            </p:cNvSpPr>
            <p:nvPr/>
          </p:nvSpPr>
          <p:spPr>
            <a:xfrm>
              <a:off x="216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84" name="任意多边形 1083"/>
            <p:cNvSpPr>
              <a:spLocks noEditPoints="1"/>
            </p:cNvSpPr>
            <p:nvPr/>
          </p:nvSpPr>
          <p:spPr>
            <a:xfrm>
              <a:off x="216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85" name="任意多边形 1084"/>
            <p:cNvSpPr>
              <a:spLocks noEditPoints="1"/>
            </p:cNvSpPr>
            <p:nvPr/>
          </p:nvSpPr>
          <p:spPr>
            <a:xfrm>
              <a:off x="216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86" name="矩形 1085"/>
            <p:cNvSpPr/>
            <p:nvPr/>
          </p:nvSpPr>
          <p:spPr>
            <a:xfrm>
              <a:off x="2169" y="4269"/>
              <a:ext cx="21" cy="51"/>
            </a:xfrm>
            <a:prstGeom prst="rect">
              <a:avLst/>
            </a:prstGeom>
            <a:solidFill>
              <a:schemeClr val="bg2">
                <a:alpha val="60001"/>
              </a:schemeClr>
            </a:solidFill>
            <a:ln w="0">
              <a:noFill/>
            </a:ln>
          </p:spPr>
          <p:txBody>
            <a:bodyPr/>
            <a:p>
              <a:endParaRPr lang="zh-CN" altLang="en-US" sz="1350"/>
            </a:p>
          </p:txBody>
        </p:sp>
        <p:sp>
          <p:nvSpPr>
            <p:cNvPr id="1087" name="矩形 1086"/>
            <p:cNvSpPr/>
            <p:nvPr/>
          </p:nvSpPr>
          <p:spPr>
            <a:xfrm>
              <a:off x="2620" y="23"/>
              <a:ext cx="20" cy="101"/>
            </a:xfrm>
            <a:prstGeom prst="rect">
              <a:avLst/>
            </a:prstGeom>
            <a:solidFill>
              <a:schemeClr val="bg2">
                <a:alpha val="60001"/>
              </a:schemeClr>
            </a:solidFill>
            <a:ln w="0">
              <a:noFill/>
            </a:ln>
          </p:spPr>
          <p:txBody>
            <a:bodyPr/>
            <a:p>
              <a:endParaRPr lang="zh-CN" altLang="en-US" sz="1350"/>
            </a:p>
          </p:txBody>
        </p:sp>
        <p:sp>
          <p:nvSpPr>
            <p:cNvPr id="1088" name="任意多边形 1087"/>
            <p:cNvSpPr>
              <a:spLocks noEditPoints="1"/>
            </p:cNvSpPr>
            <p:nvPr/>
          </p:nvSpPr>
          <p:spPr>
            <a:xfrm>
              <a:off x="262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89" name="任意多边形 1088"/>
            <p:cNvSpPr>
              <a:spLocks noEditPoints="1"/>
            </p:cNvSpPr>
            <p:nvPr/>
          </p:nvSpPr>
          <p:spPr>
            <a:xfrm>
              <a:off x="262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90" name="任意多边形 1089"/>
            <p:cNvSpPr>
              <a:spLocks noEditPoints="1"/>
            </p:cNvSpPr>
            <p:nvPr/>
          </p:nvSpPr>
          <p:spPr>
            <a:xfrm>
              <a:off x="262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91" name="任意多边形 1090"/>
            <p:cNvSpPr>
              <a:spLocks noEditPoints="1"/>
            </p:cNvSpPr>
            <p:nvPr/>
          </p:nvSpPr>
          <p:spPr>
            <a:xfrm>
              <a:off x="262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92" name="任意多边形 1091"/>
            <p:cNvSpPr>
              <a:spLocks noEditPoints="1"/>
            </p:cNvSpPr>
            <p:nvPr/>
          </p:nvSpPr>
          <p:spPr>
            <a:xfrm>
              <a:off x="262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93" name="任意多边形 1092"/>
            <p:cNvSpPr>
              <a:spLocks noEditPoints="1"/>
            </p:cNvSpPr>
            <p:nvPr/>
          </p:nvSpPr>
          <p:spPr>
            <a:xfrm>
              <a:off x="262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94" name="任意多边形 1093"/>
            <p:cNvSpPr>
              <a:spLocks noEditPoints="1"/>
            </p:cNvSpPr>
            <p:nvPr/>
          </p:nvSpPr>
          <p:spPr>
            <a:xfrm>
              <a:off x="262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95" name="任意多边形 1094"/>
            <p:cNvSpPr>
              <a:spLocks noEditPoints="1"/>
            </p:cNvSpPr>
            <p:nvPr/>
          </p:nvSpPr>
          <p:spPr>
            <a:xfrm>
              <a:off x="262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96" name="任意多边形 1095"/>
            <p:cNvSpPr>
              <a:spLocks noEditPoints="1"/>
            </p:cNvSpPr>
            <p:nvPr/>
          </p:nvSpPr>
          <p:spPr>
            <a:xfrm>
              <a:off x="262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97" name="任意多边形 1096"/>
            <p:cNvSpPr>
              <a:spLocks noEditPoints="1"/>
            </p:cNvSpPr>
            <p:nvPr/>
          </p:nvSpPr>
          <p:spPr>
            <a:xfrm>
              <a:off x="262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098" name="矩形 1097"/>
            <p:cNvSpPr/>
            <p:nvPr/>
          </p:nvSpPr>
          <p:spPr>
            <a:xfrm>
              <a:off x="2620" y="4269"/>
              <a:ext cx="20" cy="51"/>
            </a:xfrm>
            <a:prstGeom prst="rect">
              <a:avLst/>
            </a:prstGeom>
            <a:solidFill>
              <a:schemeClr val="bg2">
                <a:alpha val="60001"/>
              </a:schemeClr>
            </a:solidFill>
            <a:ln w="0">
              <a:noFill/>
            </a:ln>
          </p:spPr>
          <p:txBody>
            <a:bodyPr/>
            <a:p>
              <a:endParaRPr lang="zh-CN" altLang="en-US" sz="1350"/>
            </a:p>
          </p:txBody>
        </p:sp>
        <p:sp>
          <p:nvSpPr>
            <p:cNvPr id="1099" name="矩形 1098"/>
            <p:cNvSpPr/>
            <p:nvPr/>
          </p:nvSpPr>
          <p:spPr>
            <a:xfrm>
              <a:off x="3065" y="23"/>
              <a:ext cx="20" cy="101"/>
            </a:xfrm>
            <a:prstGeom prst="rect">
              <a:avLst/>
            </a:prstGeom>
            <a:solidFill>
              <a:schemeClr val="bg2">
                <a:alpha val="60001"/>
              </a:schemeClr>
            </a:solidFill>
            <a:ln w="0">
              <a:noFill/>
            </a:ln>
          </p:spPr>
          <p:txBody>
            <a:bodyPr/>
            <a:p>
              <a:endParaRPr lang="zh-CN" altLang="en-US" sz="1350"/>
            </a:p>
          </p:txBody>
        </p:sp>
        <p:sp>
          <p:nvSpPr>
            <p:cNvPr id="1100" name="任意多边形 1099"/>
            <p:cNvSpPr>
              <a:spLocks noEditPoints="1"/>
            </p:cNvSpPr>
            <p:nvPr/>
          </p:nvSpPr>
          <p:spPr>
            <a:xfrm>
              <a:off x="306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01" name="任意多边形 1100"/>
            <p:cNvSpPr>
              <a:spLocks noEditPoints="1"/>
            </p:cNvSpPr>
            <p:nvPr/>
          </p:nvSpPr>
          <p:spPr>
            <a:xfrm>
              <a:off x="306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02" name="任意多边形 1101"/>
            <p:cNvSpPr>
              <a:spLocks noEditPoints="1"/>
            </p:cNvSpPr>
            <p:nvPr/>
          </p:nvSpPr>
          <p:spPr>
            <a:xfrm>
              <a:off x="306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03" name="任意多边形 1102"/>
            <p:cNvSpPr>
              <a:spLocks noEditPoints="1"/>
            </p:cNvSpPr>
            <p:nvPr/>
          </p:nvSpPr>
          <p:spPr>
            <a:xfrm>
              <a:off x="306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04" name="任意多边形 1103"/>
            <p:cNvSpPr>
              <a:spLocks noEditPoints="1"/>
            </p:cNvSpPr>
            <p:nvPr/>
          </p:nvSpPr>
          <p:spPr>
            <a:xfrm>
              <a:off x="306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05" name="任意多边形 1104"/>
            <p:cNvSpPr>
              <a:spLocks noEditPoints="1"/>
            </p:cNvSpPr>
            <p:nvPr/>
          </p:nvSpPr>
          <p:spPr>
            <a:xfrm>
              <a:off x="306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06" name="任意多边形 1105"/>
            <p:cNvSpPr>
              <a:spLocks noEditPoints="1"/>
            </p:cNvSpPr>
            <p:nvPr/>
          </p:nvSpPr>
          <p:spPr>
            <a:xfrm>
              <a:off x="306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07" name="任意多边形 1106"/>
            <p:cNvSpPr>
              <a:spLocks noEditPoints="1"/>
            </p:cNvSpPr>
            <p:nvPr/>
          </p:nvSpPr>
          <p:spPr>
            <a:xfrm>
              <a:off x="306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08" name="任意多边形 1107"/>
            <p:cNvSpPr>
              <a:spLocks noEditPoints="1"/>
            </p:cNvSpPr>
            <p:nvPr/>
          </p:nvSpPr>
          <p:spPr>
            <a:xfrm>
              <a:off x="306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09" name="任意多边形 1108"/>
            <p:cNvSpPr>
              <a:spLocks noEditPoints="1"/>
            </p:cNvSpPr>
            <p:nvPr/>
          </p:nvSpPr>
          <p:spPr>
            <a:xfrm>
              <a:off x="306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10" name="矩形 1109"/>
            <p:cNvSpPr/>
            <p:nvPr/>
          </p:nvSpPr>
          <p:spPr>
            <a:xfrm>
              <a:off x="3065" y="4269"/>
              <a:ext cx="20" cy="51"/>
            </a:xfrm>
            <a:prstGeom prst="rect">
              <a:avLst/>
            </a:prstGeom>
            <a:solidFill>
              <a:schemeClr val="bg2">
                <a:alpha val="60001"/>
              </a:schemeClr>
            </a:solidFill>
            <a:ln w="0">
              <a:noFill/>
            </a:ln>
          </p:spPr>
          <p:txBody>
            <a:bodyPr/>
            <a:p>
              <a:endParaRPr lang="zh-CN" altLang="en-US" sz="1350"/>
            </a:p>
          </p:txBody>
        </p:sp>
        <p:sp>
          <p:nvSpPr>
            <p:cNvPr id="1111" name="矩形 1110"/>
            <p:cNvSpPr/>
            <p:nvPr/>
          </p:nvSpPr>
          <p:spPr>
            <a:xfrm>
              <a:off x="3510" y="23"/>
              <a:ext cx="20" cy="101"/>
            </a:xfrm>
            <a:prstGeom prst="rect">
              <a:avLst/>
            </a:prstGeom>
            <a:solidFill>
              <a:schemeClr val="bg2">
                <a:alpha val="60001"/>
              </a:schemeClr>
            </a:solidFill>
            <a:ln w="0">
              <a:noFill/>
            </a:ln>
          </p:spPr>
          <p:txBody>
            <a:bodyPr/>
            <a:p>
              <a:endParaRPr lang="zh-CN" altLang="en-US" sz="1350"/>
            </a:p>
          </p:txBody>
        </p:sp>
        <p:sp>
          <p:nvSpPr>
            <p:cNvPr id="1112" name="任意多边形 1111"/>
            <p:cNvSpPr>
              <a:spLocks noEditPoints="1"/>
            </p:cNvSpPr>
            <p:nvPr/>
          </p:nvSpPr>
          <p:spPr>
            <a:xfrm>
              <a:off x="351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13" name="任意多边形 1112"/>
            <p:cNvSpPr>
              <a:spLocks noEditPoints="1"/>
            </p:cNvSpPr>
            <p:nvPr/>
          </p:nvSpPr>
          <p:spPr>
            <a:xfrm>
              <a:off x="351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14" name="任意多边形 1113"/>
            <p:cNvSpPr>
              <a:spLocks noEditPoints="1"/>
            </p:cNvSpPr>
            <p:nvPr/>
          </p:nvSpPr>
          <p:spPr>
            <a:xfrm>
              <a:off x="351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15" name="任意多边形 1114"/>
            <p:cNvSpPr>
              <a:spLocks noEditPoints="1"/>
            </p:cNvSpPr>
            <p:nvPr/>
          </p:nvSpPr>
          <p:spPr>
            <a:xfrm>
              <a:off x="351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16" name="任意多边形 1115"/>
            <p:cNvSpPr>
              <a:spLocks noEditPoints="1"/>
            </p:cNvSpPr>
            <p:nvPr/>
          </p:nvSpPr>
          <p:spPr>
            <a:xfrm>
              <a:off x="351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17" name="任意多边形 1116"/>
            <p:cNvSpPr>
              <a:spLocks noEditPoints="1"/>
            </p:cNvSpPr>
            <p:nvPr/>
          </p:nvSpPr>
          <p:spPr>
            <a:xfrm>
              <a:off x="351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18" name="任意多边形 1117"/>
            <p:cNvSpPr>
              <a:spLocks noEditPoints="1"/>
            </p:cNvSpPr>
            <p:nvPr/>
          </p:nvSpPr>
          <p:spPr>
            <a:xfrm>
              <a:off x="351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19" name="任意多边形 1118"/>
            <p:cNvSpPr>
              <a:spLocks noEditPoints="1"/>
            </p:cNvSpPr>
            <p:nvPr/>
          </p:nvSpPr>
          <p:spPr>
            <a:xfrm>
              <a:off x="351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20" name="任意多边形 1119"/>
            <p:cNvSpPr>
              <a:spLocks noEditPoints="1"/>
            </p:cNvSpPr>
            <p:nvPr/>
          </p:nvSpPr>
          <p:spPr>
            <a:xfrm>
              <a:off x="351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21" name="任意多边形 1120"/>
            <p:cNvSpPr>
              <a:spLocks noEditPoints="1"/>
            </p:cNvSpPr>
            <p:nvPr/>
          </p:nvSpPr>
          <p:spPr>
            <a:xfrm>
              <a:off x="351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22" name="矩形 1121"/>
            <p:cNvSpPr/>
            <p:nvPr/>
          </p:nvSpPr>
          <p:spPr>
            <a:xfrm>
              <a:off x="3510" y="4269"/>
              <a:ext cx="20" cy="51"/>
            </a:xfrm>
            <a:prstGeom prst="rect">
              <a:avLst/>
            </a:prstGeom>
            <a:solidFill>
              <a:schemeClr val="bg2">
                <a:alpha val="60001"/>
              </a:schemeClr>
            </a:solidFill>
            <a:ln w="0">
              <a:noFill/>
            </a:ln>
          </p:spPr>
          <p:txBody>
            <a:bodyPr/>
            <a:p>
              <a:endParaRPr lang="zh-CN" altLang="en-US" sz="1350"/>
            </a:p>
          </p:txBody>
        </p:sp>
        <p:sp>
          <p:nvSpPr>
            <p:cNvPr id="1123" name="矩形 1122"/>
            <p:cNvSpPr/>
            <p:nvPr/>
          </p:nvSpPr>
          <p:spPr>
            <a:xfrm>
              <a:off x="3960" y="23"/>
              <a:ext cx="20" cy="101"/>
            </a:xfrm>
            <a:prstGeom prst="rect">
              <a:avLst/>
            </a:prstGeom>
            <a:solidFill>
              <a:schemeClr val="bg2">
                <a:alpha val="60001"/>
              </a:schemeClr>
            </a:solidFill>
            <a:ln w="0">
              <a:noFill/>
            </a:ln>
          </p:spPr>
          <p:txBody>
            <a:bodyPr/>
            <a:p>
              <a:endParaRPr lang="zh-CN" altLang="en-US" sz="1350"/>
            </a:p>
          </p:txBody>
        </p:sp>
        <p:sp>
          <p:nvSpPr>
            <p:cNvPr id="1124" name="任意多边形 1123"/>
            <p:cNvSpPr>
              <a:spLocks noEditPoints="1"/>
            </p:cNvSpPr>
            <p:nvPr/>
          </p:nvSpPr>
          <p:spPr>
            <a:xfrm>
              <a:off x="396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25" name="任意多边形 1124"/>
            <p:cNvSpPr>
              <a:spLocks noEditPoints="1"/>
            </p:cNvSpPr>
            <p:nvPr/>
          </p:nvSpPr>
          <p:spPr>
            <a:xfrm>
              <a:off x="396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26" name="任意多边形 1125"/>
            <p:cNvSpPr>
              <a:spLocks noEditPoints="1"/>
            </p:cNvSpPr>
            <p:nvPr/>
          </p:nvSpPr>
          <p:spPr>
            <a:xfrm>
              <a:off x="396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27" name="任意多边形 1126"/>
            <p:cNvSpPr>
              <a:spLocks noEditPoints="1"/>
            </p:cNvSpPr>
            <p:nvPr/>
          </p:nvSpPr>
          <p:spPr>
            <a:xfrm>
              <a:off x="396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28" name="任意多边形 1127"/>
            <p:cNvSpPr>
              <a:spLocks noEditPoints="1"/>
            </p:cNvSpPr>
            <p:nvPr/>
          </p:nvSpPr>
          <p:spPr>
            <a:xfrm>
              <a:off x="396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29" name="任意多边形 1128"/>
            <p:cNvSpPr>
              <a:spLocks noEditPoints="1"/>
            </p:cNvSpPr>
            <p:nvPr/>
          </p:nvSpPr>
          <p:spPr>
            <a:xfrm>
              <a:off x="396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30" name="任意多边形 1129"/>
            <p:cNvSpPr>
              <a:spLocks noEditPoints="1"/>
            </p:cNvSpPr>
            <p:nvPr/>
          </p:nvSpPr>
          <p:spPr>
            <a:xfrm>
              <a:off x="396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31" name="任意多边形 1130"/>
            <p:cNvSpPr>
              <a:spLocks noEditPoints="1"/>
            </p:cNvSpPr>
            <p:nvPr/>
          </p:nvSpPr>
          <p:spPr>
            <a:xfrm>
              <a:off x="396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32" name="任意多边形 1131"/>
            <p:cNvSpPr>
              <a:spLocks noEditPoints="1"/>
            </p:cNvSpPr>
            <p:nvPr/>
          </p:nvSpPr>
          <p:spPr>
            <a:xfrm>
              <a:off x="396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33" name="任意多边形 1132"/>
            <p:cNvSpPr>
              <a:spLocks noEditPoints="1"/>
            </p:cNvSpPr>
            <p:nvPr/>
          </p:nvSpPr>
          <p:spPr>
            <a:xfrm>
              <a:off x="396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34" name="矩形 1133"/>
            <p:cNvSpPr/>
            <p:nvPr/>
          </p:nvSpPr>
          <p:spPr>
            <a:xfrm>
              <a:off x="3960" y="4269"/>
              <a:ext cx="20" cy="51"/>
            </a:xfrm>
            <a:prstGeom prst="rect">
              <a:avLst/>
            </a:prstGeom>
            <a:solidFill>
              <a:schemeClr val="bg2">
                <a:alpha val="60001"/>
              </a:schemeClr>
            </a:solidFill>
            <a:ln w="0">
              <a:noFill/>
            </a:ln>
          </p:spPr>
          <p:txBody>
            <a:bodyPr/>
            <a:p>
              <a:endParaRPr lang="zh-CN" altLang="en-US" sz="1350"/>
            </a:p>
          </p:txBody>
        </p:sp>
        <p:sp>
          <p:nvSpPr>
            <p:cNvPr id="1135" name="矩形 1134"/>
            <p:cNvSpPr/>
            <p:nvPr/>
          </p:nvSpPr>
          <p:spPr>
            <a:xfrm>
              <a:off x="4405" y="23"/>
              <a:ext cx="20" cy="101"/>
            </a:xfrm>
            <a:prstGeom prst="rect">
              <a:avLst/>
            </a:prstGeom>
            <a:solidFill>
              <a:schemeClr val="bg2">
                <a:alpha val="60001"/>
              </a:schemeClr>
            </a:solidFill>
            <a:ln w="0">
              <a:noFill/>
            </a:ln>
          </p:spPr>
          <p:txBody>
            <a:bodyPr/>
            <a:p>
              <a:endParaRPr lang="zh-CN" altLang="en-US" sz="1350"/>
            </a:p>
          </p:txBody>
        </p:sp>
        <p:sp>
          <p:nvSpPr>
            <p:cNvPr id="1136" name="任意多边形 1135"/>
            <p:cNvSpPr>
              <a:spLocks noEditPoints="1"/>
            </p:cNvSpPr>
            <p:nvPr/>
          </p:nvSpPr>
          <p:spPr>
            <a:xfrm>
              <a:off x="440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37" name="任意多边形 1136"/>
            <p:cNvSpPr>
              <a:spLocks noEditPoints="1"/>
            </p:cNvSpPr>
            <p:nvPr/>
          </p:nvSpPr>
          <p:spPr>
            <a:xfrm>
              <a:off x="440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38" name="任意多边形 1137"/>
            <p:cNvSpPr>
              <a:spLocks noEditPoints="1"/>
            </p:cNvSpPr>
            <p:nvPr/>
          </p:nvSpPr>
          <p:spPr>
            <a:xfrm>
              <a:off x="440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39" name="任意多边形 1138"/>
            <p:cNvSpPr>
              <a:spLocks noEditPoints="1"/>
            </p:cNvSpPr>
            <p:nvPr/>
          </p:nvSpPr>
          <p:spPr>
            <a:xfrm>
              <a:off x="440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40" name="任意多边形 1139"/>
            <p:cNvSpPr>
              <a:spLocks noEditPoints="1"/>
            </p:cNvSpPr>
            <p:nvPr/>
          </p:nvSpPr>
          <p:spPr>
            <a:xfrm>
              <a:off x="440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41" name="任意多边形 1140"/>
            <p:cNvSpPr>
              <a:spLocks noEditPoints="1"/>
            </p:cNvSpPr>
            <p:nvPr/>
          </p:nvSpPr>
          <p:spPr>
            <a:xfrm>
              <a:off x="440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42" name="任意多边形 1141"/>
            <p:cNvSpPr>
              <a:spLocks noEditPoints="1"/>
            </p:cNvSpPr>
            <p:nvPr/>
          </p:nvSpPr>
          <p:spPr>
            <a:xfrm>
              <a:off x="440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43" name="任意多边形 1142"/>
            <p:cNvSpPr>
              <a:spLocks noEditPoints="1"/>
            </p:cNvSpPr>
            <p:nvPr/>
          </p:nvSpPr>
          <p:spPr>
            <a:xfrm>
              <a:off x="440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44" name="任意多边形 1143"/>
            <p:cNvSpPr>
              <a:spLocks noEditPoints="1"/>
            </p:cNvSpPr>
            <p:nvPr/>
          </p:nvSpPr>
          <p:spPr>
            <a:xfrm>
              <a:off x="440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45" name="任意多边形 1144"/>
            <p:cNvSpPr>
              <a:spLocks noEditPoints="1"/>
            </p:cNvSpPr>
            <p:nvPr/>
          </p:nvSpPr>
          <p:spPr>
            <a:xfrm>
              <a:off x="440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46" name="矩形 1145"/>
            <p:cNvSpPr/>
            <p:nvPr/>
          </p:nvSpPr>
          <p:spPr>
            <a:xfrm>
              <a:off x="4405" y="4269"/>
              <a:ext cx="20" cy="51"/>
            </a:xfrm>
            <a:prstGeom prst="rect">
              <a:avLst/>
            </a:prstGeom>
            <a:solidFill>
              <a:schemeClr val="bg2">
                <a:alpha val="60001"/>
              </a:schemeClr>
            </a:solidFill>
            <a:ln w="0">
              <a:noFill/>
            </a:ln>
          </p:spPr>
          <p:txBody>
            <a:bodyPr/>
            <a:p>
              <a:endParaRPr lang="zh-CN" altLang="en-US" sz="1350"/>
            </a:p>
          </p:txBody>
        </p:sp>
        <p:sp>
          <p:nvSpPr>
            <p:cNvPr id="1147" name="矩形 1146"/>
            <p:cNvSpPr/>
            <p:nvPr/>
          </p:nvSpPr>
          <p:spPr>
            <a:xfrm>
              <a:off x="4850" y="23"/>
              <a:ext cx="20" cy="101"/>
            </a:xfrm>
            <a:prstGeom prst="rect">
              <a:avLst/>
            </a:prstGeom>
            <a:solidFill>
              <a:schemeClr val="bg2">
                <a:alpha val="60001"/>
              </a:schemeClr>
            </a:solidFill>
            <a:ln w="0">
              <a:noFill/>
            </a:ln>
          </p:spPr>
          <p:txBody>
            <a:bodyPr/>
            <a:p>
              <a:endParaRPr lang="zh-CN" altLang="en-US" sz="1350"/>
            </a:p>
          </p:txBody>
        </p:sp>
        <p:sp>
          <p:nvSpPr>
            <p:cNvPr id="1148" name="任意多边形 1147"/>
            <p:cNvSpPr>
              <a:spLocks noEditPoints="1"/>
            </p:cNvSpPr>
            <p:nvPr/>
          </p:nvSpPr>
          <p:spPr>
            <a:xfrm>
              <a:off x="485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49" name="任意多边形 1148"/>
            <p:cNvSpPr>
              <a:spLocks noEditPoints="1"/>
            </p:cNvSpPr>
            <p:nvPr/>
          </p:nvSpPr>
          <p:spPr>
            <a:xfrm>
              <a:off x="485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50" name="任意多边形 1149"/>
            <p:cNvSpPr>
              <a:spLocks noEditPoints="1"/>
            </p:cNvSpPr>
            <p:nvPr/>
          </p:nvSpPr>
          <p:spPr>
            <a:xfrm>
              <a:off x="485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51" name="任意多边形 1150"/>
            <p:cNvSpPr>
              <a:spLocks noEditPoints="1"/>
            </p:cNvSpPr>
            <p:nvPr/>
          </p:nvSpPr>
          <p:spPr>
            <a:xfrm>
              <a:off x="485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52" name="任意多边形 1151"/>
            <p:cNvSpPr>
              <a:spLocks noEditPoints="1"/>
            </p:cNvSpPr>
            <p:nvPr/>
          </p:nvSpPr>
          <p:spPr>
            <a:xfrm>
              <a:off x="485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53" name="任意多边形 1152"/>
            <p:cNvSpPr>
              <a:spLocks noEditPoints="1"/>
            </p:cNvSpPr>
            <p:nvPr/>
          </p:nvSpPr>
          <p:spPr>
            <a:xfrm>
              <a:off x="485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54" name="任意多边形 1153"/>
            <p:cNvSpPr>
              <a:spLocks noEditPoints="1"/>
            </p:cNvSpPr>
            <p:nvPr/>
          </p:nvSpPr>
          <p:spPr>
            <a:xfrm>
              <a:off x="485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55" name="任意多边形 1154"/>
            <p:cNvSpPr>
              <a:spLocks noEditPoints="1"/>
            </p:cNvSpPr>
            <p:nvPr/>
          </p:nvSpPr>
          <p:spPr>
            <a:xfrm>
              <a:off x="485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56" name="任意多边形 1155"/>
            <p:cNvSpPr>
              <a:spLocks noEditPoints="1"/>
            </p:cNvSpPr>
            <p:nvPr/>
          </p:nvSpPr>
          <p:spPr>
            <a:xfrm>
              <a:off x="485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57" name="任意多边形 1156"/>
            <p:cNvSpPr>
              <a:spLocks noEditPoints="1"/>
            </p:cNvSpPr>
            <p:nvPr/>
          </p:nvSpPr>
          <p:spPr>
            <a:xfrm>
              <a:off x="485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58" name="矩形 1157"/>
            <p:cNvSpPr/>
            <p:nvPr/>
          </p:nvSpPr>
          <p:spPr>
            <a:xfrm>
              <a:off x="4850" y="4269"/>
              <a:ext cx="20" cy="51"/>
            </a:xfrm>
            <a:prstGeom prst="rect">
              <a:avLst/>
            </a:prstGeom>
            <a:solidFill>
              <a:schemeClr val="bg2">
                <a:alpha val="60001"/>
              </a:schemeClr>
            </a:solidFill>
            <a:ln w="0">
              <a:noFill/>
            </a:ln>
          </p:spPr>
          <p:txBody>
            <a:bodyPr/>
            <a:p>
              <a:endParaRPr lang="zh-CN" altLang="en-US" sz="1350"/>
            </a:p>
          </p:txBody>
        </p:sp>
        <p:sp>
          <p:nvSpPr>
            <p:cNvPr id="1159" name="矩形 1158"/>
            <p:cNvSpPr/>
            <p:nvPr/>
          </p:nvSpPr>
          <p:spPr>
            <a:xfrm>
              <a:off x="5300" y="23"/>
              <a:ext cx="20" cy="101"/>
            </a:xfrm>
            <a:prstGeom prst="rect">
              <a:avLst/>
            </a:prstGeom>
            <a:solidFill>
              <a:schemeClr val="bg2">
                <a:alpha val="60001"/>
              </a:schemeClr>
            </a:solidFill>
            <a:ln w="0">
              <a:noFill/>
            </a:ln>
          </p:spPr>
          <p:txBody>
            <a:bodyPr/>
            <a:p>
              <a:endParaRPr lang="zh-CN" altLang="en-US" sz="1350"/>
            </a:p>
          </p:txBody>
        </p:sp>
        <p:sp>
          <p:nvSpPr>
            <p:cNvPr id="1160" name="任意多边形 1159"/>
            <p:cNvSpPr>
              <a:spLocks noEditPoints="1"/>
            </p:cNvSpPr>
            <p:nvPr/>
          </p:nvSpPr>
          <p:spPr>
            <a:xfrm>
              <a:off x="530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61" name="任意多边形 1160"/>
            <p:cNvSpPr>
              <a:spLocks noEditPoints="1"/>
            </p:cNvSpPr>
            <p:nvPr/>
          </p:nvSpPr>
          <p:spPr>
            <a:xfrm>
              <a:off x="530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62" name="任意多边形 1161"/>
            <p:cNvSpPr>
              <a:spLocks noEditPoints="1"/>
            </p:cNvSpPr>
            <p:nvPr/>
          </p:nvSpPr>
          <p:spPr>
            <a:xfrm>
              <a:off x="530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63" name="任意多边形 1162"/>
            <p:cNvSpPr>
              <a:spLocks noEditPoints="1"/>
            </p:cNvSpPr>
            <p:nvPr/>
          </p:nvSpPr>
          <p:spPr>
            <a:xfrm>
              <a:off x="530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64" name="任意多边形 1163"/>
            <p:cNvSpPr>
              <a:spLocks noEditPoints="1"/>
            </p:cNvSpPr>
            <p:nvPr/>
          </p:nvSpPr>
          <p:spPr>
            <a:xfrm>
              <a:off x="530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65" name="任意多边形 1164"/>
            <p:cNvSpPr>
              <a:spLocks noEditPoints="1"/>
            </p:cNvSpPr>
            <p:nvPr/>
          </p:nvSpPr>
          <p:spPr>
            <a:xfrm>
              <a:off x="530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66" name="任意多边形 1165"/>
            <p:cNvSpPr>
              <a:spLocks noEditPoints="1"/>
            </p:cNvSpPr>
            <p:nvPr/>
          </p:nvSpPr>
          <p:spPr>
            <a:xfrm>
              <a:off x="530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67" name="任意多边形 1166"/>
            <p:cNvSpPr>
              <a:spLocks noEditPoints="1"/>
            </p:cNvSpPr>
            <p:nvPr/>
          </p:nvSpPr>
          <p:spPr>
            <a:xfrm>
              <a:off x="530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68" name="任意多边形 1167"/>
            <p:cNvSpPr>
              <a:spLocks noEditPoints="1"/>
            </p:cNvSpPr>
            <p:nvPr/>
          </p:nvSpPr>
          <p:spPr>
            <a:xfrm>
              <a:off x="530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69" name="任意多边形 1168"/>
            <p:cNvSpPr>
              <a:spLocks noEditPoints="1"/>
            </p:cNvSpPr>
            <p:nvPr/>
          </p:nvSpPr>
          <p:spPr>
            <a:xfrm>
              <a:off x="530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sz="1350"/>
            </a:p>
          </p:txBody>
        </p:sp>
        <p:sp>
          <p:nvSpPr>
            <p:cNvPr id="1170" name="矩形 1169"/>
            <p:cNvSpPr/>
            <p:nvPr/>
          </p:nvSpPr>
          <p:spPr>
            <a:xfrm>
              <a:off x="5300" y="4269"/>
              <a:ext cx="20" cy="51"/>
            </a:xfrm>
            <a:prstGeom prst="rect">
              <a:avLst/>
            </a:prstGeom>
            <a:solidFill>
              <a:schemeClr val="bg2">
                <a:alpha val="60001"/>
              </a:schemeClr>
            </a:solidFill>
            <a:ln w="0">
              <a:noFill/>
            </a:ln>
          </p:spPr>
          <p:txBody>
            <a:bodyPr/>
            <a:p>
              <a:endParaRPr lang="zh-CN" altLang="en-US" sz="1350"/>
            </a:p>
          </p:txBody>
        </p:sp>
        <p:sp>
          <p:nvSpPr>
            <p:cNvPr id="1171" name="任意多边形 1170"/>
            <p:cNvSpPr/>
            <p:nvPr/>
          </p:nvSpPr>
          <p:spPr>
            <a:xfrm>
              <a:off x="349" y="3304"/>
              <a:ext cx="20" cy="10"/>
            </a:xfrm>
            <a:custGeom>
              <a:avLst/>
              <a:gdLst/>
              <a:ahLst/>
              <a:cxnLst/>
              <a:pathLst>
                <a:path w="4" h="2">
                  <a:moveTo>
                    <a:pt x="0" y="1"/>
                  </a:moveTo>
                  <a:cubicBezTo>
                    <a:pt x="1" y="2"/>
                    <a:pt x="4" y="0"/>
                    <a:pt x="0" y="1"/>
                  </a:cubicBezTo>
                  <a:close/>
                </a:path>
              </a:pathLst>
            </a:custGeom>
            <a:solidFill>
              <a:schemeClr val="bg2">
                <a:alpha val="60001"/>
              </a:schemeClr>
            </a:solidFill>
            <a:ln w="0">
              <a:noFill/>
            </a:ln>
          </p:spPr>
          <p:txBody>
            <a:bodyPr/>
            <a:p>
              <a:endParaRPr lang="zh-CN" altLang="en-US" sz="1350"/>
            </a:p>
          </p:txBody>
        </p:sp>
      </p:grpSp>
      <p:grpSp>
        <p:nvGrpSpPr>
          <p:cNvPr id="1172" name="组合 1171"/>
          <p:cNvGrpSpPr/>
          <p:nvPr/>
        </p:nvGrpSpPr>
        <p:grpSpPr>
          <a:xfrm>
            <a:off x="1066800" y="3444875"/>
            <a:ext cx="533400" cy="492125"/>
            <a:chOff x="96" y="2784"/>
            <a:chExt cx="1062" cy="981"/>
          </a:xfrm>
        </p:grpSpPr>
        <p:sp>
          <p:nvSpPr>
            <p:cNvPr id="1173" name="任意多边形 1172"/>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sz="1350"/>
            </a:p>
          </p:txBody>
        </p:sp>
        <p:sp>
          <p:nvSpPr>
            <p:cNvPr id="1174" name="任意多边形 1173"/>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sz="1350"/>
            </a:p>
          </p:txBody>
        </p:sp>
        <p:sp>
          <p:nvSpPr>
            <p:cNvPr id="1175" name="任意多边形 1174"/>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sz="1350"/>
            </a:p>
          </p:txBody>
        </p:sp>
        <p:sp>
          <p:nvSpPr>
            <p:cNvPr id="1176" name="任意多边形 1175"/>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sz="1350"/>
            </a:p>
          </p:txBody>
        </p:sp>
        <p:sp>
          <p:nvSpPr>
            <p:cNvPr id="1177" name="任意多边形 1176"/>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sz="1350"/>
            </a:p>
          </p:txBody>
        </p:sp>
        <p:sp>
          <p:nvSpPr>
            <p:cNvPr id="1178" name="任意多边形 1177"/>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sz="1350"/>
            </a:p>
          </p:txBody>
        </p:sp>
        <p:sp>
          <p:nvSpPr>
            <p:cNvPr id="1179" name="任意多边形 1178"/>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sz="1350"/>
            </a:p>
          </p:txBody>
        </p:sp>
        <p:sp>
          <p:nvSpPr>
            <p:cNvPr id="1180" name="任意多边形 1179"/>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sz="1350"/>
            </a:p>
          </p:txBody>
        </p:sp>
        <p:sp>
          <p:nvSpPr>
            <p:cNvPr id="1181" name="任意多边形 1180"/>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sz="1350"/>
            </a:p>
          </p:txBody>
        </p:sp>
        <p:sp>
          <p:nvSpPr>
            <p:cNvPr id="1182" name="任意多边形 1181"/>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sz="1350"/>
            </a:p>
          </p:txBody>
        </p:sp>
        <p:sp>
          <p:nvSpPr>
            <p:cNvPr id="1183" name="任意多边形 1182"/>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sz="1350"/>
            </a:p>
          </p:txBody>
        </p:sp>
        <p:sp>
          <p:nvSpPr>
            <p:cNvPr id="1184" name="任意多边形 1183"/>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sz="1350"/>
            </a:p>
          </p:txBody>
        </p:sp>
        <p:sp>
          <p:nvSpPr>
            <p:cNvPr id="1185" name="任意多边形 1184"/>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sz="1350"/>
            </a:p>
          </p:txBody>
        </p:sp>
      </p:grpSp>
      <p:grpSp>
        <p:nvGrpSpPr>
          <p:cNvPr id="1186" name="组合 1185"/>
          <p:cNvGrpSpPr/>
          <p:nvPr/>
        </p:nvGrpSpPr>
        <p:grpSpPr>
          <a:xfrm>
            <a:off x="1066800" y="4552950"/>
            <a:ext cx="533400" cy="492125"/>
            <a:chOff x="96" y="2784"/>
            <a:chExt cx="1062" cy="981"/>
          </a:xfrm>
        </p:grpSpPr>
        <p:sp>
          <p:nvSpPr>
            <p:cNvPr id="1187" name="任意多边形 1186"/>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sz="1350"/>
            </a:p>
          </p:txBody>
        </p:sp>
        <p:sp>
          <p:nvSpPr>
            <p:cNvPr id="1188" name="任意多边形 1187"/>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sz="1350"/>
            </a:p>
          </p:txBody>
        </p:sp>
        <p:sp>
          <p:nvSpPr>
            <p:cNvPr id="1189" name="任意多边形 1188"/>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sz="1350"/>
            </a:p>
          </p:txBody>
        </p:sp>
        <p:sp>
          <p:nvSpPr>
            <p:cNvPr id="1190" name="任意多边形 1189"/>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sz="1350"/>
            </a:p>
          </p:txBody>
        </p:sp>
        <p:sp>
          <p:nvSpPr>
            <p:cNvPr id="1191" name="任意多边形 1190"/>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sz="1350"/>
            </a:p>
          </p:txBody>
        </p:sp>
        <p:sp>
          <p:nvSpPr>
            <p:cNvPr id="1192" name="任意多边形 1191"/>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sz="1350"/>
            </a:p>
          </p:txBody>
        </p:sp>
        <p:sp>
          <p:nvSpPr>
            <p:cNvPr id="1193" name="任意多边形 1192"/>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sz="1350"/>
            </a:p>
          </p:txBody>
        </p:sp>
        <p:sp>
          <p:nvSpPr>
            <p:cNvPr id="1194" name="任意多边形 1193"/>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sz="1350"/>
            </a:p>
          </p:txBody>
        </p:sp>
        <p:sp>
          <p:nvSpPr>
            <p:cNvPr id="1195" name="任意多边形 1194"/>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sz="1350"/>
            </a:p>
          </p:txBody>
        </p:sp>
        <p:sp>
          <p:nvSpPr>
            <p:cNvPr id="1196" name="任意多边形 1195"/>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sz="1350"/>
            </a:p>
          </p:txBody>
        </p:sp>
        <p:sp>
          <p:nvSpPr>
            <p:cNvPr id="1197" name="任意多边形 1196"/>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sz="1350"/>
            </a:p>
          </p:txBody>
        </p:sp>
        <p:sp>
          <p:nvSpPr>
            <p:cNvPr id="1198" name="任意多边形 1197"/>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sz="1350"/>
            </a:p>
          </p:txBody>
        </p:sp>
        <p:sp>
          <p:nvSpPr>
            <p:cNvPr id="1199" name="任意多边形 1198"/>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sz="1350"/>
            </a:p>
          </p:txBody>
        </p:sp>
      </p:grpSp>
      <p:grpSp>
        <p:nvGrpSpPr>
          <p:cNvPr id="1200" name="组合 1199"/>
          <p:cNvGrpSpPr/>
          <p:nvPr/>
        </p:nvGrpSpPr>
        <p:grpSpPr>
          <a:xfrm>
            <a:off x="1066800" y="5562600"/>
            <a:ext cx="533400" cy="492125"/>
            <a:chOff x="96" y="2784"/>
            <a:chExt cx="1062" cy="981"/>
          </a:xfrm>
        </p:grpSpPr>
        <p:sp>
          <p:nvSpPr>
            <p:cNvPr id="1201" name="任意多边形 1200"/>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sz="1350"/>
            </a:p>
          </p:txBody>
        </p:sp>
        <p:sp>
          <p:nvSpPr>
            <p:cNvPr id="1202" name="任意多边形 1201"/>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sz="1350"/>
            </a:p>
          </p:txBody>
        </p:sp>
        <p:sp>
          <p:nvSpPr>
            <p:cNvPr id="1203" name="任意多边形 1202"/>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sz="1350"/>
            </a:p>
          </p:txBody>
        </p:sp>
        <p:sp>
          <p:nvSpPr>
            <p:cNvPr id="1204" name="任意多边形 1203"/>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sz="1350"/>
            </a:p>
          </p:txBody>
        </p:sp>
        <p:sp>
          <p:nvSpPr>
            <p:cNvPr id="1205" name="任意多边形 1204"/>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sz="1350"/>
            </a:p>
          </p:txBody>
        </p:sp>
        <p:sp>
          <p:nvSpPr>
            <p:cNvPr id="1206" name="任意多边形 1205"/>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sz="1350"/>
            </a:p>
          </p:txBody>
        </p:sp>
        <p:sp>
          <p:nvSpPr>
            <p:cNvPr id="1207" name="任意多边形 1206"/>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sz="1350"/>
            </a:p>
          </p:txBody>
        </p:sp>
        <p:sp>
          <p:nvSpPr>
            <p:cNvPr id="1208" name="任意多边形 1207"/>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sz="1350"/>
            </a:p>
          </p:txBody>
        </p:sp>
        <p:sp>
          <p:nvSpPr>
            <p:cNvPr id="1209" name="任意多边形 1208"/>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sz="1350"/>
            </a:p>
          </p:txBody>
        </p:sp>
        <p:sp>
          <p:nvSpPr>
            <p:cNvPr id="1210" name="任意多边形 1209"/>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sz="1350"/>
            </a:p>
          </p:txBody>
        </p:sp>
        <p:sp>
          <p:nvSpPr>
            <p:cNvPr id="1211" name="任意多边形 1210"/>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sz="1350"/>
            </a:p>
          </p:txBody>
        </p:sp>
        <p:sp>
          <p:nvSpPr>
            <p:cNvPr id="1212" name="任意多边形 1211"/>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sz="1350"/>
            </a:p>
          </p:txBody>
        </p:sp>
        <p:sp>
          <p:nvSpPr>
            <p:cNvPr id="1213" name="任意多边形 1212"/>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sz="1350"/>
            </a:p>
          </p:txBody>
        </p:sp>
      </p:grpSp>
      <p:grpSp>
        <p:nvGrpSpPr>
          <p:cNvPr id="1214" name="组合 1213"/>
          <p:cNvGrpSpPr/>
          <p:nvPr/>
        </p:nvGrpSpPr>
        <p:grpSpPr>
          <a:xfrm>
            <a:off x="381000" y="3962400"/>
            <a:ext cx="533400" cy="492125"/>
            <a:chOff x="96" y="2784"/>
            <a:chExt cx="1062" cy="981"/>
          </a:xfrm>
        </p:grpSpPr>
        <p:sp>
          <p:nvSpPr>
            <p:cNvPr id="1215" name="任意多边形 1214"/>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sz="1350"/>
            </a:p>
          </p:txBody>
        </p:sp>
        <p:sp>
          <p:nvSpPr>
            <p:cNvPr id="1216" name="任意多边形 1215"/>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sz="1350"/>
            </a:p>
          </p:txBody>
        </p:sp>
        <p:sp>
          <p:nvSpPr>
            <p:cNvPr id="1217" name="任意多边形 1216"/>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sz="1350"/>
            </a:p>
          </p:txBody>
        </p:sp>
        <p:sp>
          <p:nvSpPr>
            <p:cNvPr id="1218" name="任意多边形 1217"/>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sz="1350"/>
            </a:p>
          </p:txBody>
        </p:sp>
        <p:sp>
          <p:nvSpPr>
            <p:cNvPr id="1219" name="任意多边形 1218"/>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sz="1350"/>
            </a:p>
          </p:txBody>
        </p:sp>
        <p:sp>
          <p:nvSpPr>
            <p:cNvPr id="1220" name="任意多边形 1219"/>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sz="1350"/>
            </a:p>
          </p:txBody>
        </p:sp>
        <p:sp>
          <p:nvSpPr>
            <p:cNvPr id="1221" name="任意多边形 1220"/>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sz="1350"/>
            </a:p>
          </p:txBody>
        </p:sp>
        <p:sp>
          <p:nvSpPr>
            <p:cNvPr id="1222" name="任意多边形 1221"/>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sz="1350"/>
            </a:p>
          </p:txBody>
        </p:sp>
        <p:sp>
          <p:nvSpPr>
            <p:cNvPr id="1223" name="任意多边形 1222"/>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sz="1350"/>
            </a:p>
          </p:txBody>
        </p:sp>
        <p:sp>
          <p:nvSpPr>
            <p:cNvPr id="1224" name="任意多边形 1223"/>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sz="1350"/>
            </a:p>
          </p:txBody>
        </p:sp>
        <p:sp>
          <p:nvSpPr>
            <p:cNvPr id="1225" name="任意多边形 1224"/>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sz="1350"/>
            </a:p>
          </p:txBody>
        </p:sp>
        <p:sp>
          <p:nvSpPr>
            <p:cNvPr id="1226" name="任意多边形 1225"/>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sz="1350"/>
            </a:p>
          </p:txBody>
        </p:sp>
        <p:sp>
          <p:nvSpPr>
            <p:cNvPr id="1227" name="任意多边形 1226"/>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sz="1350"/>
            </a:p>
          </p:txBody>
        </p:sp>
      </p:grpSp>
      <p:grpSp>
        <p:nvGrpSpPr>
          <p:cNvPr id="1228" name="组合 1227"/>
          <p:cNvGrpSpPr/>
          <p:nvPr/>
        </p:nvGrpSpPr>
        <p:grpSpPr>
          <a:xfrm>
            <a:off x="381000" y="5070475"/>
            <a:ext cx="533400" cy="492125"/>
            <a:chOff x="96" y="2784"/>
            <a:chExt cx="1062" cy="981"/>
          </a:xfrm>
        </p:grpSpPr>
        <p:sp>
          <p:nvSpPr>
            <p:cNvPr id="1229" name="任意多边形 1228"/>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sz="1350"/>
            </a:p>
          </p:txBody>
        </p:sp>
        <p:sp>
          <p:nvSpPr>
            <p:cNvPr id="1230" name="任意多边形 1229"/>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sz="1350"/>
            </a:p>
          </p:txBody>
        </p:sp>
        <p:sp>
          <p:nvSpPr>
            <p:cNvPr id="1231" name="任意多边形 1230"/>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sz="1350"/>
            </a:p>
          </p:txBody>
        </p:sp>
        <p:sp>
          <p:nvSpPr>
            <p:cNvPr id="1232" name="任意多边形 1231"/>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sz="1350"/>
            </a:p>
          </p:txBody>
        </p:sp>
        <p:sp>
          <p:nvSpPr>
            <p:cNvPr id="1233" name="任意多边形 1232"/>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sz="1350"/>
            </a:p>
          </p:txBody>
        </p:sp>
        <p:sp>
          <p:nvSpPr>
            <p:cNvPr id="1234" name="任意多边形 1233"/>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sz="1350"/>
            </a:p>
          </p:txBody>
        </p:sp>
        <p:sp>
          <p:nvSpPr>
            <p:cNvPr id="1235" name="任意多边形 1234"/>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sz="1350"/>
            </a:p>
          </p:txBody>
        </p:sp>
        <p:sp>
          <p:nvSpPr>
            <p:cNvPr id="1236" name="任意多边形 1235"/>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sz="1350"/>
            </a:p>
          </p:txBody>
        </p:sp>
        <p:sp>
          <p:nvSpPr>
            <p:cNvPr id="1237" name="任意多边形 1236"/>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sz="1350"/>
            </a:p>
          </p:txBody>
        </p:sp>
        <p:sp>
          <p:nvSpPr>
            <p:cNvPr id="1238" name="任意多边形 1237"/>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sz="1350"/>
            </a:p>
          </p:txBody>
        </p:sp>
        <p:sp>
          <p:nvSpPr>
            <p:cNvPr id="1239" name="任意多边形 1238"/>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sz="1350"/>
            </a:p>
          </p:txBody>
        </p:sp>
        <p:sp>
          <p:nvSpPr>
            <p:cNvPr id="1240" name="任意多边形 1239"/>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sz="1350"/>
            </a:p>
          </p:txBody>
        </p:sp>
        <p:sp>
          <p:nvSpPr>
            <p:cNvPr id="1241" name="任意多边形 1240"/>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sz="1350"/>
            </a:p>
          </p:txBody>
        </p:sp>
      </p:grpSp>
      <p:grpSp>
        <p:nvGrpSpPr>
          <p:cNvPr id="1242" name="组合 1241"/>
          <p:cNvGrpSpPr/>
          <p:nvPr/>
        </p:nvGrpSpPr>
        <p:grpSpPr>
          <a:xfrm>
            <a:off x="381000" y="6121400"/>
            <a:ext cx="533400" cy="492125"/>
            <a:chOff x="96" y="2784"/>
            <a:chExt cx="1062" cy="981"/>
          </a:xfrm>
        </p:grpSpPr>
        <p:sp>
          <p:nvSpPr>
            <p:cNvPr id="1243" name="任意多边形 1242"/>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sz="1350"/>
            </a:p>
          </p:txBody>
        </p:sp>
        <p:sp>
          <p:nvSpPr>
            <p:cNvPr id="1244" name="任意多边形 1243"/>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sz="1350"/>
            </a:p>
          </p:txBody>
        </p:sp>
        <p:sp>
          <p:nvSpPr>
            <p:cNvPr id="1245" name="任意多边形 1244"/>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sz="1350"/>
            </a:p>
          </p:txBody>
        </p:sp>
        <p:sp>
          <p:nvSpPr>
            <p:cNvPr id="1246" name="任意多边形 1245"/>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sz="1350"/>
            </a:p>
          </p:txBody>
        </p:sp>
        <p:sp>
          <p:nvSpPr>
            <p:cNvPr id="1247" name="任意多边形 1246"/>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sz="1350"/>
            </a:p>
          </p:txBody>
        </p:sp>
        <p:sp>
          <p:nvSpPr>
            <p:cNvPr id="1248" name="任意多边形 1247"/>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sz="1350"/>
            </a:p>
          </p:txBody>
        </p:sp>
        <p:sp>
          <p:nvSpPr>
            <p:cNvPr id="1249" name="任意多边形 1248"/>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sz="1350"/>
            </a:p>
          </p:txBody>
        </p:sp>
        <p:sp>
          <p:nvSpPr>
            <p:cNvPr id="1250" name="任意多边形 1249"/>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sz="1350"/>
            </a:p>
          </p:txBody>
        </p:sp>
        <p:sp>
          <p:nvSpPr>
            <p:cNvPr id="1251" name="任意多边形 1250"/>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sz="1350"/>
            </a:p>
          </p:txBody>
        </p:sp>
        <p:sp>
          <p:nvSpPr>
            <p:cNvPr id="1252" name="任意多边形 1251"/>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sz="1350"/>
            </a:p>
          </p:txBody>
        </p:sp>
        <p:sp>
          <p:nvSpPr>
            <p:cNvPr id="1253" name="任意多边形 1252"/>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sz="1350"/>
            </a:p>
          </p:txBody>
        </p:sp>
        <p:sp>
          <p:nvSpPr>
            <p:cNvPr id="1254" name="任意多边形 1253"/>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sz="1350"/>
            </a:p>
          </p:txBody>
        </p:sp>
        <p:sp>
          <p:nvSpPr>
            <p:cNvPr id="1255" name="任意多边形 1254"/>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sz="1350"/>
            </a:p>
          </p:txBody>
        </p:sp>
      </p:grpSp>
      <p:grpSp>
        <p:nvGrpSpPr>
          <p:cNvPr id="1256" name="组合 1255"/>
          <p:cNvGrpSpPr/>
          <p:nvPr/>
        </p:nvGrpSpPr>
        <p:grpSpPr>
          <a:xfrm>
            <a:off x="6934200" y="-7937"/>
            <a:ext cx="2317750" cy="2063750"/>
            <a:chOff x="4080" y="-5"/>
            <a:chExt cx="1748" cy="1556"/>
          </a:xfrm>
        </p:grpSpPr>
        <p:sp>
          <p:nvSpPr>
            <p:cNvPr id="1257" name="任意多边形 1256"/>
            <p:cNvSpPr/>
            <p:nvPr userDrawn="1"/>
          </p:nvSpPr>
          <p:spPr>
            <a:xfrm>
              <a:off x="4161" y="-5"/>
              <a:ext cx="1586" cy="1443"/>
            </a:xfrm>
            <a:custGeom>
              <a:avLst/>
              <a:gdLst/>
              <a:ahLst/>
              <a:cxnLst/>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ln>
          </p:spPr>
          <p:txBody>
            <a:bodyPr/>
            <a:p>
              <a:endParaRPr lang="zh-CN" altLang="en-US" sz="1350"/>
            </a:p>
          </p:txBody>
        </p:sp>
        <p:grpSp>
          <p:nvGrpSpPr>
            <p:cNvPr id="1258" name="组合 1257"/>
            <p:cNvGrpSpPr/>
            <p:nvPr userDrawn="1"/>
          </p:nvGrpSpPr>
          <p:grpSpPr>
            <a:xfrm>
              <a:off x="4080" y="0"/>
              <a:ext cx="1748" cy="1551"/>
              <a:chOff x="2918" y="18"/>
              <a:chExt cx="2958" cy="2699"/>
            </a:xfrm>
          </p:grpSpPr>
          <p:sp>
            <p:nvSpPr>
              <p:cNvPr id="1259" name="任意多边形 1258"/>
              <p:cNvSpPr/>
              <p:nvPr/>
            </p:nvSpPr>
            <p:spPr>
              <a:xfrm>
                <a:off x="3060" y="18"/>
                <a:ext cx="490" cy="187"/>
              </a:xfrm>
              <a:custGeom>
                <a:avLst/>
                <a:gdLst/>
                <a:ahLst/>
                <a:cxnLst/>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ln>
            </p:spPr>
            <p:txBody>
              <a:bodyPr/>
              <a:p>
                <a:endParaRPr lang="zh-CN" altLang="en-US" sz="1350"/>
              </a:p>
            </p:txBody>
          </p:sp>
          <p:sp>
            <p:nvSpPr>
              <p:cNvPr id="1260" name="任意多边形 1259"/>
              <p:cNvSpPr>
                <a:spLocks noEditPoints="1"/>
              </p:cNvSpPr>
              <p:nvPr/>
            </p:nvSpPr>
            <p:spPr>
              <a:xfrm>
                <a:off x="2918" y="18"/>
                <a:ext cx="2958" cy="2699"/>
              </a:xfrm>
              <a:custGeom>
                <a:avLst/>
                <a:gdLst/>
                <a:ahLst/>
                <a:cxnLst/>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ln>
            </p:spPr>
            <p:txBody>
              <a:bodyPr/>
              <a:p>
                <a:endParaRPr lang="zh-CN" altLang="en-US" sz="1350"/>
              </a:p>
            </p:txBody>
          </p:sp>
          <p:sp>
            <p:nvSpPr>
              <p:cNvPr id="1261" name="任意多边形 1260"/>
              <p:cNvSpPr/>
              <p:nvPr/>
            </p:nvSpPr>
            <p:spPr>
              <a:xfrm>
                <a:off x="3621" y="1287"/>
                <a:ext cx="238" cy="283"/>
              </a:xfrm>
              <a:custGeom>
                <a:avLst/>
                <a:gdLst/>
                <a:ahLst/>
                <a:cxnLst/>
                <a:pathLst>
                  <a:path w="47" h="56">
                    <a:moveTo>
                      <a:pt x="40" y="15"/>
                    </a:moveTo>
                    <a:cubicBezTo>
                      <a:pt x="37" y="0"/>
                      <a:pt x="0" y="23"/>
                      <a:pt x="27" y="56"/>
                    </a:cubicBezTo>
                    <a:cubicBezTo>
                      <a:pt x="27" y="56"/>
                      <a:pt x="47" y="49"/>
                      <a:pt x="40" y="15"/>
                    </a:cubicBezTo>
                    <a:close/>
                  </a:path>
                </a:pathLst>
              </a:custGeom>
              <a:solidFill>
                <a:schemeClr val="bg1"/>
              </a:solidFill>
              <a:ln w="0">
                <a:noFill/>
              </a:ln>
            </p:spPr>
            <p:txBody>
              <a:bodyPr/>
              <a:p>
                <a:endParaRPr lang="zh-CN" altLang="en-US" sz="1350"/>
              </a:p>
            </p:txBody>
          </p:sp>
          <p:sp>
            <p:nvSpPr>
              <p:cNvPr id="1262" name="任意多边形 1261"/>
              <p:cNvSpPr/>
              <p:nvPr/>
            </p:nvSpPr>
            <p:spPr>
              <a:xfrm>
                <a:off x="3403" y="1403"/>
                <a:ext cx="208" cy="379"/>
              </a:xfrm>
              <a:custGeom>
                <a:avLst/>
                <a:gdLst/>
                <a:ahLst/>
                <a:cxnLst/>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ln>
            </p:spPr>
            <p:txBody>
              <a:bodyPr/>
              <a:p>
                <a:endParaRPr lang="zh-CN" altLang="en-US" sz="1350"/>
              </a:p>
            </p:txBody>
          </p:sp>
          <p:sp>
            <p:nvSpPr>
              <p:cNvPr id="1263" name="任意多边形 1262"/>
              <p:cNvSpPr/>
              <p:nvPr/>
            </p:nvSpPr>
            <p:spPr>
              <a:xfrm>
                <a:off x="3272" y="645"/>
                <a:ext cx="683" cy="318"/>
              </a:xfrm>
              <a:custGeom>
                <a:avLst/>
                <a:gdLst/>
                <a:ahLst/>
                <a:cxnLst/>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ln>
            </p:spPr>
            <p:txBody>
              <a:bodyPr/>
              <a:p>
                <a:endParaRPr lang="zh-CN" altLang="en-US" sz="1350"/>
              </a:p>
            </p:txBody>
          </p:sp>
          <p:sp>
            <p:nvSpPr>
              <p:cNvPr id="1264" name="任意多边形 1263"/>
              <p:cNvSpPr/>
              <p:nvPr/>
            </p:nvSpPr>
            <p:spPr>
              <a:xfrm>
                <a:off x="4046" y="1545"/>
                <a:ext cx="490" cy="515"/>
              </a:xfrm>
              <a:custGeom>
                <a:avLst/>
                <a:gdLst/>
                <a:ahLst/>
                <a:cxnLst/>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ln>
            </p:spPr>
            <p:txBody>
              <a:bodyPr/>
              <a:p>
                <a:endParaRPr lang="zh-CN" altLang="en-US" sz="1350"/>
              </a:p>
            </p:txBody>
          </p:sp>
          <p:sp>
            <p:nvSpPr>
              <p:cNvPr id="1265" name="任意多边形 1264"/>
              <p:cNvSpPr/>
              <p:nvPr/>
            </p:nvSpPr>
            <p:spPr>
              <a:xfrm>
                <a:off x="5173" y="1024"/>
                <a:ext cx="501" cy="96"/>
              </a:xfrm>
              <a:custGeom>
                <a:avLst/>
                <a:gdLst/>
                <a:ahLst/>
                <a:cxnLst/>
                <a:pathLst>
                  <a:path w="99" h="19">
                    <a:moveTo>
                      <a:pt x="15" y="0"/>
                    </a:moveTo>
                    <a:cubicBezTo>
                      <a:pt x="0" y="0"/>
                      <a:pt x="19" y="19"/>
                      <a:pt x="40" y="15"/>
                    </a:cubicBezTo>
                    <a:cubicBezTo>
                      <a:pt x="99" y="1"/>
                      <a:pt x="15" y="0"/>
                      <a:pt x="15" y="0"/>
                    </a:cubicBezTo>
                    <a:close/>
                  </a:path>
                </a:pathLst>
              </a:custGeom>
              <a:solidFill>
                <a:schemeClr val="bg1"/>
              </a:solidFill>
              <a:ln w="0">
                <a:noFill/>
              </a:ln>
            </p:spPr>
            <p:txBody>
              <a:bodyPr/>
              <a:p>
                <a:endParaRPr lang="zh-CN" altLang="en-US" sz="1350"/>
              </a:p>
            </p:txBody>
          </p:sp>
          <p:sp>
            <p:nvSpPr>
              <p:cNvPr id="1266" name="任意多边形 1265"/>
              <p:cNvSpPr/>
              <p:nvPr/>
            </p:nvSpPr>
            <p:spPr>
              <a:xfrm>
                <a:off x="5340" y="1004"/>
                <a:ext cx="385" cy="237"/>
              </a:xfrm>
              <a:custGeom>
                <a:avLst/>
                <a:gdLst/>
                <a:ahLst/>
                <a:cxnLst/>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ln>
            </p:spPr>
            <p:txBody>
              <a:bodyPr/>
              <a:p>
                <a:endParaRPr lang="zh-CN" altLang="en-US" sz="1350"/>
              </a:p>
            </p:txBody>
          </p:sp>
          <p:sp>
            <p:nvSpPr>
              <p:cNvPr id="1267" name="任意多边形 1266"/>
              <p:cNvSpPr/>
              <p:nvPr/>
            </p:nvSpPr>
            <p:spPr>
              <a:xfrm>
                <a:off x="5325" y="1201"/>
                <a:ext cx="415" cy="187"/>
              </a:xfrm>
              <a:custGeom>
                <a:avLst/>
                <a:gdLst/>
                <a:ahLst/>
                <a:cxnLst/>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ln>
            </p:spPr>
            <p:txBody>
              <a:bodyPr/>
              <a:p>
                <a:endParaRPr lang="zh-CN" altLang="en-US" sz="1350"/>
              </a:p>
            </p:txBody>
          </p:sp>
          <p:sp>
            <p:nvSpPr>
              <p:cNvPr id="1268" name="任意多边形 1267"/>
              <p:cNvSpPr/>
              <p:nvPr/>
            </p:nvSpPr>
            <p:spPr>
              <a:xfrm>
                <a:off x="5001" y="1378"/>
                <a:ext cx="698" cy="167"/>
              </a:xfrm>
              <a:custGeom>
                <a:avLst/>
                <a:gdLst/>
                <a:ahLst/>
                <a:cxnLst/>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ln>
            </p:spPr>
            <p:txBody>
              <a:bodyPr/>
              <a:p>
                <a:endParaRPr lang="zh-CN" altLang="en-US" sz="1350"/>
              </a:p>
            </p:txBody>
          </p:sp>
          <p:sp>
            <p:nvSpPr>
              <p:cNvPr id="1269" name="任意多边形 1268"/>
              <p:cNvSpPr/>
              <p:nvPr/>
            </p:nvSpPr>
            <p:spPr>
              <a:xfrm>
                <a:off x="5077" y="1540"/>
                <a:ext cx="567" cy="146"/>
              </a:xfrm>
              <a:custGeom>
                <a:avLst/>
                <a:gdLst/>
                <a:ahLst/>
                <a:cxnLst/>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ln>
            </p:spPr>
            <p:txBody>
              <a:bodyPr/>
              <a:p>
                <a:endParaRPr lang="zh-CN" altLang="en-US" sz="1350"/>
              </a:p>
            </p:txBody>
          </p:sp>
          <p:sp>
            <p:nvSpPr>
              <p:cNvPr id="1270" name="任意多边形 1269"/>
              <p:cNvSpPr/>
              <p:nvPr/>
            </p:nvSpPr>
            <p:spPr>
              <a:xfrm>
                <a:off x="5042" y="1656"/>
                <a:ext cx="581" cy="480"/>
              </a:xfrm>
              <a:custGeom>
                <a:avLst/>
                <a:gdLst/>
                <a:ahLst/>
                <a:cxnLst/>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ln>
            </p:spPr>
            <p:txBody>
              <a:bodyPr/>
              <a:p>
                <a:endParaRPr lang="zh-CN" altLang="en-US" sz="1350"/>
              </a:p>
            </p:txBody>
          </p:sp>
          <p:sp>
            <p:nvSpPr>
              <p:cNvPr id="1271" name="任意多边形 1270"/>
              <p:cNvSpPr/>
              <p:nvPr/>
            </p:nvSpPr>
            <p:spPr>
              <a:xfrm>
                <a:off x="5421" y="1464"/>
                <a:ext cx="329" cy="854"/>
              </a:xfrm>
              <a:custGeom>
                <a:avLst/>
                <a:gdLst/>
                <a:ahLst/>
                <a:cxnLst/>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ln>
            </p:spPr>
            <p:txBody>
              <a:bodyPr/>
              <a:p>
                <a:endParaRPr lang="zh-CN" altLang="en-US" sz="1350"/>
              </a:p>
            </p:txBody>
          </p:sp>
        </p:grpSp>
      </p:grpSp>
      <p:sp>
        <p:nvSpPr>
          <p:cNvPr id="1272" name="标题 1271"/>
          <p:cNvSpPr>
            <a:spLocks noGrp="1" noRot="1"/>
          </p:cNvSpPr>
          <p:nvPr>
            <p:ph type="title"/>
          </p:nvPr>
        </p:nvSpPr>
        <p:spPr>
          <a:xfrm>
            <a:off x="298450" y="228600"/>
            <a:ext cx="854075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273" name="文本占位符 1272"/>
          <p:cNvSpPr>
            <a:spLocks noGrp="1" noRot="1"/>
          </p:cNvSpPr>
          <p:nvPr>
            <p:ph type="body" idx="1"/>
          </p:nvPr>
        </p:nvSpPr>
        <p:spPr>
          <a:xfrm>
            <a:off x="609600" y="1600200"/>
            <a:ext cx="8153400" cy="44989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74" name="日期占位符 1273"/>
          <p:cNvSpPr>
            <a:spLocks noGrp="1"/>
          </p:cNvSpPr>
          <p:nvPr>
            <p:ph type="dt" sz="half" idx="2"/>
          </p:nvPr>
        </p:nvSpPr>
        <p:spPr>
          <a:xfrm>
            <a:off x="298450" y="6245225"/>
            <a:ext cx="2289175" cy="476250"/>
          </a:xfrm>
          <a:prstGeom prst="rect">
            <a:avLst/>
          </a:prstGeom>
          <a:noFill/>
          <a:ln w="9525">
            <a:noFill/>
          </a:ln>
        </p:spPr>
        <p:txBody>
          <a:bodyPr/>
          <a:lstStyle>
            <a:lvl1pPr>
              <a:defRPr sz="1050">
                <a:ea typeface="宋体" panose="02010600030101010101" pitchFamily="2" charset="-122"/>
              </a:defRPr>
            </a:lvl1pPr>
          </a:lstStyle>
          <a:p>
            <a:pPr lvl="0" eaLnBrk="1" hangingPunct="1"/>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
        <p:nvSpPr>
          <p:cNvPr id="1275" name="页脚占位符 1274"/>
          <p:cNvSpPr>
            <a:spLocks noGrp="1"/>
          </p:cNvSpPr>
          <p:nvPr>
            <p:ph type="ftr" sz="quarter" idx="3"/>
          </p:nvPr>
        </p:nvSpPr>
        <p:spPr>
          <a:xfrm>
            <a:off x="3121025" y="6245225"/>
            <a:ext cx="2895600" cy="476250"/>
          </a:xfrm>
          <a:prstGeom prst="rect">
            <a:avLst/>
          </a:prstGeom>
          <a:noFill/>
          <a:ln w="9525">
            <a:noFill/>
          </a:ln>
        </p:spPr>
        <p:txBody>
          <a:bodyPr/>
          <a:lstStyle>
            <a:lvl1pPr algn="ctr">
              <a:defRPr sz="1050">
                <a:ea typeface="宋体" panose="02010600030101010101" pitchFamily="2" charset="-122"/>
              </a:defRPr>
            </a:lvl1pPr>
          </a:lstStyle>
          <a:p>
            <a:pPr lvl="0" eaLnBrk="1" hangingPunct="1"/>
            <a:endParaRPr lang="zh-CN" altLang="en-US" dirty="0">
              <a:latin typeface="Arial" panose="020B0604020202020204" pitchFamily="34" charset="0"/>
            </a:endParaRPr>
          </a:p>
        </p:txBody>
      </p:sp>
      <p:sp>
        <p:nvSpPr>
          <p:cNvPr id="1276" name="灯片编号占位符 1275"/>
          <p:cNvSpPr>
            <a:spLocks noGrp="1"/>
          </p:cNvSpPr>
          <p:nvPr>
            <p:ph type="sldNum" sz="quarter" idx="4"/>
          </p:nvPr>
        </p:nvSpPr>
        <p:spPr>
          <a:xfrm>
            <a:off x="6550025" y="6245225"/>
            <a:ext cx="2289175" cy="476250"/>
          </a:xfrm>
          <a:prstGeom prst="rect">
            <a:avLst/>
          </a:prstGeom>
          <a:noFill/>
          <a:ln w="9525">
            <a:noFill/>
          </a:ln>
        </p:spPr>
        <p:txBody>
          <a:bodyPr/>
          <a:lstStyle>
            <a:lvl1pPr algn="r">
              <a:defRPr sz="1050">
                <a:ea typeface="宋体" panose="02010600030101010101" pitchFamily="2" charset="-122"/>
              </a:defRPr>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marL="0" lvl="0" indent="0" algn="ctr" defTabSz="685800" rtl="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rtl="0" eaLnBrk="1" fontAlgn="base" latinLnBrk="0" hangingPunct="1">
        <a:lnSpc>
          <a:spcPct val="100000"/>
        </a:lnSpc>
        <a:spcBef>
          <a:spcPct val="15000"/>
        </a:spcBef>
        <a:spcAft>
          <a:spcPct val="0"/>
        </a:spcAft>
        <a:buClr>
          <a:schemeClr val="hlink"/>
        </a:buClr>
        <a:buFont typeface="Wingdings" panose="05000000000000000000" pitchFamily="2" charset="2"/>
        <a:buChar char="§"/>
        <a:defRPr sz="2400" b="0" i="0" u="none" kern="1200" baseline="0">
          <a:solidFill>
            <a:schemeClr val="tx1"/>
          </a:solidFill>
          <a:latin typeface="+mn-lt"/>
          <a:ea typeface="+mn-ea"/>
          <a:cs typeface="+mn-cs"/>
        </a:defRPr>
      </a:lvl1pPr>
      <a:lvl2pPr marL="557530" lvl="1" indent="-213995" algn="l" defTabSz="685800" rtl="0" eaLnBrk="1" fontAlgn="base" latinLnBrk="0" hangingPunct="1">
        <a:lnSpc>
          <a:spcPct val="100000"/>
        </a:lnSpc>
        <a:spcBef>
          <a:spcPct val="15000"/>
        </a:spcBef>
        <a:spcAft>
          <a:spcPct val="0"/>
        </a:spcAft>
        <a:buClr>
          <a:schemeClr val="tx2"/>
        </a:buClr>
        <a:buSzPct val="85000"/>
        <a:buFont typeface="Wingdings" panose="05000000000000000000" pitchFamily="2" charset="2"/>
        <a:buChar char="Ø"/>
        <a:defRPr sz="2100" b="0" i="0" u="none" kern="1200" baseline="0">
          <a:solidFill>
            <a:schemeClr val="tx1"/>
          </a:solidFill>
          <a:latin typeface="+mn-lt"/>
          <a:ea typeface="+mn-ea"/>
          <a:cs typeface="+mn-cs"/>
        </a:defRPr>
      </a:lvl2pPr>
      <a:lvl3pPr marL="857250" lvl="2" indent="-171450" algn="l" defTabSz="685800" rtl="0" eaLnBrk="1" fontAlgn="base" latinLnBrk="0" hangingPunct="1">
        <a:lnSpc>
          <a:spcPct val="100000"/>
        </a:lnSpc>
        <a:spcBef>
          <a:spcPct val="15000"/>
        </a:spcBef>
        <a:spcAft>
          <a:spcPct val="0"/>
        </a:spcAft>
        <a:buClr>
          <a:schemeClr val="hlink"/>
        </a:buClr>
        <a:buSzPct val="95000"/>
        <a:buFont typeface="Wingdings 2" panose="05020102010507070707" pitchFamily="18" charset="2"/>
        <a:buChar char="¡"/>
        <a:defRPr sz="1800" b="0" i="0" u="none" kern="1200" baseline="0">
          <a:solidFill>
            <a:schemeClr val="tx1"/>
          </a:solidFill>
          <a:latin typeface="+mn-lt"/>
          <a:ea typeface="+mn-ea"/>
          <a:cs typeface="+mn-cs"/>
        </a:defRPr>
      </a:lvl3pPr>
      <a:lvl4pPr marL="1200150" lvl="3" indent="-171450" algn="l" defTabSz="685800" rtl="0" eaLnBrk="1" fontAlgn="base" latinLnBrk="0" hangingPunct="1">
        <a:lnSpc>
          <a:spcPct val="100000"/>
        </a:lnSpc>
        <a:spcBef>
          <a:spcPct val="15000"/>
        </a:spcBef>
        <a:spcAft>
          <a:spcPct val="0"/>
        </a:spcAft>
        <a:buClr>
          <a:schemeClr val="tx2"/>
        </a:buClr>
        <a:buSzPct val="90000"/>
        <a:buFont typeface="Wingdings" panose="05000000000000000000" pitchFamily="2" charset="2"/>
        <a:buChar char="Ø"/>
        <a:defRPr sz="1500" b="0" i="0" u="none" kern="1200" baseline="0">
          <a:solidFill>
            <a:schemeClr val="tx1"/>
          </a:solidFill>
          <a:latin typeface="+mn-lt"/>
          <a:ea typeface="+mn-ea"/>
          <a:cs typeface="+mn-cs"/>
        </a:defRPr>
      </a:lvl4pPr>
      <a:lvl5pPr marL="1543050" lvl="4" indent="-171450" algn="l" defTabSz="685800" rtl="0" eaLnBrk="1" fontAlgn="base" latinLnBrk="0" hangingPunct="1">
        <a:lnSpc>
          <a:spcPct val="100000"/>
        </a:lnSpc>
        <a:spcBef>
          <a:spcPct val="15000"/>
        </a:spcBef>
        <a:spcAft>
          <a:spcPct val="0"/>
        </a:spcAft>
        <a:buClr>
          <a:schemeClr val="hlink"/>
        </a:buClr>
        <a:buSzTx/>
        <a:buFont typeface="Wingdings 2" panose="05020102010507070707" pitchFamily="18" charset="2"/>
        <a:buChar char="¡"/>
        <a:defRPr sz="1500" b="0" i="0" u="none" kern="1200" baseline="0">
          <a:solidFill>
            <a:schemeClr val="tx1"/>
          </a:solidFill>
          <a:latin typeface="+mn-lt"/>
          <a:ea typeface="+mn-ea"/>
          <a:cs typeface="+mn-cs"/>
        </a:defRPr>
      </a:lvl5pPr>
      <a:lvl6pPr marL="1885950" lvl="5" indent="-171450" algn="l" defTabSz="685800" rtl="0" eaLnBrk="1" fontAlgn="base" latinLnBrk="0" hangingPunct="1">
        <a:lnSpc>
          <a:spcPct val="100000"/>
        </a:lnSpc>
        <a:spcBef>
          <a:spcPct val="15000"/>
        </a:spcBef>
        <a:spcAft>
          <a:spcPct val="0"/>
        </a:spcAft>
        <a:buClr>
          <a:schemeClr val="hlink"/>
        </a:buClr>
        <a:buSzTx/>
        <a:buFont typeface="Wingdings 2" panose="05020102010507070707" pitchFamily="18" charset="2"/>
        <a:buChar char="¡"/>
        <a:defRPr sz="1500" b="0" i="0" u="none" kern="1200" baseline="0">
          <a:solidFill>
            <a:schemeClr val="tx1"/>
          </a:solidFill>
          <a:latin typeface="+mn-lt"/>
          <a:ea typeface="+mn-ea"/>
          <a:cs typeface="+mn-cs"/>
        </a:defRPr>
      </a:lvl6pPr>
      <a:lvl7pPr marL="2228850" lvl="6" indent="-171450" algn="l" defTabSz="685800" rtl="0" eaLnBrk="1" fontAlgn="base" latinLnBrk="0" hangingPunct="1">
        <a:lnSpc>
          <a:spcPct val="100000"/>
        </a:lnSpc>
        <a:spcBef>
          <a:spcPct val="15000"/>
        </a:spcBef>
        <a:spcAft>
          <a:spcPct val="0"/>
        </a:spcAft>
        <a:buClr>
          <a:schemeClr val="hlink"/>
        </a:buClr>
        <a:buSzTx/>
        <a:buFont typeface="Wingdings 2" panose="05020102010507070707" pitchFamily="18" charset="2"/>
        <a:buChar char="¡"/>
        <a:defRPr sz="1500" b="0" i="0" u="none" kern="1200" baseline="0">
          <a:solidFill>
            <a:schemeClr val="tx1"/>
          </a:solidFill>
          <a:latin typeface="+mn-lt"/>
          <a:ea typeface="+mn-ea"/>
          <a:cs typeface="+mn-cs"/>
        </a:defRPr>
      </a:lvl7pPr>
      <a:lvl8pPr marL="2571750" lvl="7" indent="-171450" algn="l" defTabSz="685800" rtl="0" eaLnBrk="1" fontAlgn="base" latinLnBrk="0" hangingPunct="1">
        <a:lnSpc>
          <a:spcPct val="100000"/>
        </a:lnSpc>
        <a:spcBef>
          <a:spcPct val="15000"/>
        </a:spcBef>
        <a:spcAft>
          <a:spcPct val="0"/>
        </a:spcAft>
        <a:buClr>
          <a:schemeClr val="hlink"/>
        </a:buClr>
        <a:buSzTx/>
        <a:buFont typeface="Wingdings 2" panose="05020102010507070707" pitchFamily="18" charset="2"/>
        <a:buChar char="¡"/>
        <a:defRPr sz="1500" b="0" i="0" u="none" kern="1200" baseline="0">
          <a:solidFill>
            <a:schemeClr val="tx1"/>
          </a:solidFill>
          <a:latin typeface="+mn-lt"/>
          <a:ea typeface="+mn-ea"/>
          <a:cs typeface="+mn-cs"/>
        </a:defRPr>
      </a:lvl8pPr>
      <a:lvl9pPr marL="2914650" lvl="8" indent="-171450" algn="l" defTabSz="685800" rtl="0" eaLnBrk="1" fontAlgn="base" latinLnBrk="0" hangingPunct="1">
        <a:lnSpc>
          <a:spcPct val="100000"/>
        </a:lnSpc>
        <a:spcBef>
          <a:spcPct val="15000"/>
        </a:spcBef>
        <a:spcAft>
          <a:spcPct val="0"/>
        </a:spcAft>
        <a:buClr>
          <a:schemeClr val="hlink"/>
        </a:buClr>
        <a:buSzTx/>
        <a:buFont typeface="Wingdings 2" panose="05020102010507070707" pitchFamily="18" charset="2"/>
        <a:buChar char="¡"/>
        <a:defRPr sz="1500" b="0" i="0" u="none" kern="1200" baseline="0">
          <a:solidFill>
            <a:schemeClr val="tx1"/>
          </a:solidFill>
          <a:latin typeface="+mn-lt"/>
          <a:ea typeface="+mn-ea"/>
          <a:cs typeface="+mn-cs"/>
        </a:defRPr>
      </a:lvl9pPr>
    </p:bodyStyle>
    <p:otherStyle>
      <a:lvl1pPr marL="0" lvl="0" indent="0" algn="l" defTabSz="685800" rtl="0" eaLnBrk="0" fontAlgn="base" latinLnBrk="0" hangingPunct="0">
        <a:lnSpc>
          <a:spcPct val="100000"/>
        </a:lnSpc>
        <a:spcBef>
          <a:spcPct val="0"/>
        </a:spcBef>
        <a:spcAft>
          <a:spcPct val="0"/>
        </a:spcAft>
        <a:buNone/>
        <a:defRPr sz="1350" b="0" i="0" u="none" kern="1200" baseline="0">
          <a:solidFill>
            <a:schemeClr val="tx1"/>
          </a:solidFill>
          <a:latin typeface="+mn-lt"/>
          <a:ea typeface="+mn-ea"/>
          <a:cs typeface="+mn-cs"/>
        </a:defRPr>
      </a:lvl1pPr>
      <a:lvl2pPr marL="342900" lvl="1"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685800" lvl="2"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028700" lvl="3"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371600" lvl="4"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1714500" lvl="5"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057400" lvl="6"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2400300" lvl="7"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2743200" lvl="8"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4098" name="组合 4097"/>
          <p:cNvGrpSpPr/>
          <p:nvPr/>
        </p:nvGrpSpPr>
        <p:grpSpPr>
          <a:xfrm>
            <a:off x="566738" y="0"/>
            <a:ext cx="7891462" cy="6821488"/>
            <a:chOff x="349" y="23"/>
            <a:chExt cx="4971" cy="4297"/>
          </a:xfrm>
        </p:grpSpPr>
        <p:sp>
          <p:nvSpPr>
            <p:cNvPr id="4099" name="矩形 4098"/>
            <p:cNvSpPr/>
            <p:nvPr/>
          </p:nvSpPr>
          <p:spPr>
            <a:xfrm>
              <a:off x="384" y="23"/>
              <a:ext cx="21" cy="101"/>
            </a:xfrm>
            <a:prstGeom prst="rect">
              <a:avLst/>
            </a:prstGeom>
            <a:solidFill>
              <a:schemeClr val="bg2">
                <a:alpha val="60001"/>
              </a:schemeClr>
            </a:solidFill>
            <a:ln w="0">
              <a:noFill/>
            </a:ln>
          </p:spPr>
          <p:txBody>
            <a:bodyPr/>
            <a:p>
              <a:endParaRPr lang="zh-CN" altLang="en-US"/>
            </a:p>
          </p:txBody>
        </p:sp>
        <p:sp>
          <p:nvSpPr>
            <p:cNvPr id="4100" name="任意多边形 4099"/>
            <p:cNvSpPr>
              <a:spLocks noEditPoints="1"/>
            </p:cNvSpPr>
            <p:nvPr/>
          </p:nvSpPr>
          <p:spPr>
            <a:xfrm>
              <a:off x="38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1" name="任意多边形 4100"/>
            <p:cNvSpPr>
              <a:spLocks noEditPoints="1"/>
            </p:cNvSpPr>
            <p:nvPr/>
          </p:nvSpPr>
          <p:spPr>
            <a:xfrm>
              <a:off x="38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2" name="任意多边形 4101"/>
            <p:cNvSpPr>
              <a:spLocks noEditPoints="1"/>
            </p:cNvSpPr>
            <p:nvPr/>
          </p:nvSpPr>
          <p:spPr>
            <a:xfrm>
              <a:off x="38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3" name="任意多边形 4102"/>
            <p:cNvSpPr>
              <a:spLocks noEditPoints="1"/>
            </p:cNvSpPr>
            <p:nvPr/>
          </p:nvSpPr>
          <p:spPr>
            <a:xfrm>
              <a:off x="38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4" name="任意多边形 4103"/>
            <p:cNvSpPr>
              <a:spLocks noEditPoints="1"/>
            </p:cNvSpPr>
            <p:nvPr/>
          </p:nvSpPr>
          <p:spPr>
            <a:xfrm>
              <a:off x="38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5" name="任意多边形 4104"/>
            <p:cNvSpPr>
              <a:spLocks noEditPoints="1"/>
            </p:cNvSpPr>
            <p:nvPr/>
          </p:nvSpPr>
          <p:spPr>
            <a:xfrm>
              <a:off x="38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6" name="任意多边形 4105"/>
            <p:cNvSpPr>
              <a:spLocks noEditPoints="1"/>
            </p:cNvSpPr>
            <p:nvPr/>
          </p:nvSpPr>
          <p:spPr>
            <a:xfrm>
              <a:off x="38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7" name="任意多边形 4106"/>
            <p:cNvSpPr>
              <a:spLocks noEditPoints="1"/>
            </p:cNvSpPr>
            <p:nvPr/>
          </p:nvSpPr>
          <p:spPr>
            <a:xfrm>
              <a:off x="38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8" name="任意多边形 4107"/>
            <p:cNvSpPr>
              <a:spLocks noEditPoints="1"/>
            </p:cNvSpPr>
            <p:nvPr/>
          </p:nvSpPr>
          <p:spPr>
            <a:xfrm>
              <a:off x="38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09" name="任意多边形 4108"/>
            <p:cNvSpPr>
              <a:spLocks noEditPoints="1"/>
            </p:cNvSpPr>
            <p:nvPr/>
          </p:nvSpPr>
          <p:spPr>
            <a:xfrm>
              <a:off x="38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0" name="矩形 4109"/>
            <p:cNvSpPr/>
            <p:nvPr/>
          </p:nvSpPr>
          <p:spPr>
            <a:xfrm>
              <a:off x="384" y="4269"/>
              <a:ext cx="21" cy="51"/>
            </a:xfrm>
            <a:prstGeom prst="rect">
              <a:avLst/>
            </a:prstGeom>
            <a:solidFill>
              <a:schemeClr val="bg2">
                <a:alpha val="60001"/>
              </a:schemeClr>
            </a:solidFill>
            <a:ln w="0">
              <a:noFill/>
            </a:ln>
          </p:spPr>
          <p:txBody>
            <a:bodyPr/>
            <a:p>
              <a:endParaRPr lang="zh-CN" altLang="en-US"/>
            </a:p>
          </p:txBody>
        </p:sp>
        <p:sp>
          <p:nvSpPr>
            <p:cNvPr id="4111" name="矩形 4110"/>
            <p:cNvSpPr/>
            <p:nvPr/>
          </p:nvSpPr>
          <p:spPr>
            <a:xfrm>
              <a:off x="829" y="23"/>
              <a:ext cx="21" cy="101"/>
            </a:xfrm>
            <a:prstGeom prst="rect">
              <a:avLst/>
            </a:prstGeom>
            <a:solidFill>
              <a:schemeClr val="bg2">
                <a:alpha val="60001"/>
              </a:schemeClr>
            </a:solidFill>
            <a:ln w="0">
              <a:noFill/>
            </a:ln>
          </p:spPr>
          <p:txBody>
            <a:bodyPr/>
            <a:p>
              <a:endParaRPr lang="zh-CN" altLang="en-US"/>
            </a:p>
          </p:txBody>
        </p:sp>
        <p:sp>
          <p:nvSpPr>
            <p:cNvPr id="4112" name="任意多边形 4111"/>
            <p:cNvSpPr>
              <a:spLocks noEditPoints="1"/>
            </p:cNvSpPr>
            <p:nvPr/>
          </p:nvSpPr>
          <p:spPr>
            <a:xfrm>
              <a:off x="82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3" name="任意多边形 4112"/>
            <p:cNvSpPr>
              <a:spLocks noEditPoints="1"/>
            </p:cNvSpPr>
            <p:nvPr/>
          </p:nvSpPr>
          <p:spPr>
            <a:xfrm>
              <a:off x="82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4" name="任意多边形 4113"/>
            <p:cNvSpPr>
              <a:spLocks noEditPoints="1"/>
            </p:cNvSpPr>
            <p:nvPr/>
          </p:nvSpPr>
          <p:spPr>
            <a:xfrm>
              <a:off x="82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5" name="任意多边形 4114"/>
            <p:cNvSpPr>
              <a:spLocks noEditPoints="1"/>
            </p:cNvSpPr>
            <p:nvPr/>
          </p:nvSpPr>
          <p:spPr>
            <a:xfrm>
              <a:off x="82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6" name="任意多边形 4115"/>
            <p:cNvSpPr>
              <a:spLocks noEditPoints="1"/>
            </p:cNvSpPr>
            <p:nvPr/>
          </p:nvSpPr>
          <p:spPr>
            <a:xfrm>
              <a:off x="82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7" name="任意多边形 4116"/>
            <p:cNvSpPr>
              <a:spLocks noEditPoints="1"/>
            </p:cNvSpPr>
            <p:nvPr/>
          </p:nvSpPr>
          <p:spPr>
            <a:xfrm>
              <a:off x="82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8" name="任意多边形 4117"/>
            <p:cNvSpPr>
              <a:spLocks noEditPoints="1"/>
            </p:cNvSpPr>
            <p:nvPr/>
          </p:nvSpPr>
          <p:spPr>
            <a:xfrm>
              <a:off x="82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19" name="任意多边形 4118"/>
            <p:cNvSpPr>
              <a:spLocks noEditPoints="1"/>
            </p:cNvSpPr>
            <p:nvPr/>
          </p:nvSpPr>
          <p:spPr>
            <a:xfrm>
              <a:off x="82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0" name="任意多边形 4119"/>
            <p:cNvSpPr>
              <a:spLocks noEditPoints="1"/>
            </p:cNvSpPr>
            <p:nvPr/>
          </p:nvSpPr>
          <p:spPr>
            <a:xfrm>
              <a:off x="82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1" name="任意多边形 4120"/>
            <p:cNvSpPr>
              <a:spLocks noEditPoints="1"/>
            </p:cNvSpPr>
            <p:nvPr/>
          </p:nvSpPr>
          <p:spPr>
            <a:xfrm>
              <a:off x="82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2" name="矩形 4121"/>
            <p:cNvSpPr/>
            <p:nvPr/>
          </p:nvSpPr>
          <p:spPr>
            <a:xfrm>
              <a:off x="829" y="4269"/>
              <a:ext cx="21" cy="51"/>
            </a:xfrm>
            <a:prstGeom prst="rect">
              <a:avLst/>
            </a:prstGeom>
            <a:solidFill>
              <a:schemeClr val="bg2">
                <a:alpha val="60001"/>
              </a:schemeClr>
            </a:solidFill>
            <a:ln w="0">
              <a:noFill/>
            </a:ln>
          </p:spPr>
          <p:txBody>
            <a:bodyPr/>
            <a:p>
              <a:endParaRPr lang="zh-CN" altLang="en-US"/>
            </a:p>
          </p:txBody>
        </p:sp>
        <p:sp>
          <p:nvSpPr>
            <p:cNvPr id="4123" name="矩形 4122"/>
            <p:cNvSpPr/>
            <p:nvPr/>
          </p:nvSpPr>
          <p:spPr>
            <a:xfrm>
              <a:off x="1279" y="23"/>
              <a:ext cx="21" cy="101"/>
            </a:xfrm>
            <a:prstGeom prst="rect">
              <a:avLst/>
            </a:prstGeom>
            <a:solidFill>
              <a:schemeClr val="bg2">
                <a:alpha val="60001"/>
              </a:schemeClr>
            </a:solidFill>
            <a:ln w="0">
              <a:noFill/>
            </a:ln>
          </p:spPr>
          <p:txBody>
            <a:bodyPr/>
            <a:p>
              <a:endParaRPr lang="zh-CN" altLang="en-US"/>
            </a:p>
          </p:txBody>
        </p:sp>
        <p:sp>
          <p:nvSpPr>
            <p:cNvPr id="4124" name="任意多边形 4123"/>
            <p:cNvSpPr>
              <a:spLocks noEditPoints="1"/>
            </p:cNvSpPr>
            <p:nvPr/>
          </p:nvSpPr>
          <p:spPr>
            <a:xfrm>
              <a:off x="127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5" name="任意多边形 4124"/>
            <p:cNvSpPr>
              <a:spLocks noEditPoints="1"/>
            </p:cNvSpPr>
            <p:nvPr/>
          </p:nvSpPr>
          <p:spPr>
            <a:xfrm>
              <a:off x="127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6" name="任意多边形 4125"/>
            <p:cNvSpPr>
              <a:spLocks noEditPoints="1"/>
            </p:cNvSpPr>
            <p:nvPr/>
          </p:nvSpPr>
          <p:spPr>
            <a:xfrm>
              <a:off x="127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7" name="任意多边形 4126"/>
            <p:cNvSpPr>
              <a:spLocks noEditPoints="1"/>
            </p:cNvSpPr>
            <p:nvPr/>
          </p:nvSpPr>
          <p:spPr>
            <a:xfrm>
              <a:off x="127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8" name="任意多边形 4127"/>
            <p:cNvSpPr>
              <a:spLocks noEditPoints="1"/>
            </p:cNvSpPr>
            <p:nvPr/>
          </p:nvSpPr>
          <p:spPr>
            <a:xfrm>
              <a:off x="127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29" name="任意多边形 4128"/>
            <p:cNvSpPr>
              <a:spLocks noEditPoints="1"/>
            </p:cNvSpPr>
            <p:nvPr/>
          </p:nvSpPr>
          <p:spPr>
            <a:xfrm>
              <a:off x="127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0" name="任意多边形 4129"/>
            <p:cNvSpPr>
              <a:spLocks noEditPoints="1"/>
            </p:cNvSpPr>
            <p:nvPr/>
          </p:nvSpPr>
          <p:spPr>
            <a:xfrm>
              <a:off x="127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1" name="任意多边形 4130"/>
            <p:cNvSpPr>
              <a:spLocks noEditPoints="1"/>
            </p:cNvSpPr>
            <p:nvPr/>
          </p:nvSpPr>
          <p:spPr>
            <a:xfrm>
              <a:off x="127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2" name="任意多边形 4131"/>
            <p:cNvSpPr>
              <a:spLocks noEditPoints="1"/>
            </p:cNvSpPr>
            <p:nvPr/>
          </p:nvSpPr>
          <p:spPr>
            <a:xfrm>
              <a:off x="127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3" name="任意多边形 4132"/>
            <p:cNvSpPr>
              <a:spLocks noEditPoints="1"/>
            </p:cNvSpPr>
            <p:nvPr/>
          </p:nvSpPr>
          <p:spPr>
            <a:xfrm>
              <a:off x="127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4" name="矩形 4133"/>
            <p:cNvSpPr/>
            <p:nvPr/>
          </p:nvSpPr>
          <p:spPr>
            <a:xfrm>
              <a:off x="1279" y="4269"/>
              <a:ext cx="21" cy="51"/>
            </a:xfrm>
            <a:prstGeom prst="rect">
              <a:avLst/>
            </a:prstGeom>
            <a:solidFill>
              <a:schemeClr val="bg2">
                <a:alpha val="60001"/>
              </a:schemeClr>
            </a:solidFill>
            <a:ln w="0">
              <a:noFill/>
            </a:ln>
          </p:spPr>
          <p:txBody>
            <a:bodyPr/>
            <a:p>
              <a:endParaRPr lang="zh-CN" altLang="en-US"/>
            </a:p>
          </p:txBody>
        </p:sp>
        <p:sp>
          <p:nvSpPr>
            <p:cNvPr id="4135" name="矩形 4134"/>
            <p:cNvSpPr/>
            <p:nvPr/>
          </p:nvSpPr>
          <p:spPr>
            <a:xfrm>
              <a:off x="1724" y="23"/>
              <a:ext cx="21" cy="101"/>
            </a:xfrm>
            <a:prstGeom prst="rect">
              <a:avLst/>
            </a:prstGeom>
            <a:solidFill>
              <a:schemeClr val="bg2">
                <a:alpha val="60001"/>
              </a:schemeClr>
            </a:solidFill>
            <a:ln w="0">
              <a:noFill/>
            </a:ln>
          </p:spPr>
          <p:txBody>
            <a:bodyPr/>
            <a:p>
              <a:endParaRPr lang="zh-CN" altLang="en-US"/>
            </a:p>
          </p:txBody>
        </p:sp>
        <p:sp>
          <p:nvSpPr>
            <p:cNvPr id="4136" name="任意多边形 4135"/>
            <p:cNvSpPr>
              <a:spLocks noEditPoints="1"/>
            </p:cNvSpPr>
            <p:nvPr/>
          </p:nvSpPr>
          <p:spPr>
            <a:xfrm>
              <a:off x="172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7" name="任意多边形 4136"/>
            <p:cNvSpPr>
              <a:spLocks noEditPoints="1"/>
            </p:cNvSpPr>
            <p:nvPr/>
          </p:nvSpPr>
          <p:spPr>
            <a:xfrm>
              <a:off x="172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8" name="任意多边形 4137"/>
            <p:cNvSpPr>
              <a:spLocks noEditPoints="1"/>
            </p:cNvSpPr>
            <p:nvPr/>
          </p:nvSpPr>
          <p:spPr>
            <a:xfrm>
              <a:off x="172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39" name="任意多边形 4138"/>
            <p:cNvSpPr>
              <a:spLocks noEditPoints="1"/>
            </p:cNvSpPr>
            <p:nvPr/>
          </p:nvSpPr>
          <p:spPr>
            <a:xfrm>
              <a:off x="172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0" name="任意多边形 4139"/>
            <p:cNvSpPr>
              <a:spLocks noEditPoints="1"/>
            </p:cNvSpPr>
            <p:nvPr/>
          </p:nvSpPr>
          <p:spPr>
            <a:xfrm>
              <a:off x="172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1" name="任意多边形 4140"/>
            <p:cNvSpPr>
              <a:spLocks noEditPoints="1"/>
            </p:cNvSpPr>
            <p:nvPr/>
          </p:nvSpPr>
          <p:spPr>
            <a:xfrm>
              <a:off x="172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2" name="任意多边形 4141"/>
            <p:cNvSpPr>
              <a:spLocks noEditPoints="1"/>
            </p:cNvSpPr>
            <p:nvPr/>
          </p:nvSpPr>
          <p:spPr>
            <a:xfrm>
              <a:off x="172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3" name="任意多边形 4142"/>
            <p:cNvSpPr>
              <a:spLocks noEditPoints="1"/>
            </p:cNvSpPr>
            <p:nvPr/>
          </p:nvSpPr>
          <p:spPr>
            <a:xfrm>
              <a:off x="172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4" name="任意多边形 4143"/>
            <p:cNvSpPr>
              <a:spLocks noEditPoints="1"/>
            </p:cNvSpPr>
            <p:nvPr/>
          </p:nvSpPr>
          <p:spPr>
            <a:xfrm>
              <a:off x="172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5" name="任意多边形 4144"/>
            <p:cNvSpPr>
              <a:spLocks noEditPoints="1"/>
            </p:cNvSpPr>
            <p:nvPr/>
          </p:nvSpPr>
          <p:spPr>
            <a:xfrm>
              <a:off x="172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6" name="矩形 4145"/>
            <p:cNvSpPr/>
            <p:nvPr/>
          </p:nvSpPr>
          <p:spPr>
            <a:xfrm>
              <a:off x="1724" y="4269"/>
              <a:ext cx="21" cy="51"/>
            </a:xfrm>
            <a:prstGeom prst="rect">
              <a:avLst/>
            </a:prstGeom>
            <a:solidFill>
              <a:schemeClr val="bg2">
                <a:alpha val="60001"/>
              </a:schemeClr>
            </a:solidFill>
            <a:ln w="0">
              <a:noFill/>
            </a:ln>
          </p:spPr>
          <p:txBody>
            <a:bodyPr/>
            <a:p>
              <a:endParaRPr lang="zh-CN" altLang="en-US"/>
            </a:p>
          </p:txBody>
        </p:sp>
        <p:sp>
          <p:nvSpPr>
            <p:cNvPr id="4147" name="矩形 4146"/>
            <p:cNvSpPr/>
            <p:nvPr/>
          </p:nvSpPr>
          <p:spPr>
            <a:xfrm>
              <a:off x="2169" y="23"/>
              <a:ext cx="21" cy="101"/>
            </a:xfrm>
            <a:prstGeom prst="rect">
              <a:avLst/>
            </a:prstGeom>
            <a:solidFill>
              <a:schemeClr val="bg2">
                <a:alpha val="60001"/>
              </a:schemeClr>
            </a:solidFill>
            <a:ln w="0">
              <a:noFill/>
            </a:ln>
          </p:spPr>
          <p:txBody>
            <a:bodyPr/>
            <a:p>
              <a:endParaRPr lang="zh-CN" altLang="en-US"/>
            </a:p>
          </p:txBody>
        </p:sp>
        <p:sp>
          <p:nvSpPr>
            <p:cNvPr id="4148" name="任意多边形 4147"/>
            <p:cNvSpPr>
              <a:spLocks noEditPoints="1"/>
            </p:cNvSpPr>
            <p:nvPr/>
          </p:nvSpPr>
          <p:spPr>
            <a:xfrm>
              <a:off x="216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49" name="任意多边形 4148"/>
            <p:cNvSpPr>
              <a:spLocks noEditPoints="1"/>
            </p:cNvSpPr>
            <p:nvPr/>
          </p:nvSpPr>
          <p:spPr>
            <a:xfrm>
              <a:off x="216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0" name="任意多边形 4149"/>
            <p:cNvSpPr>
              <a:spLocks noEditPoints="1"/>
            </p:cNvSpPr>
            <p:nvPr/>
          </p:nvSpPr>
          <p:spPr>
            <a:xfrm>
              <a:off x="216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1" name="任意多边形 4150"/>
            <p:cNvSpPr>
              <a:spLocks noEditPoints="1"/>
            </p:cNvSpPr>
            <p:nvPr/>
          </p:nvSpPr>
          <p:spPr>
            <a:xfrm>
              <a:off x="216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2" name="任意多边形 4151"/>
            <p:cNvSpPr>
              <a:spLocks noEditPoints="1"/>
            </p:cNvSpPr>
            <p:nvPr/>
          </p:nvSpPr>
          <p:spPr>
            <a:xfrm>
              <a:off x="216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3" name="任意多边形 4152"/>
            <p:cNvSpPr>
              <a:spLocks noEditPoints="1"/>
            </p:cNvSpPr>
            <p:nvPr/>
          </p:nvSpPr>
          <p:spPr>
            <a:xfrm>
              <a:off x="216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4" name="任意多边形 4153"/>
            <p:cNvSpPr>
              <a:spLocks noEditPoints="1"/>
            </p:cNvSpPr>
            <p:nvPr/>
          </p:nvSpPr>
          <p:spPr>
            <a:xfrm>
              <a:off x="216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5" name="任意多边形 4154"/>
            <p:cNvSpPr>
              <a:spLocks noEditPoints="1"/>
            </p:cNvSpPr>
            <p:nvPr/>
          </p:nvSpPr>
          <p:spPr>
            <a:xfrm>
              <a:off x="216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6" name="任意多边形 4155"/>
            <p:cNvSpPr>
              <a:spLocks noEditPoints="1"/>
            </p:cNvSpPr>
            <p:nvPr/>
          </p:nvSpPr>
          <p:spPr>
            <a:xfrm>
              <a:off x="216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7" name="任意多边形 4156"/>
            <p:cNvSpPr>
              <a:spLocks noEditPoints="1"/>
            </p:cNvSpPr>
            <p:nvPr/>
          </p:nvSpPr>
          <p:spPr>
            <a:xfrm>
              <a:off x="216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58" name="矩形 4157"/>
            <p:cNvSpPr/>
            <p:nvPr/>
          </p:nvSpPr>
          <p:spPr>
            <a:xfrm>
              <a:off x="2169" y="4269"/>
              <a:ext cx="21" cy="51"/>
            </a:xfrm>
            <a:prstGeom prst="rect">
              <a:avLst/>
            </a:prstGeom>
            <a:solidFill>
              <a:schemeClr val="bg2">
                <a:alpha val="60001"/>
              </a:schemeClr>
            </a:solidFill>
            <a:ln w="0">
              <a:noFill/>
            </a:ln>
          </p:spPr>
          <p:txBody>
            <a:bodyPr/>
            <a:p>
              <a:endParaRPr lang="zh-CN" altLang="en-US"/>
            </a:p>
          </p:txBody>
        </p:sp>
        <p:sp>
          <p:nvSpPr>
            <p:cNvPr id="4159" name="矩形 4158"/>
            <p:cNvSpPr/>
            <p:nvPr/>
          </p:nvSpPr>
          <p:spPr>
            <a:xfrm>
              <a:off x="2620" y="23"/>
              <a:ext cx="20" cy="101"/>
            </a:xfrm>
            <a:prstGeom prst="rect">
              <a:avLst/>
            </a:prstGeom>
            <a:solidFill>
              <a:schemeClr val="bg2">
                <a:alpha val="60001"/>
              </a:schemeClr>
            </a:solidFill>
            <a:ln w="0">
              <a:noFill/>
            </a:ln>
          </p:spPr>
          <p:txBody>
            <a:bodyPr/>
            <a:p>
              <a:endParaRPr lang="zh-CN" altLang="en-US"/>
            </a:p>
          </p:txBody>
        </p:sp>
        <p:sp>
          <p:nvSpPr>
            <p:cNvPr id="4160" name="任意多边形 4159"/>
            <p:cNvSpPr>
              <a:spLocks noEditPoints="1"/>
            </p:cNvSpPr>
            <p:nvPr/>
          </p:nvSpPr>
          <p:spPr>
            <a:xfrm>
              <a:off x="262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1" name="任意多边形 4160"/>
            <p:cNvSpPr>
              <a:spLocks noEditPoints="1"/>
            </p:cNvSpPr>
            <p:nvPr/>
          </p:nvSpPr>
          <p:spPr>
            <a:xfrm>
              <a:off x="262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2" name="任意多边形 4161"/>
            <p:cNvSpPr>
              <a:spLocks noEditPoints="1"/>
            </p:cNvSpPr>
            <p:nvPr/>
          </p:nvSpPr>
          <p:spPr>
            <a:xfrm>
              <a:off x="262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3" name="任意多边形 4162"/>
            <p:cNvSpPr>
              <a:spLocks noEditPoints="1"/>
            </p:cNvSpPr>
            <p:nvPr/>
          </p:nvSpPr>
          <p:spPr>
            <a:xfrm>
              <a:off x="262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4" name="任意多边形 4163"/>
            <p:cNvSpPr>
              <a:spLocks noEditPoints="1"/>
            </p:cNvSpPr>
            <p:nvPr/>
          </p:nvSpPr>
          <p:spPr>
            <a:xfrm>
              <a:off x="262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5" name="任意多边形 4164"/>
            <p:cNvSpPr>
              <a:spLocks noEditPoints="1"/>
            </p:cNvSpPr>
            <p:nvPr/>
          </p:nvSpPr>
          <p:spPr>
            <a:xfrm>
              <a:off x="262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6" name="任意多边形 4165"/>
            <p:cNvSpPr>
              <a:spLocks noEditPoints="1"/>
            </p:cNvSpPr>
            <p:nvPr/>
          </p:nvSpPr>
          <p:spPr>
            <a:xfrm>
              <a:off x="262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7" name="任意多边形 4166"/>
            <p:cNvSpPr>
              <a:spLocks noEditPoints="1"/>
            </p:cNvSpPr>
            <p:nvPr/>
          </p:nvSpPr>
          <p:spPr>
            <a:xfrm>
              <a:off x="262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8" name="任意多边形 4167"/>
            <p:cNvSpPr>
              <a:spLocks noEditPoints="1"/>
            </p:cNvSpPr>
            <p:nvPr/>
          </p:nvSpPr>
          <p:spPr>
            <a:xfrm>
              <a:off x="262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69" name="任意多边形 4168"/>
            <p:cNvSpPr>
              <a:spLocks noEditPoints="1"/>
            </p:cNvSpPr>
            <p:nvPr/>
          </p:nvSpPr>
          <p:spPr>
            <a:xfrm>
              <a:off x="262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0" name="矩形 4169"/>
            <p:cNvSpPr/>
            <p:nvPr/>
          </p:nvSpPr>
          <p:spPr>
            <a:xfrm>
              <a:off x="2620" y="4269"/>
              <a:ext cx="20" cy="51"/>
            </a:xfrm>
            <a:prstGeom prst="rect">
              <a:avLst/>
            </a:prstGeom>
            <a:solidFill>
              <a:schemeClr val="bg2">
                <a:alpha val="60001"/>
              </a:schemeClr>
            </a:solidFill>
            <a:ln w="0">
              <a:noFill/>
            </a:ln>
          </p:spPr>
          <p:txBody>
            <a:bodyPr/>
            <a:p>
              <a:endParaRPr lang="zh-CN" altLang="en-US"/>
            </a:p>
          </p:txBody>
        </p:sp>
        <p:sp>
          <p:nvSpPr>
            <p:cNvPr id="4171" name="矩形 4170"/>
            <p:cNvSpPr/>
            <p:nvPr/>
          </p:nvSpPr>
          <p:spPr>
            <a:xfrm>
              <a:off x="3065" y="23"/>
              <a:ext cx="20" cy="101"/>
            </a:xfrm>
            <a:prstGeom prst="rect">
              <a:avLst/>
            </a:prstGeom>
            <a:solidFill>
              <a:schemeClr val="bg2">
                <a:alpha val="60001"/>
              </a:schemeClr>
            </a:solidFill>
            <a:ln w="0">
              <a:noFill/>
            </a:ln>
          </p:spPr>
          <p:txBody>
            <a:bodyPr/>
            <a:p>
              <a:endParaRPr lang="zh-CN" altLang="en-US"/>
            </a:p>
          </p:txBody>
        </p:sp>
        <p:sp>
          <p:nvSpPr>
            <p:cNvPr id="4172" name="任意多边形 4171"/>
            <p:cNvSpPr>
              <a:spLocks noEditPoints="1"/>
            </p:cNvSpPr>
            <p:nvPr/>
          </p:nvSpPr>
          <p:spPr>
            <a:xfrm>
              <a:off x="306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3" name="任意多边形 4172"/>
            <p:cNvSpPr>
              <a:spLocks noEditPoints="1"/>
            </p:cNvSpPr>
            <p:nvPr/>
          </p:nvSpPr>
          <p:spPr>
            <a:xfrm>
              <a:off x="306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4" name="任意多边形 4173"/>
            <p:cNvSpPr>
              <a:spLocks noEditPoints="1"/>
            </p:cNvSpPr>
            <p:nvPr/>
          </p:nvSpPr>
          <p:spPr>
            <a:xfrm>
              <a:off x="306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5" name="任意多边形 4174"/>
            <p:cNvSpPr>
              <a:spLocks noEditPoints="1"/>
            </p:cNvSpPr>
            <p:nvPr/>
          </p:nvSpPr>
          <p:spPr>
            <a:xfrm>
              <a:off x="306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6" name="任意多边形 4175"/>
            <p:cNvSpPr>
              <a:spLocks noEditPoints="1"/>
            </p:cNvSpPr>
            <p:nvPr/>
          </p:nvSpPr>
          <p:spPr>
            <a:xfrm>
              <a:off x="306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7" name="任意多边形 4176"/>
            <p:cNvSpPr>
              <a:spLocks noEditPoints="1"/>
            </p:cNvSpPr>
            <p:nvPr/>
          </p:nvSpPr>
          <p:spPr>
            <a:xfrm>
              <a:off x="306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8" name="任意多边形 4177"/>
            <p:cNvSpPr>
              <a:spLocks noEditPoints="1"/>
            </p:cNvSpPr>
            <p:nvPr/>
          </p:nvSpPr>
          <p:spPr>
            <a:xfrm>
              <a:off x="306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79" name="任意多边形 4178"/>
            <p:cNvSpPr>
              <a:spLocks noEditPoints="1"/>
            </p:cNvSpPr>
            <p:nvPr/>
          </p:nvSpPr>
          <p:spPr>
            <a:xfrm>
              <a:off x="306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0" name="任意多边形 4179"/>
            <p:cNvSpPr>
              <a:spLocks noEditPoints="1"/>
            </p:cNvSpPr>
            <p:nvPr/>
          </p:nvSpPr>
          <p:spPr>
            <a:xfrm>
              <a:off x="306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1" name="任意多边形 4180"/>
            <p:cNvSpPr>
              <a:spLocks noEditPoints="1"/>
            </p:cNvSpPr>
            <p:nvPr/>
          </p:nvSpPr>
          <p:spPr>
            <a:xfrm>
              <a:off x="306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2" name="矩形 4181"/>
            <p:cNvSpPr/>
            <p:nvPr/>
          </p:nvSpPr>
          <p:spPr>
            <a:xfrm>
              <a:off x="3065" y="4269"/>
              <a:ext cx="20" cy="51"/>
            </a:xfrm>
            <a:prstGeom prst="rect">
              <a:avLst/>
            </a:prstGeom>
            <a:solidFill>
              <a:schemeClr val="bg2">
                <a:alpha val="60001"/>
              </a:schemeClr>
            </a:solidFill>
            <a:ln w="0">
              <a:noFill/>
            </a:ln>
          </p:spPr>
          <p:txBody>
            <a:bodyPr/>
            <a:p>
              <a:endParaRPr lang="zh-CN" altLang="en-US"/>
            </a:p>
          </p:txBody>
        </p:sp>
        <p:sp>
          <p:nvSpPr>
            <p:cNvPr id="4183" name="矩形 4182"/>
            <p:cNvSpPr/>
            <p:nvPr/>
          </p:nvSpPr>
          <p:spPr>
            <a:xfrm>
              <a:off x="3510" y="23"/>
              <a:ext cx="20" cy="101"/>
            </a:xfrm>
            <a:prstGeom prst="rect">
              <a:avLst/>
            </a:prstGeom>
            <a:solidFill>
              <a:schemeClr val="bg2">
                <a:alpha val="60001"/>
              </a:schemeClr>
            </a:solidFill>
            <a:ln w="0">
              <a:noFill/>
            </a:ln>
          </p:spPr>
          <p:txBody>
            <a:bodyPr/>
            <a:p>
              <a:endParaRPr lang="zh-CN" altLang="en-US"/>
            </a:p>
          </p:txBody>
        </p:sp>
        <p:sp>
          <p:nvSpPr>
            <p:cNvPr id="4184" name="任意多边形 4183"/>
            <p:cNvSpPr>
              <a:spLocks noEditPoints="1"/>
            </p:cNvSpPr>
            <p:nvPr/>
          </p:nvSpPr>
          <p:spPr>
            <a:xfrm>
              <a:off x="351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5" name="任意多边形 4184"/>
            <p:cNvSpPr>
              <a:spLocks noEditPoints="1"/>
            </p:cNvSpPr>
            <p:nvPr/>
          </p:nvSpPr>
          <p:spPr>
            <a:xfrm>
              <a:off x="351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6" name="任意多边形 4185"/>
            <p:cNvSpPr>
              <a:spLocks noEditPoints="1"/>
            </p:cNvSpPr>
            <p:nvPr/>
          </p:nvSpPr>
          <p:spPr>
            <a:xfrm>
              <a:off x="351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7" name="任意多边形 4186"/>
            <p:cNvSpPr>
              <a:spLocks noEditPoints="1"/>
            </p:cNvSpPr>
            <p:nvPr/>
          </p:nvSpPr>
          <p:spPr>
            <a:xfrm>
              <a:off x="351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8" name="任意多边形 4187"/>
            <p:cNvSpPr>
              <a:spLocks noEditPoints="1"/>
            </p:cNvSpPr>
            <p:nvPr/>
          </p:nvSpPr>
          <p:spPr>
            <a:xfrm>
              <a:off x="351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89" name="任意多边形 4188"/>
            <p:cNvSpPr>
              <a:spLocks noEditPoints="1"/>
            </p:cNvSpPr>
            <p:nvPr/>
          </p:nvSpPr>
          <p:spPr>
            <a:xfrm>
              <a:off x="351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0" name="任意多边形 4189"/>
            <p:cNvSpPr>
              <a:spLocks noEditPoints="1"/>
            </p:cNvSpPr>
            <p:nvPr/>
          </p:nvSpPr>
          <p:spPr>
            <a:xfrm>
              <a:off x="351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1" name="任意多边形 4190"/>
            <p:cNvSpPr>
              <a:spLocks noEditPoints="1"/>
            </p:cNvSpPr>
            <p:nvPr/>
          </p:nvSpPr>
          <p:spPr>
            <a:xfrm>
              <a:off x="351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2" name="任意多边形 4191"/>
            <p:cNvSpPr>
              <a:spLocks noEditPoints="1"/>
            </p:cNvSpPr>
            <p:nvPr/>
          </p:nvSpPr>
          <p:spPr>
            <a:xfrm>
              <a:off x="351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3" name="任意多边形 4192"/>
            <p:cNvSpPr>
              <a:spLocks noEditPoints="1"/>
            </p:cNvSpPr>
            <p:nvPr/>
          </p:nvSpPr>
          <p:spPr>
            <a:xfrm>
              <a:off x="351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4" name="矩形 4193"/>
            <p:cNvSpPr/>
            <p:nvPr/>
          </p:nvSpPr>
          <p:spPr>
            <a:xfrm>
              <a:off x="3510" y="4269"/>
              <a:ext cx="20" cy="51"/>
            </a:xfrm>
            <a:prstGeom prst="rect">
              <a:avLst/>
            </a:prstGeom>
            <a:solidFill>
              <a:schemeClr val="bg2">
                <a:alpha val="60001"/>
              </a:schemeClr>
            </a:solidFill>
            <a:ln w="0">
              <a:noFill/>
            </a:ln>
          </p:spPr>
          <p:txBody>
            <a:bodyPr/>
            <a:p>
              <a:endParaRPr lang="zh-CN" altLang="en-US"/>
            </a:p>
          </p:txBody>
        </p:sp>
        <p:sp>
          <p:nvSpPr>
            <p:cNvPr id="4195" name="矩形 4194"/>
            <p:cNvSpPr/>
            <p:nvPr/>
          </p:nvSpPr>
          <p:spPr>
            <a:xfrm>
              <a:off x="3960" y="23"/>
              <a:ext cx="20" cy="101"/>
            </a:xfrm>
            <a:prstGeom prst="rect">
              <a:avLst/>
            </a:prstGeom>
            <a:solidFill>
              <a:schemeClr val="bg2">
                <a:alpha val="60001"/>
              </a:schemeClr>
            </a:solidFill>
            <a:ln w="0">
              <a:noFill/>
            </a:ln>
          </p:spPr>
          <p:txBody>
            <a:bodyPr/>
            <a:p>
              <a:endParaRPr lang="zh-CN" altLang="en-US"/>
            </a:p>
          </p:txBody>
        </p:sp>
        <p:sp>
          <p:nvSpPr>
            <p:cNvPr id="4196" name="任意多边形 4195"/>
            <p:cNvSpPr>
              <a:spLocks noEditPoints="1"/>
            </p:cNvSpPr>
            <p:nvPr/>
          </p:nvSpPr>
          <p:spPr>
            <a:xfrm>
              <a:off x="396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7" name="任意多边形 4196"/>
            <p:cNvSpPr>
              <a:spLocks noEditPoints="1"/>
            </p:cNvSpPr>
            <p:nvPr/>
          </p:nvSpPr>
          <p:spPr>
            <a:xfrm>
              <a:off x="396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8" name="任意多边形 4197"/>
            <p:cNvSpPr>
              <a:spLocks noEditPoints="1"/>
            </p:cNvSpPr>
            <p:nvPr/>
          </p:nvSpPr>
          <p:spPr>
            <a:xfrm>
              <a:off x="396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199" name="任意多边形 4198"/>
            <p:cNvSpPr>
              <a:spLocks noEditPoints="1"/>
            </p:cNvSpPr>
            <p:nvPr/>
          </p:nvSpPr>
          <p:spPr>
            <a:xfrm>
              <a:off x="396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0" name="任意多边形 4199"/>
            <p:cNvSpPr>
              <a:spLocks noEditPoints="1"/>
            </p:cNvSpPr>
            <p:nvPr/>
          </p:nvSpPr>
          <p:spPr>
            <a:xfrm>
              <a:off x="396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1" name="任意多边形 4200"/>
            <p:cNvSpPr>
              <a:spLocks noEditPoints="1"/>
            </p:cNvSpPr>
            <p:nvPr/>
          </p:nvSpPr>
          <p:spPr>
            <a:xfrm>
              <a:off x="396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2" name="任意多边形 4201"/>
            <p:cNvSpPr>
              <a:spLocks noEditPoints="1"/>
            </p:cNvSpPr>
            <p:nvPr/>
          </p:nvSpPr>
          <p:spPr>
            <a:xfrm>
              <a:off x="396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3" name="任意多边形 4202"/>
            <p:cNvSpPr>
              <a:spLocks noEditPoints="1"/>
            </p:cNvSpPr>
            <p:nvPr/>
          </p:nvSpPr>
          <p:spPr>
            <a:xfrm>
              <a:off x="396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4" name="任意多边形 4203"/>
            <p:cNvSpPr>
              <a:spLocks noEditPoints="1"/>
            </p:cNvSpPr>
            <p:nvPr/>
          </p:nvSpPr>
          <p:spPr>
            <a:xfrm>
              <a:off x="396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5" name="任意多边形 4204"/>
            <p:cNvSpPr>
              <a:spLocks noEditPoints="1"/>
            </p:cNvSpPr>
            <p:nvPr/>
          </p:nvSpPr>
          <p:spPr>
            <a:xfrm>
              <a:off x="396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6" name="矩形 4205"/>
            <p:cNvSpPr/>
            <p:nvPr/>
          </p:nvSpPr>
          <p:spPr>
            <a:xfrm>
              <a:off x="3960" y="4269"/>
              <a:ext cx="20" cy="51"/>
            </a:xfrm>
            <a:prstGeom prst="rect">
              <a:avLst/>
            </a:prstGeom>
            <a:solidFill>
              <a:schemeClr val="bg2">
                <a:alpha val="60001"/>
              </a:schemeClr>
            </a:solidFill>
            <a:ln w="0">
              <a:noFill/>
            </a:ln>
          </p:spPr>
          <p:txBody>
            <a:bodyPr/>
            <a:p>
              <a:endParaRPr lang="zh-CN" altLang="en-US"/>
            </a:p>
          </p:txBody>
        </p:sp>
        <p:sp>
          <p:nvSpPr>
            <p:cNvPr id="4207" name="矩形 4206"/>
            <p:cNvSpPr/>
            <p:nvPr/>
          </p:nvSpPr>
          <p:spPr>
            <a:xfrm>
              <a:off x="4405" y="23"/>
              <a:ext cx="20" cy="101"/>
            </a:xfrm>
            <a:prstGeom prst="rect">
              <a:avLst/>
            </a:prstGeom>
            <a:solidFill>
              <a:schemeClr val="bg2">
                <a:alpha val="60001"/>
              </a:schemeClr>
            </a:solidFill>
            <a:ln w="0">
              <a:noFill/>
            </a:ln>
          </p:spPr>
          <p:txBody>
            <a:bodyPr/>
            <a:p>
              <a:endParaRPr lang="zh-CN" altLang="en-US"/>
            </a:p>
          </p:txBody>
        </p:sp>
        <p:sp>
          <p:nvSpPr>
            <p:cNvPr id="4208" name="任意多边形 4207"/>
            <p:cNvSpPr>
              <a:spLocks noEditPoints="1"/>
            </p:cNvSpPr>
            <p:nvPr/>
          </p:nvSpPr>
          <p:spPr>
            <a:xfrm>
              <a:off x="440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09" name="任意多边形 4208"/>
            <p:cNvSpPr>
              <a:spLocks noEditPoints="1"/>
            </p:cNvSpPr>
            <p:nvPr/>
          </p:nvSpPr>
          <p:spPr>
            <a:xfrm>
              <a:off x="440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0" name="任意多边形 4209"/>
            <p:cNvSpPr>
              <a:spLocks noEditPoints="1"/>
            </p:cNvSpPr>
            <p:nvPr/>
          </p:nvSpPr>
          <p:spPr>
            <a:xfrm>
              <a:off x="440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1" name="任意多边形 4210"/>
            <p:cNvSpPr>
              <a:spLocks noEditPoints="1"/>
            </p:cNvSpPr>
            <p:nvPr/>
          </p:nvSpPr>
          <p:spPr>
            <a:xfrm>
              <a:off x="440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2" name="任意多边形 4211"/>
            <p:cNvSpPr>
              <a:spLocks noEditPoints="1"/>
            </p:cNvSpPr>
            <p:nvPr/>
          </p:nvSpPr>
          <p:spPr>
            <a:xfrm>
              <a:off x="440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3" name="任意多边形 4212"/>
            <p:cNvSpPr>
              <a:spLocks noEditPoints="1"/>
            </p:cNvSpPr>
            <p:nvPr/>
          </p:nvSpPr>
          <p:spPr>
            <a:xfrm>
              <a:off x="440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4" name="任意多边形 4213"/>
            <p:cNvSpPr>
              <a:spLocks noEditPoints="1"/>
            </p:cNvSpPr>
            <p:nvPr/>
          </p:nvSpPr>
          <p:spPr>
            <a:xfrm>
              <a:off x="440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5" name="任意多边形 4214"/>
            <p:cNvSpPr>
              <a:spLocks noEditPoints="1"/>
            </p:cNvSpPr>
            <p:nvPr/>
          </p:nvSpPr>
          <p:spPr>
            <a:xfrm>
              <a:off x="440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6" name="任意多边形 4215"/>
            <p:cNvSpPr>
              <a:spLocks noEditPoints="1"/>
            </p:cNvSpPr>
            <p:nvPr/>
          </p:nvSpPr>
          <p:spPr>
            <a:xfrm>
              <a:off x="440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7" name="任意多边形 4216"/>
            <p:cNvSpPr>
              <a:spLocks noEditPoints="1"/>
            </p:cNvSpPr>
            <p:nvPr/>
          </p:nvSpPr>
          <p:spPr>
            <a:xfrm>
              <a:off x="440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18" name="矩形 4217"/>
            <p:cNvSpPr/>
            <p:nvPr/>
          </p:nvSpPr>
          <p:spPr>
            <a:xfrm>
              <a:off x="4405" y="4269"/>
              <a:ext cx="20" cy="51"/>
            </a:xfrm>
            <a:prstGeom prst="rect">
              <a:avLst/>
            </a:prstGeom>
            <a:solidFill>
              <a:schemeClr val="bg2">
                <a:alpha val="60001"/>
              </a:schemeClr>
            </a:solidFill>
            <a:ln w="0">
              <a:noFill/>
            </a:ln>
          </p:spPr>
          <p:txBody>
            <a:bodyPr/>
            <a:p>
              <a:endParaRPr lang="zh-CN" altLang="en-US"/>
            </a:p>
          </p:txBody>
        </p:sp>
        <p:sp>
          <p:nvSpPr>
            <p:cNvPr id="4219" name="矩形 4218"/>
            <p:cNvSpPr/>
            <p:nvPr/>
          </p:nvSpPr>
          <p:spPr>
            <a:xfrm>
              <a:off x="4850" y="23"/>
              <a:ext cx="20" cy="101"/>
            </a:xfrm>
            <a:prstGeom prst="rect">
              <a:avLst/>
            </a:prstGeom>
            <a:solidFill>
              <a:schemeClr val="bg2">
                <a:alpha val="60001"/>
              </a:schemeClr>
            </a:solidFill>
            <a:ln w="0">
              <a:noFill/>
            </a:ln>
          </p:spPr>
          <p:txBody>
            <a:bodyPr/>
            <a:p>
              <a:endParaRPr lang="zh-CN" altLang="en-US"/>
            </a:p>
          </p:txBody>
        </p:sp>
        <p:sp>
          <p:nvSpPr>
            <p:cNvPr id="4220" name="任意多边形 4219"/>
            <p:cNvSpPr>
              <a:spLocks noEditPoints="1"/>
            </p:cNvSpPr>
            <p:nvPr/>
          </p:nvSpPr>
          <p:spPr>
            <a:xfrm>
              <a:off x="485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1" name="任意多边形 4220"/>
            <p:cNvSpPr>
              <a:spLocks noEditPoints="1"/>
            </p:cNvSpPr>
            <p:nvPr/>
          </p:nvSpPr>
          <p:spPr>
            <a:xfrm>
              <a:off x="485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2" name="任意多边形 4221"/>
            <p:cNvSpPr>
              <a:spLocks noEditPoints="1"/>
            </p:cNvSpPr>
            <p:nvPr/>
          </p:nvSpPr>
          <p:spPr>
            <a:xfrm>
              <a:off x="485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3" name="任意多边形 4222"/>
            <p:cNvSpPr>
              <a:spLocks noEditPoints="1"/>
            </p:cNvSpPr>
            <p:nvPr/>
          </p:nvSpPr>
          <p:spPr>
            <a:xfrm>
              <a:off x="485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4" name="任意多边形 4223"/>
            <p:cNvSpPr>
              <a:spLocks noEditPoints="1"/>
            </p:cNvSpPr>
            <p:nvPr/>
          </p:nvSpPr>
          <p:spPr>
            <a:xfrm>
              <a:off x="485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5" name="任意多边形 4224"/>
            <p:cNvSpPr>
              <a:spLocks noEditPoints="1"/>
            </p:cNvSpPr>
            <p:nvPr/>
          </p:nvSpPr>
          <p:spPr>
            <a:xfrm>
              <a:off x="485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6" name="任意多边形 4225"/>
            <p:cNvSpPr>
              <a:spLocks noEditPoints="1"/>
            </p:cNvSpPr>
            <p:nvPr/>
          </p:nvSpPr>
          <p:spPr>
            <a:xfrm>
              <a:off x="485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7" name="任意多边形 4226"/>
            <p:cNvSpPr>
              <a:spLocks noEditPoints="1"/>
            </p:cNvSpPr>
            <p:nvPr/>
          </p:nvSpPr>
          <p:spPr>
            <a:xfrm>
              <a:off x="485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8" name="任意多边形 4227"/>
            <p:cNvSpPr>
              <a:spLocks noEditPoints="1"/>
            </p:cNvSpPr>
            <p:nvPr/>
          </p:nvSpPr>
          <p:spPr>
            <a:xfrm>
              <a:off x="485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29" name="任意多边形 4228"/>
            <p:cNvSpPr>
              <a:spLocks noEditPoints="1"/>
            </p:cNvSpPr>
            <p:nvPr/>
          </p:nvSpPr>
          <p:spPr>
            <a:xfrm>
              <a:off x="485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0" name="矩形 4229"/>
            <p:cNvSpPr/>
            <p:nvPr/>
          </p:nvSpPr>
          <p:spPr>
            <a:xfrm>
              <a:off x="4850" y="4269"/>
              <a:ext cx="20" cy="51"/>
            </a:xfrm>
            <a:prstGeom prst="rect">
              <a:avLst/>
            </a:prstGeom>
            <a:solidFill>
              <a:schemeClr val="bg2">
                <a:alpha val="60001"/>
              </a:schemeClr>
            </a:solidFill>
            <a:ln w="0">
              <a:noFill/>
            </a:ln>
          </p:spPr>
          <p:txBody>
            <a:bodyPr/>
            <a:p>
              <a:endParaRPr lang="zh-CN" altLang="en-US"/>
            </a:p>
          </p:txBody>
        </p:sp>
        <p:sp>
          <p:nvSpPr>
            <p:cNvPr id="4231" name="矩形 4230"/>
            <p:cNvSpPr/>
            <p:nvPr/>
          </p:nvSpPr>
          <p:spPr>
            <a:xfrm>
              <a:off x="5300" y="23"/>
              <a:ext cx="20" cy="101"/>
            </a:xfrm>
            <a:prstGeom prst="rect">
              <a:avLst/>
            </a:prstGeom>
            <a:solidFill>
              <a:schemeClr val="bg2">
                <a:alpha val="60001"/>
              </a:schemeClr>
            </a:solidFill>
            <a:ln w="0">
              <a:noFill/>
            </a:ln>
          </p:spPr>
          <p:txBody>
            <a:bodyPr/>
            <a:p>
              <a:endParaRPr lang="zh-CN" altLang="en-US"/>
            </a:p>
          </p:txBody>
        </p:sp>
        <p:sp>
          <p:nvSpPr>
            <p:cNvPr id="4232" name="任意多边形 4231"/>
            <p:cNvSpPr>
              <a:spLocks noEditPoints="1"/>
            </p:cNvSpPr>
            <p:nvPr/>
          </p:nvSpPr>
          <p:spPr>
            <a:xfrm>
              <a:off x="530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3" name="任意多边形 4232"/>
            <p:cNvSpPr>
              <a:spLocks noEditPoints="1"/>
            </p:cNvSpPr>
            <p:nvPr/>
          </p:nvSpPr>
          <p:spPr>
            <a:xfrm>
              <a:off x="530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4" name="任意多边形 4233"/>
            <p:cNvSpPr>
              <a:spLocks noEditPoints="1"/>
            </p:cNvSpPr>
            <p:nvPr/>
          </p:nvSpPr>
          <p:spPr>
            <a:xfrm>
              <a:off x="530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5" name="任意多边形 4234"/>
            <p:cNvSpPr>
              <a:spLocks noEditPoints="1"/>
            </p:cNvSpPr>
            <p:nvPr/>
          </p:nvSpPr>
          <p:spPr>
            <a:xfrm>
              <a:off x="530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6" name="任意多边形 4235"/>
            <p:cNvSpPr>
              <a:spLocks noEditPoints="1"/>
            </p:cNvSpPr>
            <p:nvPr/>
          </p:nvSpPr>
          <p:spPr>
            <a:xfrm>
              <a:off x="530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7" name="任意多边形 4236"/>
            <p:cNvSpPr>
              <a:spLocks noEditPoints="1"/>
            </p:cNvSpPr>
            <p:nvPr/>
          </p:nvSpPr>
          <p:spPr>
            <a:xfrm>
              <a:off x="530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8" name="任意多边形 4237"/>
            <p:cNvSpPr>
              <a:spLocks noEditPoints="1"/>
            </p:cNvSpPr>
            <p:nvPr/>
          </p:nvSpPr>
          <p:spPr>
            <a:xfrm>
              <a:off x="530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39" name="任意多边形 4238"/>
            <p:cNvSpPr>
              <a:spLocks noEditPoints="1"/>
            </p:cNvSpPr>
            <p:nvPr/>
          </p:nvSpPr>
          <p:spPr>
            <a:xfrm>
              <a:off x="530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40" name="任意多边形 4239"/>
            <p:cNvSpPr>
              <a:spLocks noEditPoints="1"/>
            </p:cNvSpPr>
            <p:nvPr/>
          </p:nvSpPr>
          <p:spPr>
            <a:xfrm>
              <a:off x="530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41" name="任意多边形 4240"/>
            <p:cNvSpPr>
              <a:spLocks noEditPoints="1"/>
            </p:cNvSpPr>
            <p:nvPr/>
          </p:nvSpPr>
          <p:spPr>
            <a:xfrm>
              <a:off x="530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4242" name="矩形 4241"/>
            <p:cNvSpPr/>
            <p:nvPr/>
          </p:nvSpPr>
          <p:spPr>
            <a:xfrm>
              <a:off x="5300" y="4269"/>
              <a:ext cx="20" cy="51"/>
            </a:xfrm>
            <a:prstGeom prst="rect">
              <a:avLst/>
            </a:prstGeom>
            <a:solidFill>
              <a:schemeClr val="bg2">
                <a:alpha val="60001"/>
              </a:schemeClr>
            </a:solidFill>
            <a:ln w="0">
              <a:noFill/>
            </a:ln>
          </p:spPr>
          <p:txBody>
            <a:bodyPr/>
            <a:p>
              <a:endParaRPr lang="zh-CN" altLang="en-US"/>
            </a:p>
          </p:txBody>
        </p:sp>
        <p:sp>
          <p:nvSpPr>
            <p:cNvPr id="4243" name="任意多边形 4242"/>
            <p:cNvSpPr/>
            <p:nvPr/>
          </p:nvSpPr>
          <p:spPr>
            <a:xfrm>
              <a:off x="349" y="3304"/>
              <a:ext cx="20" cy="10"/>
            </a:xfrm>
            <a:custGeom>
              <a:avLst/>
              <a:gdLst/>
              <a:ahLst/>
              <a:cxnLst/>
              <a:pathLst>
                <a:path w="4" h="2">
                  <a:moveTo>
                    <a:pt x="0" y="1"/>
                  </a:moveTo>
                  <a:cubicBezTo>
                    <a:pt x="1" y="2"/>
                    <a:pt x="4" y="0"/>
                    <a:pt x="0" y="1"/>
                  </a:cubicBezTo>
                  <a:close/>
                </a:path>
              </a:pathLst>
            </a:custGeom>
            <a:solidFill>
              <a:schemeClr val="bg2">
                <a:alpha val="60001"/>
              </a:schemeClr>
            </a:solidFill>
            <a:ln w="0">
              <a:noFill/>
            </a:ln>
          </p:spPr>
          <p:txBody>
            <a:bodyPr/>
            <a:p>
              <a:endParaRPr lang="zh-CN" altLang="en-US"/>
            </a:p>
          </p:txBody>
        </p:sp>
      </p:grpSp>
      <p:grpSp>
        <p:nvGrpSpPr>
          <p:cNvPr id="4244" name="组合 4243"/>
          <p:cNvGrpSpPr/>
          <p:nvPr/>
        </p:nvGrpSpPr>
        <p:grpSpPr>
          <a:xfrm>
            <a:off x="1066800" y="3444875"/>
            <a:ext cx="533400" cy="492125"/>
            <a:chOff x="96" y="2784"/>
            <a:chExt cx="1062" cy="981"/>
          </a:xfrm>
        </p:grpSpPr>
        <p:sp>
          <p:nvSpPr>
            <p:cNvPr id="4245" name="任意多边形 4244"/>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4246" name="任意多边形 4245"/>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4247" name="任意多边形 4246"/>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4248" name="任意多边形 4247"/>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4249" name="任意多边形 4248"/>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4250" name="任意多边形 4249"/>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4251" name="任意多边形 4250"/>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4252" name="任意多边形 4251"/>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4253" name="任意多边形 4252"/>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4254" name="任意多边形 4253"/>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4255" name="任意多边形 4254"/>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4256" name="任意多边形 4255"/>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4257" name="任意多边形 4256"/>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4258" name="组合 4257"/>
          <p:cNvGrpSpPr/>
          <p:nvPr/>
        </p:nvGrpSpPr>
        <p:grpSpPr>
          <a:xfrm>
            <a:off x="1066800" y="4552950"/>
            <a:ext cx="533400" cy="492125"/>
            <a:chOff x="96" y="2784"/>
            <a:chExt cx="1062" cy="981"/>
          </a:xfrm>
        </p:grpSpPr>
        <p:sp>
          <p:nvSpPr>
            <p:cNvPr id="4259" name="任意多边形 4258"/>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4260" name="任意多边形 4259"/>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4261" name="任意多边形 4260"/>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4262" name="任意多边形 4261"/>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4263" name="任意多边形 4262"/>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4264" name="任意多边形 4263"/>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4265" name="任意多边形 4264"/>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4266" name="任意多边形 4265"/>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4267" name="任意多边形 4266"/>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4268" name="任意多边形 4267"/>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4269" name="任意多边形 4268"/>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4270" name="任意多边形 4269"/>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4271" name="任意多边形 4270"/>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4272" name="组合 4271"/>
          <p:cNvGrpSpPr/>
          <p:nvPr/>
        </p:nvGrpSpPr>
        <p:grpSpPr>
          <a:xfrm>
            <a:off x="1066800" y="5562600"/>
            <a:ext cx="533400" cy="492125"/>
            <a:chOff x="96" y="2784"/>
            <a:chExt cx="1062" cy="981"/>
          </a:xfrm>
        </p:grpSpPr>
        <p:sp>
          <p:nvSpPr>
            <p:cNvPr id="4273" name="任意多边形 4272"/>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4274" name="任意多边形 4273"/>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4275" name="任意多边形 4274"/>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4276" name="任意多边形 4275"/>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4277" name="任意多边形 4276"/>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4278" name="任意多边形 4277"/>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4279" name="任意多边形 4278"/>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4280" name="任意多边形 4279"/>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4281" name="任意多边形 4280"/>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4282" name="任意多边形 4281"/>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4283" name="任意多边形 4282"/>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4284" name="任意多边形 4283"/>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4285" name="任意多边形 4284"/>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4286" name="组合 4285"/>
          <p:cNvGrpSpPr/>
          <p:nvPr/>
        </p:nvGrpSpPr>
        <p:grpSpPr>
          <a:xfrm>
            <a:off x="381000" y="3962400"/>
            <a:ext cx="533400" cy="492125"/>
            <a:chOff x="96" y="2784"/>
            <a:chExt cx="1062" cy="981"/>
          </a:xfrm>
        </p:grpSpPr>
        <p:sp>
          <p:nvSpPr>
            <p:cNvPr id="4287" name="任意多边形 4286"/>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4288" name="任意多边形 4287"/>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4289" name="任意多边形 4288"/>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4290" name="任意多边形 4289"/>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4291" name="任意多边形 4290"/>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4292" name="任意多边形 4291"/>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4293" name="任意多边形 4292"/>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4294" name="任意多边形 4293"/>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4295" name="任意多边形 4294"/>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4296" name="任意多边形 4295"/>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4297" name="任意多边形 4296"/>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4298" name="任意多边形 4297"/>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4299" name="任意多边形 4298"/>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4300" name="组合 4299"/>
          <p:cNvGrpSpPr/>
          <p:nvPr/>
        </p:nvGrpSpPr>
        <p:grpSpPr>
          <a:xfrm>
            <a:off x="381000" y="5070475"/>
            <a:ext cx="533400" cy="492125"/>
            <a:chOff x="96" y="2784"/>
            <a:chExt cx="1062" cy="981"/>
          </a:xfrm>
        </p:grpSpPr>
        <p:sp>
          <p:nvSpPr>
            <p:cNvPr id="4301" name="任意多边形 4300"/>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4302" name="任意多边形 4301"/>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4303" name="任意多边形 4302"/>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4304" name="任意多边形 4303"/>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4305" name="任意多边形 4304"/>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4306" name="任意多边形 4305"/>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4307" name="任意多边形 4306"/>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4308" name="任意多边形 4307"/>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4309" name="任意多边形 4308"/>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4310" name="任意多边形 4309"/>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4311" name="任意多边形 4310"/>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4312" name="任意多边形 4311"/>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4313" name="任意多边形 4312"/>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4314" name="组合 4313"/>
          <p:cNvGrpSpPr/>
          <p:nvPr/>
        </p:nvGrpSpPr>
        <p:grpSpPr>
          <a:xfrm>
            <a:off x="381000" y="6121400"/>
            <a:ext cx="533400" cy="492125"/>
            <a:chOff x="96" y="2784"/>
            <a:chExt cx="1062" cy="981"/>
          </a:xfrm>
        </p:grpSpPr>
        <p:sp>
          <p:nvSpPr>
            <p:cNvPr id="4315" name="任意多边形 4314"/>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4316" name="任意多边形 4315"/>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4317" name="任意多边形 4316"/>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4318" name="任意多边形 4317"/>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4319" name="任意多边形 4318"/>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4320" name="任意多边形 4319"/>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4321" name="任意多边形 4320"/>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4322" name="任意多边形 4321"/>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4323" name="任意多边形 4322"/>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4324" name="任意多边形 4323"/>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4325" name="任意多边形 4324"/>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4326" name="任意多边形 4325"/>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4327" name="任意多边形 4326"/>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4328" name="组合 4327"/>
          <p:cNvGrpSpPr/>
          <p:nvPr/>
        </p:nvGrpSpPr>
        <p:grpSpPr>
          <a:xfrm>
            <a:off x="6934200" y="-7937"/>
            <a:ext cx="2317750" cy="2063750"/>
            <a:chOff x="4080" y="-5"/>
            <a:chExt cx="1748" cy="1556"/>
          </a:xfrm>
        </p:grpSpPr>
        <p:sp>
          <p:nvSpPr>
            <p:cNvPr id="4329" name="任意多边形 4328"/>
            <p:cNvSpPr/>
            <p:nvPr userDrawn="1"/>
          </p:nvSpPr>
          <p:spPr>
            <a:xfrm>
              <a:off x="4161" y="-5"/>
              <a:ext cx="1586" cy="1443"/>
            </a:xfrm>
            <a:custGeom>
              <a:avLst/>
              <a:gdLst/>
              <a:ahLst/>
              <a:cxnLst/>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ln>
          </p:spPr>
          <p:txBody>
            <a:bodyPr/>
            <a:p>
              <a:endParaRPr lang="zh-CN" altLang="en-US"/>
            </a:p>
          </p:txBody>
        </p:sp>
        <p:grpSp>
          <p:nvGrpSpPr>
            <p:cNvPr id="4330" name="组合 4329"/>
            <p:cNvGrpSpPr/>
            <p:nvPr userDrawn="1"/>
          </p:nvGrpSpPr>
          <p:grpSpPr>
            <a:xfrm>
              <a:off x="4080" y="0"/>
              <a:ext cx="1748" cy="1551"/>
              <a:chOff x="2918" y="18"/>
              <a:chExt cx="2958" cy="2699"/>
            </a:xfrm>
          </p:grpSpPr>
          <p:sp>
            <p:nvSpPr>
              <p:cNvPr id="4331" name="任意多边形 4330"/>
              <p:cNvSpPr/>
              <p:nvPr/>
            </p:nvSpPr>
            <p:spPr>
              <a:xfrm>
                <a:off x="3060" y="18"/>
                <a:ext cx="490" cy="187"/>
              </a:xfrm>
              <a:custGeom>
                <a:avLst/>
                <a:gdLst/>
                <a:ahLst/>
                <a:cxnLst/>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ln>
            </p:spPr>
            <p:txBody>
              <a:bodyPr/>
              <a:p>
                <a:endParaRPr lang="zh-CN" altLang="en-US"/>
              </a:p>
            </p:txBody>
          </p:sp>
          <p:sp>
            <p:nvSpPr>
              <p:cNvPr id="4332" name="任意多边形 4331"/>
              <p:cNvSpPr>
                <a:spLocks noEditPoints="1"/>
              </p:cNvSpPr>
              <p:nvPr/>
            </p:nvSpPr>
            <p:spPr>
              <a:xfrm>
                <a:off x="2918" y="18"/>
                <a:ext cx="2958" cy="2699"/>
              </a:xfrm>
              <a:custGeom>
                <a:avLst/>
                <a:gdLst/>
                <a:ahLst/>
                <a:cxnLst/>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ln>
            </p:spPr>
            <p:txBody>
              <a:bodyPr/>
              <a:p>
                <a:endParaRPr lang="zh-CN" altLang="en-US"/>
              </a:p>
            </p:txBody>
          </p:sp>
          <p:sp>
            <p:nvSpPr>
              <p:cNvPr id="4333" name="任意多边形 4332"/>
              <p:cNvSpPr/>
              <p:nvPr/>
            </p:nvSpPr>
            <p:spPr>
              <a:xfrm>
                <a:off x="3621" y="1287"/>
                <a:ext cx="238" cy="283"/>
              </a:xfrm>
              <a:custGeom>
                <a:avLst/>
                <a:gdLst/>
                <a:ahLst/>
                <a:cxnLst/>
                <a:pathLst>
                  <a:path w="47" h="56">
                    <a:moveTo>
                      <a:pt x="40" y="15"/>
                    </a:moveTo>
                    <a:cubicBezTo>
                      <a:pt x="37" y="0"/>
                      <a:pt x="0" y="23"/>
                      <a:pt x="27" y="56"/>
                    </a:cubicBezTo>
                    <a:cubicBezTo>
                      <a:pt x="27" y="56"/>
                      <a:pt x="47" y="49"/>
                      <a:pt x="40" y="15"/>
                    </a:cubicBezTo>
                    <a:close/>
                  </a:path>
                </a:pathLst>
              </a:custGeom>
              <a:solidFill>
                <a:schemeClr val="bg1"/>
              </a:solidFill>
              <a:ln w="0">
                <a:noFill/>
              </a:ln>
            </p:spPr>
            <p:txBody>
              <a:bodyPr/>
              <a:p>
                <a:endParaRPr lang="zh-CN" altLang="en-US"/>
              </a:p>
            </p:txBody>
          </p:sp>
          <p:sp>
            <p:nvSpPr>
              <p:cNvPr id="4334" name="任意多边形 4333"/>
              <p:cNvSpPr/>
              <p:nvPr/>
            </p:nvSpPr>
            <p:spPr>
              <a:xfrm>
                <a:off x="3403" y="1403"/>
                <a:ext cx="208" cy="379"/>
              </a:xfrm>
              <a:custGeom>
                <a:avLst/>
                <a:gdLst/>
                <a:ahLst/>
                <a:cxnLst/>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ln>
            </p:spPr>
            <p:txBody>
              <a:bodyPr/>
              <a:p>
                <a:endParaRPr lang="zh-CN" altLang="en-US"/>
              </a:p>
            </p:txBody>
          </p:sp>
          <p:sp>
            <p:nvSpPr>
              <p:cNvPr id="4335" name="任意多边形 4334"/>
              <p:cNvSpPr/>
              <p:nvPr/>
            </p:nvSpPr>
            <p:spPr>
              <a:xfrm>
                <a:off x="3272" y="645"/>
                <a:ext cx="683" cy="318"/>
              </a:xfrm>
              <a:custGeom>
                <a:avLst/>
                <a:gdLst/>
                <a:ahLst/>
                <a:cxnLst/>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ln>
            </p:spPr>
            <p:txBody>
              <a:bodyPr/>
              <a:p>
                <a:endParaRPr lang="zh-CN" altLang="en-US"/>
              </a:p>
            </p:txBody>
          </p:sp>
          <p:sp>
            <p:nvSpPr>
              <p:cNvPr id="4336" name="任意多边形 4335"/>
              <p:cNvSpPr/>
              <p:nvPr/>
            </p:nvSpPr>
            <p:spPr>
              <a:xfrm>
                <a:off x="4046" y="1545"/>
                <a:ext cx="490" cy="515"/>
              </a:xfrm>
              <a:custGeom>
                <a:avLst/>
                <a:gdLst/>
                <a:ahLst/>
                <a:cxnLst/>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ln>
            </p:spPr>
            <p:txBody>
              <a:bodyPr/>
              <a:p>
                <a:endParaRPr lang="zh-CN" altLang="en-US"/>
              </a:p>
            </p:txBody>
          </p:sp>
          <p:sp>
            <p:nvSpPr>
              <p:cNvPr id="4337" name="任意多边形 4336"/>
              <p:cNvSpPr/>
              <p:nvPr/>
            </p:nvSpPr>
            <p:spPr>
              <a:xfrm>
                <a:off x="5173" y="1024"/>
                <a:ext cx="501" cy="96"/>
              </a:xfrm>
              <a:custGeom>
                <a:avLst/>
                <a:gdLst/>
                <a:ahLst/>
                <a:cxnLst/>
                <a:pathLst>
                  <a:path w="99" h="19">
                    <a:moveTo>
                      <a:pt x="15" y="0"/>
                    </a:moveTo>
                    <a:cubicBezTo>
                      <a:pt x="0" y="0"/>
                      <a:pt x="19" y="19"/>
                      <a:pt x="40" y="15"/>
                    </a:cubicBezTo>
                    <a:cubicBezTo>
                      <a:pt x="99" y="1"/>
                      <a:pt x="15" y="0"/>
                      <a:pt x="15" y="0"/>
                    </a:cubicBezTo>
                    <a:close/>
                  </a:path>
                </a:pathLst>
              </a:custGeom>
              <a:solidFill>
                <a:schemeClr val="bg1"/>
              </a:solidFill>
              <a:ln w="0">
                <a:noFill/>
              </a:ln>
            </p:spPr>
            <p:txBody>
              <a:bodyPr/>
              <a:p>
                <a:endParaRPr lang="zh-CN" altLang="en-US"/>
              </a:p>
            </p:txBody>
          </p:sp>
          <p:sp>
            <p:nvSpPr>
              <p:cNvPr id="4338" name="任意多边形 4337"/>
              <p:cNvSpPr/>
              <p:nvPr/>
            </p:nvSpPr>
            <p:spPr>
              <a:xfrm>
                <a:off x="5340" y="1004"/>
                <a:ext cx="385" cy="237"/>
              </a:xfrm>
              <a:custGeom>
                <a:avLst/>
                <a:gdLst/>
                <a:ahLst/>
                <a:cxnLst/>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ln>
            </p:spPr>
            <p:txBody>
              <a:bodyPr/>
              <a:p>
                <a:endParaRPr lang="zh-CN" altLang="en-US"/>
              </a:p>
            </p:txBody>
          </p:sp>
          <p:sp>
            <p:nvSpPr>
              <p:cNvPr id="4339" name="任意多边形 4338"/>
              <p:cNvSpPr/>
              <p:nvPr/>
            </p:nvSpPr>
            <p:spPr>
              <a:xfrm>
                <a:off x="5325" y="1201"/>
                <a:ext cx="415" cy="187"/>
              </a:xfrm>
              <a:custGeom>
                <a:avLst/>
                <a:gdLst/>
                <a:ahLst/>
                <a:cxnLst/>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ln>
            </p:spPr>
            <p:txBody>
              <a:bodyPr/>
              <a:p>
                <a:endParaRPr lang="zh-CN" altLang="en-US"/>
              </a:p>
            </p:txBody>
          </p:sp>
          <p:sp>
            <p:nvSpPr>
              <p:cNvPr id="4340" name="任意多边形 4339"/>
              <p:cNvSpPr/>
              <p:nvPr/>
            </p:nvSpPr>
            <p:spPr>
              <a:xfrm>
                <a:off x="5001" y="1378"/>
                <a:ext cx="698" cy="167"/>
              </a:xfrm>
              <a:custGeom>
                <a:avLst/>
                <a:gdLst/>
                <a:ahLst/>
                <a:cxnLst/>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ln>
            </p:spPr>
            <p:txBody>
              <a:bodyPr/>
              <a:p>
                <a:endParaRPr lang="zh-CN" altLang="en-US"/>
              </a:p>
            </p:txBody>
          </p:sp>
          <p:sp>
            <p:nvSpPr>
              <p:cNvPr id="4341" name="任意多边形 4340"/>
              <p:cNvSpPr/>
              <p:nvPr/>
            </p:nvSpPr>
            <p:spPr>
              <a:xfrm>
                <a:off x="5077" y="1540"/>
                <a:ext cx="567" cy="146"/>
              </a:xfrm>
              <a:custGeom>
                <a:avLst/>
                <a:gdLst/>
                <a:ahLst/>
                <a:cxnLst/>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ln>
            </p:spPr>
            <p:txBody>
              <a:bodyPr/>
              <a:p>
                <a:endParaRPr lang="zh-CN" altLang="en-US"/>
              </a:p>
            </p:txBody>
          </p:sp>
          <p:sp>
            <p:nvSpPr>
              <p:cNvPr id="4342" name="任意多边形 4341"/>
              <p:cNvSpPr/>
              <p:nvPr/>
            </p:nvSpPr>
            <p:spPr>
              <a:xfrm>
                <a:off x="5042" y="1656"/>
                <a:ext cx="581" cy="480"/>
              </a:xfrm>
              <a:custGeom>
                <a:avLst/>
                <a:gdLst/>
                <a:ahLst/>
                <a:cxnLst/>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ln>
            </p:spPr>
            <p:txBody>
              <a:bodyPr/>
              <a:p>
                <a:endParaRPr lang="zh-CN" altLang="en-US"/>
              </a:p>
            </p:txBody>
          </p:sp>
          <p:sp>
            <p:nvSpPr>
              <p:cNvPr id="4343" name="任意多边形 4342"/>
              <p:cNvSpPr/>
              <p:nvPr/>
            </p:nvSpPr>
            <p:spPr>
              <a:xfrm>
                <a:off x="5421" y="1464"/>
                <a:ext cx="329" cy="854"/>
              </a:xfrm>
              <a:custGeom>
                <a:avLst/>
                <a:gdLst/>
                <a:ahLst/>
                <a:cxnLst/>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ln>
            </p:spPr>
            <p:txBody>
              <a:bodyPr/>
              <a:p>
                <a:endParaRPr lang="zh-CN" altLang="en-US"/>
              </a:p>
            </p:txBody>
          </p:sp>
        </p:grpSp>
      </p:grpSp>
      <p:sp>
        <p:nvSpPr>
          <p:cNvPr id="4344" name="标题 4343"/>
          <p:cNvSpPr>
            <a:spLocks noGrp="1" noRot="1"/>
          </p:cNvSpPr>
          <p:nvPr>
            <p:ph type="title"/>
          </p:nvPr>
        </p:nvSpPr>
        <p:spPr>
          <a:xfrm>
            <a:off x="298450" y="228600"/>
            <a:ext cx="854075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4345" name="文本占位符 4344"/>
          <p:cNvSpPr>
            <a:spLocks noGrp="1" noRot="1"/>
          </p:cNvSpPr>
          <p:nvPr>
            <p:ph type="body" idx="1"/>
          </p:nvPr>
        </p:nvSpPr>
        <p:spPr>
          <a:xfrm>
            <a:off x="609600" y="1600200"/>
            <a:ext cx="8153400" cy="44989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346" name="日期占位符 4345"/>
          <p:cNvSpPr>
            <a:spLocks noGrp="1"/>
          </p:cNvSpPr>
          <p:nvPr>
            <p:ph type="dt" sz="half" idx="2"/>
          </p:nvPr>
        </p:nvSpPr>
        <p:spPr>
          <a:xfrm>
            <a:off x="298450" y="6245225"/>
            <a:ext cx="2289175" cy="476250"/>
          </a:xfrm>
          <a:prstGeom prst="rect">
            <a:avLst/>
          </a:prstGeom>
          <a:noFill/>
          <a:ln w="9525">
            <a:noFill/>
          </a:ln>
        </p:spPr>
        <p:txBody>
          <a:bodyPr/>
          <a:lstStyle>
            <a:lvl1pPr>
              <a:defRPr sz="1400"/>
            </a:lvl1p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4347" name="页脚占位符 4346"/>
          <p:cNvSpPr>
            <a:spLocks noGrp="1"/>
          </p:cNvSpPr>
          <p:nvPr>
            <p:ph type="ftr" sz="quarter" idx="3"/>
          </p:nvPr>
        </p:nvSpPr>
        <p:spPr>
          <a:xfrm>
            <a:off x="3121025"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4348" name="灯片编号占位符 4347"/>
          <p:cNvSpPr>
            <a:spLocks noGrp="1"/>
          </p:cNvSpPr>
          <p:nvPr>
            <p:ph type="sldNum" sz="quarter" idx="4"/>
          </p:nvPr>
        </p:nvSpPr>
        <p:spPr>
          <a:xfrm>
            <a:off x="6550025" y="6245225"/>
            <a:ext cx="2289175"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Char char="Ø"/>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2" panose="05020102010507070707" pitchFamily="18"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2"/>
        </a:buClr>
        <a:buSzPct val="90000"/>
        <a:buFont typeface="Wingdings" panose="05000000000000000000" pitchFamily="2" charset="2"/>
        <a:buChar char="Ø"/>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2" panose="05020102010507070707" pitchFamily="18"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Tx/>
        <a:buFont typeface="Wingdings 2" panose="05020102010507070707" pitchFamily="18"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Tx/>
        <a:buFont typeface="Wingdings 2" panose="05020102010507070707" pitchFamily="18"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Tx/>
        <a:buFont typeface="Wingdings 2" panose="05020102010507070707" pitchFamily="18"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Tx/>
        <a:buFont typeface="Wingdings 2" panose="05020102010507070707" pitchFamily="18"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slide" Target="slide14.xml"/><Relationship Id="rId3" Type="http://schemas.openxmlformats.org/officeDocument/2006/relationships/slide" Target="slide1.xml"/><Relationship Id="rId2" Type="http://schemas.openxmlformats.org/officeDocument/2006/relationships/slide" Target="slide16.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slide" Target="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0.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0.xml"/><Relationship Id="rId2" Type="http://schemas.openxmlformats.org/officeDocument/2006/relationships/image" Target="../media/image11.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0.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10.xml"/><Relationship Id="rId3" Type="http://schemas.openxmlformats.org/officeDocument/2006/relationships/image" Target="NULL" TargetMode="External"/><Relationship Id="rId2" Type="http://schemas.openxmlformats.org/officeDocument/2006/relationships/image" Target="../media/image17.jpeg"/><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tags" Target="../tags/tag7.xml"/><Relationship Id="rId2" Type="http://schemas.openxmlformats.org/officeDocument/2006/relationships/image" Target="../media/image3.png"/><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slide" Target="slide10.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7.xml"/><Relationship Id="rId3" Type="http://schemas.openxmlformats.org/officeDocument/2006/relationships/image" Target="../media/image22.png"/><Relationship Id="rId2" Type="http://schemas.microsoft.com/office/2007/relationships/media" Target="file:///E:\&#38182;&#38686;\&#35838;&#20214;\&#25105;&#30340;&#35838;&#20214;\&#25991;&#21270;&#21490;\1\&#24189;&#20848;&#25805;.mp3" TargetMode="External"/><Relationship Id="rId1" Type="http://schemas.openxmlformats.org/officeDocument/2006/relationships/audio" Target="file:///E:\&#38182;&#38686;\&#35838;&#20214;\&#25105;&#30340;&#35838;&#20214;\&#25991;&#21270;&#21490;\1\&#24189;&#20848;&#25805;.mp3"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9.xml"/><Relationship Id="rId2" Type="http://schemas.openxmlformats.org/officeDocument/2006/relationships/tags" Target="../tags/tag8.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6.xml"/><Relationship Id="rId5" Type="http://schemas.openxmlformats.org/officeDocument/2006/relationships/tags" Target="../tags/tag10.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6.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8.png"/><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6.xml"/><Relationship Id="rId3" Type="http://schemas.openxmlformats.org/officeDocument/2006/relationships/tags" Target="../tags/tag15.xml"/><Relationship Id="rId2" Type="http://schemas.openxmlformats.org/officeDocument/2006/relationships/image" Target="../media/image3.png"/><Relationship Id="rId1" Type="http://schemas.openxmlformats.org/officeDocument/2006/relationships/tags" Target="../tags/tag14.xml"/></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6.xml"/><Relationship Id="rId4" Type="http://schemas.openxmlformats.org/officeDocument/2006/relationships/tags" Target="../tags/tag17.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tags" Target="../tags/tag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6.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xml"/><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700" b="1" dirty="0">
                <a:solidFill>
                  <a:srgbClr val="0000FF"/>
                </a:solidFill>
                <a:latin typeface="宋体" panose="02010600030101010101" pitchFamily="2" charset="-122"/>
                <a:ea typeface="宋体" panose="02010600030101010101" pitchFamily="2" charset="-122"/>
                <a:sym typeface="+mn-ea"/>
              </a:rPr>
              <a:t>历史（</a:t>
            </a:r>
            <a:r>
              <a:rPr lang="en-US" altLang="zh-CN" sz="2700" b="1">
                <a:solidFill>
                  <a:srgbClr val="0000FF"/>
                </a:solidFill>
                <a:latin typeface="宋体" panose="02010600030101010101" pitchFamily="2" charset="-122"/>
                <a:sym typeface="+mn-ea"/>
              </a:rPr>
              <a:t>Ⅲ</a:t>
            </a:r>
            <a:r>
              <a:rPr lang="zh-CN" altLang="en-US" sz="2700" b="1" dirty="0">
                <a:solidFill>
                  <a:srgbClr val="0000FF"/>
                </a:solidFill>
                <a:latin typeface="宋体" panose="02010600030101010101" pitchFamily="2" charset="-122"/>
                <a:ea typeface="宋体" panose="02010600030101010101" pitchFamily="2" charset="-122"/>
                <a:sym typeface="+mn-ea"/>
              </a:rPr>
              <a:t>）着重反映人类社会思想文化和科学技术领域的发展进程及其重要内容，共有</a:t>
            </a:r>
            <a:r>
              <a:rPr lang="en-US" altLang="zh-CN" sz="2700" b="1">
                <a:solidFill>
                  <a:srgbClr val="0000FF"/>
                </a:solidFill>
                <a:latin typeface="宋体" panose="02010600030101010101" pitchFamily="2" charset="-122"/>
                <a:sym typeface="+mn-ea"/>
              </a:rPr>
              <a:t>6</a:t>
            </a:r>
            <a:r>
              <a:rPr lang="zh-CN" altLang="en-US" sz="2700" b="1" dirty="0">
                <a:solidFill>
                  <a:srgbClr val="0000FF"/>
                </a:solidFill>
                <a:latin typeface="宋体" panose="02010600030101010101" pitchFamily="2" charset="-122"/>
                <a:ea typeface="宋体" panose="02010600030101010101" pitchFamily="2" charset="-122"/>
                <a:sym typeface="+mn-ea"/>
              </a:rPr>
              <a:t>个单元。</a:t>
            </a:r>
            <a:r>
              <a:rPr lang="zh-CN" altLang="en-US" sz="2700" b="1" dirty="0">
                <a:solidFill>
                  <a:srgbClr val="0000FF"/>
                </a:solidFill>
                <a:latin typeface="黑体" panose="02010609060101010101" pitchFamily="2" charset="-122"/>
                <a:ea typeface="黑体" panose="02010609060101010101" pitchFamily="2" charset="-122"/>
                <a:sym typeface="+mn-ea"/>
              </a:rPr>
              <a:t>    </a:t>
            </a:r>
            <a:br>
              <a:rPr lang="zh-CN" altLang="en-US" sz="2700" b="1" dirty="0">
                <a:solidFill>
                  <a:srgbClr val="0000FF"/>
                </a:solidFill>
                <a:latin typeface="黑体" panose="02010609060101010101" pitchFamily="2" charset="-122"/>
                <a:ea typeface="黑体" panose="02010609060101010101" pitchFamily="2" charset="-122"/>
              </a:rPr>
            </a:br>
            <a:endParaRPr lang="zh-CN" altLang="en-US" sz="2700"/>
          </a:p>
        </p:txBody>
      </p:sp>
      <p:pic>
        <p:nvPicPr>
          <p:cNvPr id="20481" name="图片 155649" descr="20061207184425796"/>
          <p:cNvPicPr>
            <a:picLocks noChangeAspect="1"/>
          </p:cNvPicPr>
          <p:nvPr>
            <p:ph idx="1"/>
          </p:nvPr>
        </p:nvPicPr>
        <p:blipFill>
          <a:blip r:embed="rId1"/>
          <a:stretch>
            <a:fillRect/>
          </a:stretch>
        </p:blipFill>
        <p:spPr>
          <a:xfrm>
            <a:off x="159" y="1274763"/>
            <a:ext cx="2015966" cy="3179921"/>
          </a:xfrm>
          <a:prstGeom prst="rect">
            <a:avLst/>
          </a:prstGeom>
          <a:noFill/>
          <a:ln w="9525">
            <a:noFill/>
          </a:ln>
        </p:spPr>
      </p:pic>
      <p:sp>
        <p:nvSpPr>
          <p:cNvPr id="4" name="文本框 3"/>
          <p:cNvSpPr txBox="1"/>
          <p:nvPr/>
        </p:nvSpPr>
        <p:spPr>
          <a:xfrm>
            <a:off x="2118519" y="1919764"/>
            <a:ext cx="6151880" cy="3784600"/>
          </a:xfrm>
          <a:prstGeom prst="rect">
            <a:avLst/>
          </a:prstGeom>
          <a:noFill/>
        </p:spPr>
        <p:txBody>
          <a:bodyPr wrap="none" rtlCol="0" anchor="t">
            <a:spAutoFit/>
          </a:bodyPr>
          <a:p>
            <a:pPr algn="just"/>
            <a:r>
              <a:rPr lang="zh-CN" altLang="en-US" sz="2400" b="1" dirty="0">
                <a:latin typeface="Times New Roman" panose="02020603050405020304" pitchFamily="18" charset="0"/>
                <a:ea typeface="宋体" panose="02010600030101010101" pitchFamily="2" charset="-122"/>
                <a:sym typeface="+mn-ea"/>
              </a:rPr>
              <a:t>本模块共分</a:t>
            </a:r>
            <a:r>
              <a:rPr lang="en-US" altLang="zh-CN" sz="2400" b="1">
                <a:latin typeface="Times New Roman" panose="02020603050405020304" pitchFamily="18" charset="0"/>
                <a:sym typeface="+mn-ea"/>
              </a:rPr>
              <a:t>7</a:t>
            </a:r>
            <a:r>
              <a:rPr lang="zh-CN" altLang="en-US" sz="2400" b="1" dirty="0">
                <a:latin typeface="Times New Roman" panose="02020603050405020304" pitchFamily="18" charset="0"/>
                <a:ea typeface="宋体" panose="02010600030101010101" pitchFamily="2" charset="-122"/>
                <a:sym typeface="+mn-ea"/>
              </a:rPr>
              <a:t>个专题：</a:t>
            </a:r>
            <a:endParaRPr lang="zh-CN" altLang="en-US" sz="2400" b="1" dirty="0">
              <a:latin typeface="Times New Roman" panose="02020603050405020304" pitchFamily="18" charset="0"/>
              <a:ea typeface="宋体" panose="02010600030101010101" pitchFamily="2" charset="-122"/>
              <a:sym typeface="+mn-ea"/>
            </a:endParaRPr>
          </a:p>
          <a:p>
            <a:pPr algn="just"/>
            <a:endParaRPr lang="zh-CN" altLang="en-US" sz="2400" b="1" dirty="0">
              <a:latin typeface="Times New Roman" panose="02020603050405020304" pitchFamily="18" charset="0"/>
              <a:ea typeface="宋体" panose="02010600030101010101" pitchFamily="2" charset="-122"/>
              <a:sym typeface="+mn-ea"/>
            </a:endParaRPr>
          </a:p>
          <a:p>
            <a:pPr algn="just"/>
            <a:r>
              <a:rPr lang="en-US" altLang="zh-CN" sz="2400" b="1">
                <a:solidFill>
                  <a:srgbClr val="0000FF"/>
                </a:solidFill>
                <a:latin typeface="楷体_GB2312" pitchFamily="49" charset="-122"/>
                <a:ea typeface="楷体_GB2312" pitchFamily="49" charset="-122"/>
                <a:sym typeface="+mn-ea"/>
              </a:rPr>
              <a:t>1</a:t>
            </a:r>
            <a:r>
              <a:rPr lang="zh-CN" altLang="en-US" sz="2400" b="1" dirty="0">
                <a:solidFill>
                  <a:srgbClr val="0000FF"/>
                </a:solidFill>
                <a:latin typeface="楷体_GB2312" pitchFamily="49" charset="-122"/>
                <a:ea typeface="楷体_GB2312" pitchFamily="49" charset="-122"/>
                <a:sym typeface="+mn-ea"/>
              </a:rPr>
              <a:t>．中国传统文化主流思想的演变 </a:t>
            </a:r>
            <a:endParaRPr lang="zh-CN" altLang="en-US" sz="2400" b="1" dirty="0">
              <a:solidFill>
                <a:srgbClr val="0000FF"/>
              </a:solidFill>
              <a:latin typeface="楷体_GB2312" pitchFamily="49" charset="-122"/>
              <a:ea typeface="楷体_GB2312" pitchFamily="49" charset="-122"/>
            </a:endParaRPr>
          </a:p>
          <a:p>
            <a:pPr algn="just"/>
            <a:r>
              <a:rPr lang="en-US" altLang="zh-CN" sz="2400" b="1">
                <a:solidFill>
                  <a:srgbClr val="0000FF"/>
                </a:solidFill>
                <a:latin typeface="楷体_GB2312" pitchFamily="49" charset="-122"/>
                <a:ea typeface="楷体_GB2312" pitchFamily="49" charset="-122"/>
                <a:sym typeface="+mn-ea"/>
              </a:rPr>
              <a:t>2</a:t>
            </a:r>
            <a:r>
              <a:rPr lang="zh-CN" altLang="en-US" sz="2400" b="1" dirty="0">
                <a:solidFill>
                  <a:srgbClr val="0000FF"/>
                </a:solidFill>
                <a:latin typeface="楷体_GB2312" pitchFamily="49" charset="-122"/>
                <a:ea typeface="楷体_GB2312" pitchFamily="49" charset="-122"/>
                <a:sym typeface="+mn-ea"/>
              </a:rPr>
              <a:t>．古代中国的科学技术与文化</a:t>
            </a:r>
            <a:endParaRPr lang="zh-CN" altLang="en-US" sz="2400" b="1" dirty="0">
              <a:solidFill>
                <a:srgbClr val="0000FF"/>
              </a:solidFill>
              <a:latin typeface="楷体_GB2312" pitchFamily="49" charset="-122"/>
              <a:ea typeface="楷体_GB2312" pitchFamily="49" charset="-122"/>
            </a:endParaRPr>
          </a:p>
          <a:p>
            <a:pPr algn="just"/>
            <a:r>
              <a:rPr lang="en-US" altLang="zh-CN" sz="2400" b="1">
                <a:solidFill>
                  <a:srgbClr val="0000FF"/>
                </a:solidFill>
                <a:latin typeface="楷体_GB2312" pitchFamily="49" charset="-122"/>
                <a:ea typeface="楷体_GB2312" pitchFamily="49" charset="-122"/>
                <a:sym typeface="+mn-ea"/>
              </a:rPr>
              <a:t>5</a:t>
            </a:r>
            <a:r>
              <a:rPr lang="zh-CN" altLang="en-US" sz="2400" b="1" dirty="0">
                <a:solidFill>
                  <a:srgbClr val="0000FF"/>
                </a:solidFill>
                <a:latin typeface="楷体_GB2312" pitchFamily="49" charset="-122"/>
                <a:ea typeface="楷体_GB2312" pitchFamily="49" charset="-122"/>
                <a:sym typeface="+mn-ea"/>
              </a:rPr>
              <a:t>．近现代中国的思想解放潮流及其理论成果</a:t>
            </a:r>
            <a:endParaRPr lang="zh-CN" altLang="en-US" sz="2400" b="1" dirty="0">
              <a:solidFill>
                <a:srgbClr val="0000FF"/>
              </a:solidFill>
              <a:latin typeface="楷体_GB2312" pitchFamily="49" charset="-122"/>
              <a:ea typeface="楷体_GB2312" pitchFamily="49" charset="-122"/>
            </a:endParaRPr>
          </a:p>
          <a:p>
            <a:pPr algn="just"/>
            <a:r>
              <a:rPr lang="en-US" altLang="zh-CN" sz="2400" b="1">
                <a:solidFill>
                  <a:srgbClr val="0000FF"/>
                </a:solidFill>
                <a:latin typeface="楷体_GB2312" pitchFamily="49" charset="-122"/>
                <a:ea typeface="楷体_GB2312" pitchFamily="49" charset="-122"/>
                <a:sym typeface="+mn-ea"/>
              </a:rPr>
              <a:t>6</a:t>
            </a:r>
            <a:r>
              <a:rPr lang="zh-CN" altLang="en-US" sz="2400" b="1" dirty="0">
                <a:solidFill>
                  <a:srgbClr val="0000FF"/>
                </a:solidFill>
                <a:latin typeface="楷体_GB2312" pitchFamily="49" charset="-122"/>
                <a:ea typeface="楷体_GB2312" pitchFamily="49" charset="-122"/>
                <a:sym typeface="+mn-ea"/>
              </a:rPr>
              <a:t>．现代中国的科学技术与文化 </a:t>
            </a:r>
            <a:endParaRPr lang="zh-CN" altLang="en-US" sz="2400" b="1" dirty="0">
              <a:solidFill>
                <a:srgbClr val="0000FF"/>
              </a:solidFill>
              <a:latin typeface="楷体_GB2312" pitchFamily="49" charset="-122"/>
              <a:ea typeface="楷体_GB2312" pitchFamily="49" charset="-122"/>
            </a:endParaRPr>
          </a:p>
          <a:p>
            <a:pPr algn="just"/>
            <a:r>
              <a:rPr lang="en-US" altLang="zh-CN" sz="2400" b="1">
                <a:solidFill>
                  <a:srgbClr val="FF0000"/>
                </a:solidFill>
                <a:latin typeface="楷体_GB2312" pitchFamily="49" charset="-122"/>
                <a:ea typeface="楷体_GB2312" pitchFamily="49" charset="-122"/>
                <a:sym typeface="+mn-ea"/>
              </a:rPr>
              <a:t>3</a:t>
            </a:r>
            <a:r>
              <a:rPr lang="zh-CN" altLang="en-US" sz="2400" b="1" dirty="0">
                <a:solidFill>
                  <a:srgbClr val="FF0000"/>
                </a:solidFill>
                <a:latin typeface="楷体_GB2312" pitchFamily="49" charset="-122"/>
                <a:ea typeface="楷体_GB2312" pitchFamily="49" charset="-122"/>
                <a:sym typeface="+mn-ea"/>
              </a:rPr>
              <a:t>．西方人文精神的起源及其发展</a:t>
            </a:r>
            <a:endParaRPr lang="zh-CN" altLang="en-US" sz="2400" b="1" dirty="0">
              <a:solidFill>
                <a:srgbClr val="FF0000"/>
              </a:solidFill>
              <a:latin typeface="楷体_GB2312" pitchFamily="49" charset="-122"/>
              <a:ea typeface="楷体_GB2312" pitchFamily="49" charset="-122"/>
            </a:endParaRPr>
          </a:p>
          <a:p>
            <a:pPr algn="just"/>
            <a:r>
              <a:rPr lang="en-US" altLang="zh-CN" sz="2400" b="1">
                <a:solidFill>
                  <a:srgbClr val="FF0000"/>
                </a:solidFill>
                <a:latin typeface="楷体_GB2312" pitchFamily="49" charset="-122"/>
                <a:ea typeface="楷体_GB2312" pitchFamily="49" charset="-122"/>
                <a:sym typeface="+mn-ea"/>
              </a:rPr>
              <a:t>4</a:t>
            </a:r>
            <a:r>
              <a:rPr lang="zh-CN" altLang="en-US" sz="2400" b="1" dirty="0">
                <a:solidFill>
                  <a:srgbClr val="FF0000"/>
                </a:solidFill>
                <a:latin typeface="楷体_GB2312" pitchFamily="49" charset="-122"/>
                <a:ea typeface="楷体_GB2312" pitchFamily="49" charset="-122"/>
                <a:sym typeface="+mn-ea"/>
              </a:rPr>
              <a:t>．近代以来世界科技革命的历史足迹 </a:t>
            </a:r>
            <a:endParaRPr lang="zh-CN" altLang="en-US" sz="2400" b="1" dirty="0">
              <a:solidFill>
                <a:srgbClr val="FF0000"/>
              </a:solidFill>
              <a:latin typeface="楷体_GB2312" pitchFamily="49" charset="-122"/>
              <a:ea typeface="楷体_GB2312" pitchFamily="49" charset="-122"/>
            </a:endParaRPr>
          </a:p>
          <a:p>
            <a:pPr algn="just"/>
            <a:r>
              <a:rPr lang="en-US" altLang="zh-CN" sz="2400" b="1">
                <a:solidFill>
                  <a:srgbClr val="FF0000"/>
                </a:solidFill>
                <a:latin typeface="楷体_GB2312" pitchFamily="49" charset="-122"/>
                <a:ea typeface="楷体_GB2312" pitchFamily="49" charset="-122"/>
                <a:sym typeface="+mn-ea"/>
              </a:rPr>
              <a:t>6</a:t>
            </a:r>
            <a:r>
              <a:rPr lang="zh-CN" altLang="en-US" sz="2400" b="1" dirty="0">
                <a:solidFill>
                  <a:srgbClr val="FF0000"/>
                </a:solidFill>
                <a:latin typeface="楷体_GB2312" pitchFamily="49" charset="-122"/>
                <a:ea typeface="楷体_GB2312" pitchFamily="49" charset="-122"/>
                <a:sym typeface="+mn-ea"/>
              </a:rPr>
              <a:t>．</a:t>
            </a:r>
            <a:r>
              <a:rPr lang="en-US" altLang="zh-CN" sz="2400" b="1">
                <a:solidFill>
                  <a:srgbClr val="FF0000"/>
                </a:solidFill>
                <a:latin typeface="楷体_GB2312" pitchFamily="49" charset="-122"/>
                <a:ea typeface="楷体_GB2312" pitchFamily="49" charset="-122"/>
                <a:sym typeface="+mn-ea"/>
              </a:rPr>
              <a:t>19</a:t>
            </a:r>
            <a:r>
              <a:rPr lang="zh-CN" altLang="en-US" sz="2400" b="1" dirty="0">
                <a:solidFill>
                  <a:srgbClr val="FF0000"/>
                </a:solidFill>
                <a:latin typeface="楷体_GB2312" pitchFamily="49" charset="-122"/>
                <a:ea typeface="楷体_GB2312" pitchFamily="49" charset="-122"/>
                <a:sym typeface="+mn-ea"/>
              </a:rPr>
              <a:t>世纪以来的世界文化</a:t>
            </a:r>
            <a:endParaRPr lang="zh-CN" altLang="en-US" sz="2400" b="1" dirty="0">
              <a:solidFill>
                <a:srgbClr val="FF0000"/>
              </a:solidFill>
              <a:latin typeface="楷体_GB2312" pitchFamily="49" charset="-122"/>
              <a:ea typeface="楷体_GB2312" pitchFamily="49" charset="-122"/>
            </a:endParaRPr>
          </a:p>
          <a:p>
            <a:pPr algn="just"/>
            <a:endParaRPr lang="zh-CN" altLang="en-US" sz="2400"/>
          </a:p>
        </p:txBody>
      </p:sp>
      <p:grpSp>
        <p:nvGrpSpPr>
          <p:cNvPr id="155654" name="组合 155653"/>
          <p:cNvGrpSpPr/>
          <p:nvPr/>
        </p:nvGrpSpPr>
        <p:grpSpPr>
          <a:xfrm>
            <a:off x="8211026" y="2889171"/>
            <a:ext cx="496491" cy="1079897"/>
            <a:chOff x="5375" y="754"/>
            <a:chExt cx="385" cy="907"/>
          </a:xfrm>
        </p:grpSpPr>
        <p:sp>
          <p:nvSpPr>
            <p:cNvPr id="20486" name="文本框 155654"/>
            <p:cNvSpPr txBox="1"/>
            <p:nvPr/>
          </p:nvSpPr>
          <p:spPr>
            <a:xfrm>
              <a:off x="5403" y="799"/>
              <a:ext cx="357" cy="770"/>
            </a:xfrm>
            <a:prstGeom prst="rect">
              <a:avLst/>
            </a:prstGeom>
            <a:solidFill>
              <a:srgbClr val="EDFC60"/>
            </a:solidFill>
            <a:ln w="9525">
              <a:noFill/>
            </a:ln>
          </p:spPr>
          <p:txBody>
            <a:bodyPr vert="eaVert" anchor="t">
              <a:spAutoFit/>
            </a:bodyPr>
            <a:p>
              <a:pPr algn="ctr">
                <a:spcBef>
                  <a:spcPct val="50000"/>
                </a:spcBef>
              </a:pPr>
              <a:r>
                <a:rPr lang="zh-CN" altLang="en-US" sz="1800" b="1" dirty="0">
                  <a:solidFill>
                    <a:srgbClr val="0000FF"/>
                  </a:solidFill>
                  <a:latin typeface="Arial" panose="020B0604020202020204" pitchFamily="34" charset="0"/>
                  <a:ea typeface="黑体" panose="02010609060101010101" pitchFamily="2" charset="-122"/>
                </a:rPr>
                <a:t>中国史</a:t>
              </a:r>
              <a:endParaRPr lang="zh-CN" altLang="en-US" sz="1800" b="1" dirty="0">
                <a:solidFill>
                  <a:srgbClr val="0000FF"/>
                </a:solidFill>
                <a:latin typeface="Arial" panose="020B0604020202020204" pitchFamily="34" charset="0"/>
                <a:ea typeface="黑体" panose="02010609060101010101" pitchFamily="2" charset="-122"/>
              </a:endParaRPr>
            </a:p>
          </p:txBody>
        </p:sp>
        <p:sp>
          <p:nvSpPr>
            <p:cNvPr id="20487" name="右大括号 155655"/>
            <p:cNvSpPr/>
            <p:nvPr/>
          </p:nvSpPr>
          <p:spPr>
            <a:xfrm>
              <a:off x="5375" y="754"/>
              <a:ext cx="46" cy="907"/>
            </a:xfrm>
            <a:prstGeom prst="rightBrace">
              <a:avLst>
                <a:gd name="adj1" fmla="val 164220"/>
                <a:gd name="adj2" fmla="val 50000"/>
              </a:avLst>
            </a:prstGeom>
            <a:noFill/>
            <a:ln w="38100" cap="flat" cmpd="sng">
              <a:solidFill>
                <a:srgbClr val="003399"/>
              </a:solidFill>
              <a:prstDash val="solid"/>
              <a:round/>
              <a:headEnd type="none" w="med" len="med"/>
              <a:tailEnd type="none" w="med" len="med"/>
            </a:ln>
          </p:spPr>
          <p:txBody>
            <a:bodyPr anchor="t"/>
            <a:p>
              <a:pPr eaLnBrk="0" hangingPunct="0"/>
              <a:endParaRPr lang="zh-CN" altLang="en-US" sz="100">
                <a:latin typeface="Arial" panose="020B0604020202020204" pitchFamily="34" charset="0"/>
                <a:ea typeface="宋体" panose="02010600030101010101" pitchFamily="2" charset="-122"/>
              </a:endParaRPr>
            </a:p>
          </p:txBody>
        </p:sp>
      </p:grpSp>
      <p:grpSp>
        <p:nvGrpSpPr>
          <p:cNvPr id="155657" name="组合 155656"/>
          <p:cNvGrpSpPr/>
          <p:nvPr/>
        </p:nvGrpSpPr>
        <p:grpSpPr>
          <a:xfrm>
            <a:off x="7555706" y="4245610"/>
            <a:ext cx="496491" cy="871538"/>
            <a:chOff x="5375" y="1842"/>
            <a:chExt cx="385" cy="732"/>
          </a:xfrm>
        </p:grpSpPr>
        <p:sp>
          <p:nvSpPr>
            <p:cNvPr id="20489" name="文本框 155657"/>
            <p:cNvSpPr txBox="1"/>
            <p:nvPr/>
          </p:nvSpPr>
          <p:spPr>
            <a:xfrm>
              <a:off x="5403" y="1842"/>
              <a:ext cx="357" cy="732"/>
            </a:xfrm>
            <a:prstGeom prst="rect">
              <a:avLst/>
            </a:prstGeom>
            <a:solidFill>
              <a:srgbClr val="FF0000"/>
            </a:solidFill>
            <a:ln w="9525" cap="flat" cmpd="sng">
              <a:solidFill>
                <a:srgbClr val="FF0000"/>
              </a:solidFill>
              <a:prstDash val="solid"/>
              <a:miter/>
              <a:headEnd type="none" w="med" len="med"/>
              <a:tailEnd type="none" w="med" len="med"/>
            </a:ln>
          </p:spPr>
          <p:txBody>
            <a:bodyPr vert="eaVert" anchor="t">
              <a:spAutoFit/>
            </a:bodyPr>
            <a:p>
              <a:pPr algn="ctr"/>
              <a:r>
                <a:rPr lang="zh-CN" altLang="en-US" sz="1800" b="1" dirty="0">
                  <a:latin typeface="Arial" panose="020B0604020202020204" pitchFamily="34" charset="0"/>
                  <a:ea typeface="黑体" panose="02010609060101010101" pitchFamily="2" charset="-122"/>
                </a:rPr>
                <a:t>世界史</a:t>
              </a:r>
              <a:endParaRPr lang="zh-CN" altLang="en-US" sz="1800" dirty="0">
                <a:latin typeface="Arial" panose="020B0604020202020204" pitchFamily="34" charset="0"/>
                <a:ea typeface="黑体" panose="02010609060101010101" pitchFamily="2" charset="-122"/>
              </a:endParaRPr>
            </a:p>
          </p:txBody>
        </p:sp>
        <p:sp>
          <p:nvSpPr>
            <p:cNvPr id="5" name="右大括号 155658"/>
            <p:cNvSpPr/>
            <p:nvPr/>
          </p:nvSpPr>
          <p:spPr>
            <a:xfrm>
              <a:off x="5375" y="1842"/>
              <a:ext cx="46" cy="726"/>
            </a:xfrm>
            <a:prstGeom prst="rightBrace">
              <a:avLst>
                <a:gd name="adj1" fmla="val 131448"/>
                <a:gd name="adj2" fmla="val 50000"/>
              </a:avLst>
            </a:prstGeom>
            <a:noFill/>
            <a:ln w="38100" cap="flat" cmpd="sng">
              <a:solidFill>
                <a:srgbClr val="003399"/>
              </a:solidFill>
              <a:prstDash val="solid"/>
              <a:round/>
              <a:headEnd type="none" w="med" len="med"/>
              <a:tailEnd type="none" w="med" len="med"/>
            </a:ln>
          </p:spPr>
          <p:txBody>
            <a:bodyPr anchor="t"/>
            <a:p>
              <a:pPr eaLnBrk="0" hangingPunct="0"/>
              <a:endParaRPr lang="zh-CN" altLang="en-US" sz="10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55654"/>
                                        </p:tgtEl>
                                        <p:attrNameLst>
                                          <p:attrName>style.visibility</p:attrName>
                                        </p:attrNameLst>
                                      </p:cBhvr>
                                      <p:to>
                                        <p:strVal val="visible"/>
                                      </p:to>
                                    </p:set>
                                    <p:anim calcmode="lin" valueType="num">
                                      <p:cBhvr>
                                        <p:cTn id="7" dur="1000" fill="hold"/>
                                        <p:tgtEl>
                                          <p:spTgt spid="155654"/>
                                        </p:tgtEl>
                                        <p:attrNameLst>
                                          <p:attrName>ppt_w</p:attrName>
                                        </p:attrNameLst>
                                      </p:cBhvr>
                                      <p:tavLst>
                                        <p:tav tm="0">
                                          <p:val>
                                            <p:strVal val="#ppt_w*0.70"/>
                                          </p:val>
                                        </p:tav>
                                        <p:tav tm="100000">
                                          <p:val>
                                            <p:strVal val="#ppt_w"/>
                                          </p:val>
                                        </p:tav>
                                      </p:tavLst>
                                    </p:anim>
                                    <p:anim calcmode="lin" valueType="num">
                                      <p:cBhvr>
                                        <p:cTn id="8" dur="1000" fill="hold"/>
                                        <p:tgtEl>
                                          <p:spTgt spid="155654"/>
                                        </p:tgtEl>
                                        <p:attrNameLst>
                                          <p:attrName>ppt_h</p:attrName>
                                        </p:attrNameLst>
                                      </p:cBhvr>
                                      <p:tavLst>
                                        <p:tav tm="0">
                                          <p:val>
                                            <p:strVal val="#ppt_h"/>
                                          </p:val>
                                        </p:tav>
                                        <p:tav tm="100000">
                                          <p:val>
                                            <p:strVal val="#ppt_h"/>
                                          </p:val>
                                        </p:tav>
                                      </p:tavLst>
                                    </p:anim>
                                    <p:animEffect transition="in" filter="fade">
                                      <p:cBhvr>
                                        <p:cTn id="9" dur="1000"/>
                                        <p:tgtEl>
                                          <p:spTgt spid="155654"/>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55657"/>
                                        </p:tgtEl>
                                        <p:attrNameLst>
                                          <p:attrName>style.visibility</p:attrName>
                                        </p:attrNameLst>
                                      </p:cBhvr>
                                      <p:to>
                                        <p:strVal val="visible"/>
                                      </p:to>
                                    </p:set>
                                    <p:animEffect transition="in" filter="checkerboard(across)">
                                      <p:cBhvr>
                                        <p:cTn id="14" dur="500"/>
                                        <p:tgtEl>
                                          <p:spTgt spid="155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8130" name="内容占位符 48129"/>
          <p:cNvGraphicFramePr/>
          <p:nvPr>
            <p:ph/>
            <p:custDataLst>
              <p:tags r:id="rId1"/>
            </p:custDataLst>
          </p:nvPr>
        </p:nvGraphicFramePr>
        <p:xfrm>
          <a:off x="250825" y="1412875"/>
          <a:ext cx="8643938" cy="4756150"/>
        </p:xfrm>
        <a:graphic>
          <a:graphicData uri="http://schemas.openxmlformats.org/drawingml/2006/table">
            <a:tbl>
              <a:tblPr/>
              <a:tblGrid>
                <a:gridCol w="889000"/>
                <a:gridCol w="863600"/>
                <a:gridCol w="1490663"/>
                <a:gridCol w="1727200"/>
                <a:gridCol w="1800225"/>
                <a:gridCol w="1873250"/>
              </a:tblGrid>
              <a:tr h="854075">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b="1" dirty="0">
                          <a:solidFill>
                            <a:srgbClr val="FF0000"/>
                          </a:solidFill>
                          <a:ea typeface="华文新魏" panose="02010800040101010101" pitchFamily="2" charset="-122"/>
                        </a:rPr>
                        <a:t>人物</a:t>
                      </a:r>
                      <a:endParaRPr lang="zh-CN" altLang="en-US" b="1" dirty="0">
                        <a:solidFill>
                          <a:srgbClr val="FF0000"/>
                        </a:solidFill>
                        <a:ea typeface="华文新魏" panose="02010800040101010101" pitchFamily="2" charset="-122"/>
                      </a:endParaRP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b="1" dirty="0">
                          <a:solidFill>
                            <a:srgbClr val="FF0000"/>
                          </a:solidFill>
                          <a:ea typeface="华文新魏" panose="02010800040101010101" pitchFamily="2" charset="-122"/>
                        </a:rPr>
                        <a:t>学派</a:t>
                      </a:r>
                      <a:endParaRPr lang="zh-CN" altLang="en-US" b="1" dirty="0">
                        <a:solidFill>
                          <a:srgbClr val="FF0000"/>
                        </a:solidFill>
                        <a:ea typeface="华文新魏" panose="02010800040101010101" pitchFamily="2" charset="-122"/>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b="1" dirty="0">
                          <a:solidFill>
                            <a:srgbClr val="FF0000"/>
                          </a:solidFill>
                          <a:ea typeface="华文新魏" panose="02010800040101010101" pitchFamily="2" charset="-122"/>
                        </a:rPr>
                        <a:t>政治思想</a:t>
                      </a:r>
                      <a:endParaRPr lang="zh-CN" altLang="en-US" b="1">
                        <a:solidFill>
                          <a:srgbClr val="FF0000"/>
                        </a:solidFill>
                        <a:ea typeface="华文新魏" panose="02010800040101010101" pitchFamily="2" charset="-122"/>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b="1" dirty="0">
                          <a:solidFill>
                            <a:srgbClr val="FF0000"/>
                          </a:solidFill>
                          <a:ea typeface="华文新魏" panose="02010800040101010101" pitchFamily="2" charset="-122"/>
                        </a:rPr>
                        <a:t>哲学思想</a:t>
                      </a:r>
                      <a:endParaRPr lang="zh-CN" altLang="en-US" b="1">
                        <a:solidFill>
                          <a:srgbClr val="FF0000"/>
                        </a:solidFill>
                        <a:ea typeface="华文新魏" panose="02010800040101010101" pitchFamily="2" charset="-122"/>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b="1" dirty="0">
                          <a:solidFill>
                            <a:srgbClr val="FF0000"/>
                          </a:solidFill>
                          <a:ea typeface="华文新魏" panose="02010800040101010101" pitchFamily="2" charset="-122"/>
                        </a:rPr>
                        <a:t>教育思想</a:t>
                      </a:r>
                      <a:endParaRPr lang="zh-CN" altLang="en-US" b="1">
                        <a:solidFill>
                          <a:srgbClr val="FF0000"/>
                        </a:solidFill>
                        <a:ea typeface="华文新魏" panose="02010800040101010101" pitchFamily="2" charset="-122"/>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b="1" dirty="0">
                          <a:solidFill>
                            <a:srgbClr val="FF0000"/>
                          </a:solidFill>
                          <a:ea typeface="华文新魏" panose="02010800040101010101" pitchFamily="2" charset="-122"/>
                        </a:rPr>
                        <a:t>历史地位及影响</a:t>
                      </a:r>
                      <a:endParaRPr lang="zh-CN" altLang="en-US" b="1">
                        <a:solidFill>
                          <a:srgbClr val="FF0000"/>
                        </a:solidFill>
                        <a:ea typeface="华文新魏" panose="02010800040101010101" pitchFamily="2" charset="-122"/>
                      </a:endParaRPr>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952625">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b="1" dirty="0">
                          <a:solidFill>
                            <a:srgbClr val="FF0000"/>
                          </a:solidFill>
                          <a:ea typeface="华文新魏" panose="02010800040101010101" pitchFamily="2" charset="-122"/>
                        </a:rPr>
                        <a:t>孔子</a:t>
                      </a:r>
                      <a:endParaRPr lang="zh-CN" altLang="en-US" b="1" dirty="0">
                        <a:solidFill>
                          <a:srgbClr val="FF0000"/>
                        </a:solidFill>
                        <a:ea typeface="华文新魏" panose="02010800040101010101" pitchFamily="2" charset="-122"/>
                      </a:endParaRPr>
                    </a:p>
                  </a:txBody>
                  <a:tcPr marL="0" marR="0" marT="0" marB="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00FF"/>
                        </a:solidFill>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00FF"/>
                        </a:solidFill>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00FF"/>
                        </a:solidFill>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00FF"/>
                        </a:solidFill>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00FF"/>
                        </a:solidFill>
                      </a:endParaRPr>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949450">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b="1" dirty="0">
                          <a:solidFill>
                            <a:srgbClr val="FF0000"/>
                          </a:solidFill>
                          <a:ea typeface="华文新魏" panose="02010800040101010101" pitchFamily="2" charset="-122"/>
                        </a:rPr>
                        <a:t>老子</a:t>
                      </a:r>
                      <a:endParaRPr lang="zh-CN" altLang="en-US" b="1" dirty="0">
                        <a:solidFill>
                          <a:srgbClr val="FF0000"/>
                        </a:solidFill>
                        <a:ea typeface="华文新魏" panose="02010800040101010101" pitchFamily="2" charset="-122"/>
                      </a:endParaRPr>
                    </a:p>
                  </a:txBody>
                  <a:tcPr marL="0" marR="0" marT="0" marB="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00FF"/>
                        </a:solidFill>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00FF"/>
                        </a:solidFill>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00FF"/>
                        </a:solidFill>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00FF"/>
                        </a:solidFill>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Ø"/>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00FF"/>
                        </a:solidFill>
                      </a:endParaRPr>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8160" name="文本框 48159"/>
          <p:cNvSpPr txBox="1"/>
          <p:nvPr/>
        </p:nvSpPr>
        <p:spPr>
          <a:xfrm>
            <a:off x="1187450" y="2944813"/>
            <a:ext cx="755650" cy="396875"/>
          </a:xfrm>
          <a:prstGeom prst="rect">
            <a:avLst/>
          </a:prstGeom>
          <a:noFill/>
          <a:ln w="9525">
            <a:noFill/>
          </a:ln>
        </p:spPr>
        <p:txBody>
          <a:bodyPr>
            <a:spAutoFit/>
          </a:bodyPr>
          <a:p>
            <a:pPr>
              <a:spcBef>
                <a:spcPct val="50000"/>
              </a:spcBef>
            </a:pPr>
            <a:r>
              <a:rPr lang="zh-CN" altLang="en-US" sz="2000" b="1" dirty="0">
                <a:solidFill>
                  <a:srgbClr val="0000FF"/>
                </a:solidFill>
                <a:latin typeface="Arial" panose="020B0604020202020204" pitchFamily="34" charset="0"/>
                <a:ea typeface="黑体" panose="02010609060101010101" pitchFamily="2" charset="-122"/>
              </a:rPr>
              <a:t>儒家</a:t>
            </a:r>
            <a:endParaRPr lang="zh-CN" altLang="en-US" sz="2000" b="1" dirty="0">
              <a:solidFill>
                <a:srgbClr val="0000FF"/>
              </a:solidFill>
              <a:latin typeface="Arial" panose="020B0604020202020204" pitchFamily="34" charset="0"/>
              <a:ea typeface="黑体" panose="02010609060101010101" pitchFamily="2" charset="-122"/>
            </a:endParaRPr>
          </a:p>
        </p:txBody>
      </p:sp>
      <p:sp>
        <p:nvSpPr>
          <p:cNvPr id="48161" name="文本框 48160"/>
          <p:cNvSpPr txBox="1"/>
          <p:nvPr/>
        </p:nvSpPr>
        <p:spPr>
          <a:xfrm>
            <a:off x="1187450" y="4932363"/>
            <a:ext cx="841375" cy="396875"/>
          </a:xfrm>
          <a:prstGeom prst="rect">
            <a:avLst/>
          </a:prstGeom>
          <a:noFill/>
          <a:ln w="9525">
            <a:noFill/>
          </a:ln>
        </p:spPr>
        <p:txBody>
          <a:bodyPr>
            <a:spAutoFit/>
          </a:bodyPr>
          <a:p>
            <a:pPr>
              <a:spcBef>
                <a:spcPct val="50000"/>
              </a:spcBef>
            </a:pPr>
            <a:r>
              <a:rPr lang="zh-CN" altLang="en-US" sz="2000" b="1" dirty="0">
                <a:solidFill>
                  <a:srgbClr val="0000FF"/>
                </a:solidFill>
                <a:latin typeface="Arial" panose="020B0604020202020204" pitchFamily="34" charset="0"/>
                <a:ea typeface="黑体" panose="02010609060101010101" pitchFamily="2" charset="-122"/>
              </a:rPr>
              <a:t>道家</a:t>
            </a:r>
            <a:endParaRPr lang="zh-CN" altLang="en-US" sz="2000" b="1" dirty="0">
              <a:solidFill>
                <a:srgbClr val="0000FF"/>
              </a:solidFill>
              <a:latin typeface="Arial" panose="020B0604020202020204" pitchFamily="34" charset="0"/>
              <a:ea typeface="黑体" panose="02010609060101010101" pitchFamily="2" charset="-122"/>
            </a:endParaRPr>
          </a:p>
        </p:txBody>
      </p:sp>
      <p:sp>
        <p:nvSpPr>
          <p:cNvPr id="48162" name="文本框 48161"/>
          <p:cNvSpPr txBox="1"/>
          <p:nvPr/>
        </p:nvSpPr>
        <p:spPr>
          <a:xfrm>
            <a:off x="2124075" y="2784475"/>
            <a:ext cx="1349375" cy="701675"/>
          </a:xfrm>
          <a:prstGeom prst="rect">
            <a:avLst/>
          </a:prstGeom>
          <a:noFill/>
          <a:ln w="9525">
            <a:noFill/>
          </a:ln>
        </p:spPr>
        <p:txBody>
          <a:bodyPr>
            <a:spAutoFit/>
          </a:bodyPr>
          <a:p>
            <a:pPr>
              <a:spcBef>
                <a:spcPct val="50000"/>
              </a:spcBef>
            </a:pPr>
            <a:r>
              <a:rPr lang="zh-CN" altLang="en-US" sz="2000" b="1" dirty="0">
                <a:solidFill>
                  <a:srgbClr val="0000FF"/>
                </a:solidFill>
                <a:latin typeface="Arial" panose="020B0604020202020204" pitchFamily="34" charset="0"/>
                <a:ea typeface="黑体" panose="02010609060101010101" pitchFamily="2" charset="-122"/>
              </a:rPr>
              <a:t>仁、礼、为政以德</a:t>
            </a:r>
            <a:endParaRPr lang="zh-CN" altLang="en-US" sz="2000" b="1">
              <a:solidFill>
                <a:srgbClr val="0000FF"/>
              </a:solidFill>
              <a:latin typeface="Arial" panose="020B0604020202020204" pitchFamily="34" charset="0"/>
              <a:ea typeface="黑体" panose="02010609060101010101" pitchFamily="2" charset="-122"/>
            </a:endParaRPr>
          </a:p>
        </p:txBody>
      </p:sp>
      <p:sp>
        <p:nvSpPr>
          <p:cNvPr id="48163" name="文本框 48162"/>
          <p:cNvSpPr txBox="1"/>
          <p:nvPr/>
        </p:nvSpPr>
        <p:spPr>
          <a:xfrm>
            <a:off x="2124075" y="4946650"/>
            <a:ext cx="1450975" cy="396875"/>
          </a:xfrm>
          <a:prstGeom prst="rect">
            <a:avLst/>
          </a:prstGeom>
          <a:noFill/>
          <a:ln w="9525">
            <a:noFill/>
          </a:ln>
        </p:spPr>
        <p:txBody>
          <a:bodyPr>
            <a:spAutoFit/>
          </a:bodyPr>
          <a:p>
            <a:pPr>
              <a:spcBef>
                <a:spcPct val="50000"/>
              </a:spcBef>
            </a:pPr>
            <a:r>
              <a:rPr lang="zh-CN" altLang="en-US" sz="2000" b="1" dirty="0">
                <a:solidFill>
                  <a:srgbClr val="0000FF"/>
                </a:solidFill>
                <a:latin typeface="Arial" panose="020B0604020202020204" pitchFamily="34" charset="0"/>
                <a:ea typeface="黑体" panose="02010609060101010101" pitchFamily="2" charset="-122"/>
              </a:rPr>
              <a:t>无为而治</a:t>
            </a:r>
            <a:endParaRPr lang="zh-CN" altLang="en-US" sz="2000" b="1" dirty="0">
              <a:solidFill>
                <a:srgbClr val="0000FF"/>
              </a:solidFill>
              <a:latin typeface="Arial" panose="020B0604020202020204" pitchFamily="34" charset="0"/>
              <a:ea typeface="黑体" panose="02010609060101010101" pitchFamily="2" charset="-122"/>
            </a:endParaRPr>
          </a:p>
        </p:txBody>
      </p:sp>
      <p:sp>
        <p:nvSpPr>
          <p:cNvPr id="48164" name="文本框 48163"/>
          <p:cNvSpPr txBox="1"/>
          <p:nvPr/>
        </p:nvSpPr>
        <p:spPr>
          <a:xfrm>
            <a:off x="3492500" y="2943225"/>
            <a:ext cx="1741488" cy="396875"/>
          </a:xfrm>
          <a:prstGeom prst="rect">
            <a:avLst/>
          </a:prstGeom>
          <a:noFill/>
          <a:ln w="9525">
            <a:noFill/>
          </a:ln>
        </p:spPr>
        <p:txBody>
          <a:bodyPr>
            <a:spAutoFit/>
          </a:bodyPr>
          <a:p>
            <a:pPr>
              <a:spcBef>
                <a:spcPct val="50000"/>
              </a:spcBef>
            </a:pPr>
            <a:r>
              <a:rPr lang="zh-CN" altLang="en-US" sz="2000" b="1" dirty="0">
                <a:solidFill>
                  <a:srgbClr val="0000FF"/>
                </a:solidFill>
                <a:latin typeface="Arial" panose="020B0604020202020204" pitchFamily="34" charset="0"/>
                <a:ea typeface="黑体" panose="02010609060101010101" pitchFamily="2" charset="-122"/>
              </a:rPr>
              <a:t>敬鬼神而远之</a:t>
            </a:r>
            <a:endParaRPr lang="zh-CN" altLang="en-US" sz="2000" b="1">
              <a:solidFill>
                <a:srgbClr val="0000FF"/>
              </a:solidFill>
              <a:latin typeface="Arial" panose="020B0604020202020204" pitchFamily="34" charset="0"/>
              <a:ea typeface="黑体" panose="02010609060101010101" pitchFamily="2" charset="-122"/>
            </a:endParaRPr>
          </a:p>
        </p:txBody>
      </p:sp>
      <p:sp>
        <p:nvSpPr>
          <p:cNvPr id="48165" name="文本框 48164"/>
          <p:cNvSpPr txBox="1"/>
          <p:nvPr/>
        </p:nvSpPr>
        <p:spPr>
          <a:xfrm>
            <a:off x="3492500" y="4724400"/>
            <a:ext cx="1876425" cy="854075"/>
          </a:xfrm>
          <a:prstGeom prst="rect">
            <a:avLst/>
          </a:prstGeom>
          <a:noFill/>
          <a:ln w="9525">
            <a:noFill/>
          </a:ln>
        </p:spPr>
        <p:txBody>
          <a:bodyPr>
            <a:spAutoFit/>
          </a:bodyPr>
          <a:p>
            <a:pPr>
              <a:spcBef>
                <a:spcPct val="50000"/>
              </a:spcBef>
            </a:pPr>
            <a:r>
              <a:rPr lang="zh-CN" altLang="en-US" sz="2000" b="1" dirty="0">
                <a:solidFill>
                  <a:srgbClr val="0000FF"/>
                </a:solidFill>
                <a:latin typeface="Arial" panose="020B0604020202020204" pitchFamily="34" charset="0"/>
                <a:ea typeface="黑体" panose="02010609060101010101" pitchFamily="2" charset="-122"/>
              </a:rPr>
              <a:t>道是万物本原</a:t>
            </a:r>
            <a:endParaRPr lang="zh-CN" altLang="en-US" sz="2000" b="1" dirty="0">
              <a:solidFill>
                <a:srgbClr val="0000FF"/>
              </a:solidFill>
              <a:latin typeface="Arial" panose="020B0604020202020204" pitchFamily="34" charset="0"/>
              <a:ea typeface="黑体" panose="02010609060101010101" pitchFamily="2" charset="-122"/>
            </a:endParaRPr>
          </a:p>
          <a:p>
            <a:pPr>
              <a:spcBef>
                <a:spcPct val="50000"/>
              </a:spcBef>
            </a:pPr>
            <a:r>
              <a:rPr lang="zh-CN" altLang="en-US" sz="2000" b="1" dirty="0">
                <a:solidFill>
                  <a:srgbClr val="0000FF"/>
                </a:solidFill>
                <a:latin typeface="Arial" panose="020B0604020202020204" pitchFamily="34" charset="0"/>
                <a:ea typeface="黑体" panose="02010609060101010101" pitchFamily="2" charset="-122"/>
              </a:rPr>
              <a:t>辩证法</a:t>
            </a:r>
            <a:endParaRPr lang="zh-CN" altLang="en-US" sz="2000" b="1">
              <a:solidFill>
                <a:srgbClr val="0000FF"/>
              </a:solidFill>
              <a:latin typeface="Arial" panose="020B0604020202020204" pitchFamily="34" charset="0"/>
              <a:ea typeface="黑体" panose="02010609060101010101" pitchFamily="2" charset="-122"/>
            </a:endParaRPr>
          </a:p>
        </p:txBody>
      </p:sp>
      <p:sp>
        <p:nvSpPr>
          <p:cNvPr id="48166" name="文本框 48165"/>
          <p:cNvSpPr txBox="1"/>
          <p:nvPr/>
        </p:nvSpPr>
        <p:spPr>
          <a:xfrm>
            <a:off x="5219700" y="2479675"/>
            <a:ext cx="1800225" cy="1311275"/>
          </a:xfrm>
          <a:prstGeom prst="rect">
            <a:avLst/>
          </a:prstGeom>
          <a:noFill/>
          <a:ln w="9525">
            <a:noFill/>
          </a:ln>
        </p:spPr>
        <p:txBody>
          <a:bodyPr>
            <a:spAutoFit/>
          </a:bodyPr>
          <a:p>
            <a:pPr>
              <a:spcBef>
                <a:spcPct val="50000"/>
              </a:spcBef>
            </a:pPr>
            <a:r>
              <a:rPr lang="zh-CN" altLang="en-US" sz="2000" b="1" dirty="0">
                <a:solidFill>
                  <a:srgbClr val="0000FF"/>
                </a:solidFill>
                <a:latin typeface="Arial" panose="020B0604020202020204" pitchFamily="34" charset="0"/>
                <a:ea typeface="黑体" panose="02010609060101010101" pitchFamily="2" charset="-122"/>
              </a:rPr>
              <a:t>有教无类、</a:t>
            </a:r>
            <a:endParaRPr lang="zh-CN" altLang="en-US" sz="2000" b="1" dirty="0">
              <a:solidFill>
                <a:srgbClr val="0000FF"/>
              </a:solidFill>
              <a:latin typeface="Arial" panose="020B0604020202020204" pitchFamily="34" charset="0"/>
              <a:ea typeface="黑体" panose="02010609060101010101" pitchFamily="2" charset="-122"/>
            </a:endParaRPr>
          </a:p>
          <a:p>
            <a:pPr>
              <a:spcBef>
                <a:spcPct val="50000"/>
              </a:spcBef>
            </a:pPr>
            <a:r>
              <a:rPr lang="zh-CN" altLang="en-US" sz="2000" b="1" dirty="0">
                <a:solidFill>
                  <a:srgbClr val="0000FF"/>
                </a:solidFill>
                <a:latin typeface="Arial" panose="020B0604020202020204" pitchFamily="34" charset="0"/>
                <a:ea typeface="黑体" panose="02010609060101010101" pitchFamily="2" charset="-122"/>
              </a:rPr>
              <a:t>因材施教、</a:t>
            </a:r>
            <a:endParaRPr lang="zh-CN" altLang="en-US" sz="2000" b="1" dirty="0">
              <a:solidFill>
                <a:srgbClr val="0000FF"/>
              </a:solidFill>
              <a:latin typeface="Arial" panose="020B0604020202020204" pitchFamily="34" charset="0"/>
              <a:ea typeface="黑体" panose="02010609060101010101" pitchFamily="2" charset="-122"/>
            </a:endParaRPr>
          </a:p>
          <a:p>
            <a:pPr>
              <a:spcBef>
                <a:spcPct val="50000"/>
              </a:spcBef>
            </a:pPr>
            <a:r>
              <a:rPr lang="zh-CN" altLang="en-US" sz="2000" b="1" dirty="0">
                <a:solidFill>
                  <a:srgbClr val="0000FF"/>
                </a:solidFill>
                <a:latin typeface="Arial" panose="020B0604020202020204" pitchFamily="34" charset="0"/>
                <a:ea typeface="黑体" panose="02010609060101010101" pitchFamily="2" charset="-122"/>
              </a:rPr>
              <a:t>注重学习方法</a:t>
            </a:r>
            <a:endParaRPr lang="zh-CN" altLang="en-US" sz="2000" b="1">
              <a:solidFill>
                <a:srgbClr val="0000FF"/>
              </a:solidFill>
              <a:latin typeface="Arial" panose="020B0604020202020204" pitchFamily="34" charset="0"/>
              <a:ea typeface="黑体" panose="02010609060101010101" pitchFamily="2" charset="-122"/>
            </a:endParaRPr>
          </a:p>
        </p:txBody>
      </p:sp>
      <p:sp>
        <p:nvSpPr>
          <p:cNvPr id="48167" name="文本框 48166"/>
          <p:cNvSpPr txBox="1"/>
          <p:nvPr/>
        </p:nvSpPr>
        <p:spPr>
          <a:xfrm>
            <a:off x="7272338" y="2220913"/>
            <a:ext cx="1262062" cy="366712"/>
          </a:xfrm>
          <a:prstGeom prst="rect">
            <a:avLst/>
          </a:prstGeom>
          <a:noFill/>
          <a:ln w="9525">
            <a:noFill/>
          </a:ln>
        </p:spPr>
        <p:txBody>
          <a:bodyPr>
            <a:spAutoFit/>
          </a:bodyPr>
          <a:p>
            <a:pPr>
              <a:spcBef>
                <a:spcPct val="50000"/>
              </a:spcBef>
            </a:pPr>
            <a:endParaRPr dirty="0">
              <a:latin typeface="Arial" panose="020B0604020202020204" pitchFamily="34" charset="0"/>
            </a:endParaRPr>
          </a:p>
        </p:txBody>
      </p:sp>
      <p:sp>
        <p:nvSpPr>
          <p:cNvPr id="48168" name="文本框 48167"/>
          <p:cNvSpPr txBox="1"/>
          <p:nvPr/>
        </p:nvSpPr>
        <p:spPr>
          <a:xfrm>
            <a:off x="7019925" y="2349500"/>
            <a:ext cx="1746250" cy="1938020"/>
          </a:xfrm>
          <a:prstGeom prst="rect">
            <a:avLst/>
          </a:prstGeom>
          <a:noFill/>
          <a:ln w="9525">
            <a:noFill/>
          </a:ln>
        </p:spPr>
        <p:txBody>
          <a:bodyPr>
            <a:spAutoFit/>
          </a:bodyPr>
          <a:p>
            <a:pPr>
              <a:spcBef>
                <a:spcPct val="50000"/>
              </a:spcBef>
            </a:pPr>
            <a:r>
              <a:rPr lang="en-US" altLang="zh-CN" sz="2000" b="1" dirty="0">
                <a:solidFill>
                  <a:srgbClr val="0000FF"/>
                </a:solidFill>
                <a:latin typeface="Arial" panose="020B0604020202020204" pitchFamily="34" charset="0"/>
                <a:ea typeface="黑体" panose="02010609060101010101" pitchFamily="2" charset="-122"/>
              </a:rPr>
              <a:t>1</a:t>
            </a:r>
            <a:r>
              <a:rPr lang="zh-CN" altLang="en-US" sz="2000" b="1" dirty="0">
                <a:solidFill>
                  <a:srgbClr val="0000FF"/>
                </a:solidFill>
                <a:latin typeface="Arial" panose="020B0604020202020204" pitchFamily="34" charset="0"/>
                <a:ea typeface="黑体" panose="02010609060101010101" pitchFamily="2" charset="-122"/>
              </a:rPr>
              <a:t>、当时未受重视</a:t>
            </a:r>
            <a:r>
              <a:rPr lang="en-US" altLang="zh-CN" sz="2000" b="1" dirty="0">
                <a:solidFill>
                  <a:srgbClr val="0000FF"/>
                </a:solidFill>
                <a:latin typeface="Arial" panose="020B0604020202020204" pitchFamily="34" charset="0"/>
                <a:ea typeface="黑体" panose="02010609060101010101" pitchFamily="2" charset="-122"/>
              </a:rPr>
              <a:t>;</a:t>
            </a:r>
            <a:r>
              <a:rPr lang="zh-CN" altLang="en-US" sz="2000" b="1" dirty="0">
                <a:solidFill>
                  <a:srgbClr val="0000FF"/>
                </a:solidFill>
                <a:latin typeface="Arial" panose="020B0604020202020204" pitchFamily="34" charset="0"/>
                <a:ea typeface="黑体" panose="02010609060101010101" pitchFamily="2" charset="-122"/>
              </a:rPr>
              <a:t>后成为中国传统文化的主流；</a:t>
            </a:r>
            <a:r>
              <a:rPr lang="en-US" altLang="zh-CN" sz="2000" b="1" dirty="0">
                <a:solidFill>
                  <a:srgbClr val="0000FF"/>
                </a:solidFill>
                <a:latin typeface="Arial" panose="020B0604020202020204" pitchFamily="34" charset="0"/>
                <a:ea typeface="黑体" panose="02010609060101010101" pitchFamily="2" charset="-122"/>
              </a:rPr>
              <a:t>2</a:t>
            </a:r>
            <a:r>
              <a:rPr lang="zh-CN" altLang="en-US" sz="2000" b="1" dirty="0">
                <a:solidFill>
                  <a:srgbClr val="0000FF"/>
                </a:solidFill>
                <a:latin typeface="Arial" panose="020B0604020202020204" pitchFamily="34" charset="0"/>
                <a:ea typeface="黑体" panose="02010609060101010101" pitchFamily="2" charset="-122"/>
              </a:rPr>
              <a:t>、在世界文化史上有重要影响</a:t>
            </a:r>
            <a:r>
              <a:rPr lang="en-US" altLang="zh-CN" sz="2000" b="1">
                <a:solidFill>
                  <a:srgbClr val="0000FF"/>
                </a:solidFill>
                <a:latin typeface="Arial" panose="020B0604020202020204" pitchFamily="34" charset="0"/>
                <a:ea typeface="黑体" panose="02010609060101010101" pitchFamily="2" charset="-122"/>
              </a:rPr>
              <a:t>; </a:t>
            </a:r>
            <a:endParaRPr lang="en-US" altLang="zh-CN" sz="2000" b="1">
              <a:solidFill>
                <a:srgbClr val="0000FF"/>
              </a:solidFill>
              <a:latin typeface="Arial" panose="020B0604020202020204" pitchFamily="34" charset="0"/>
              <a:ea typeface="黑体" panose="02010609060101010101" pitchFamily="2" charset="-122"/>
            </a:endParaRPr>
          </a:p>
        </p:txBody>
      </p:sp>
      <p:sp>
        <p:nvSpPr>
          <p:cNvPr id="48169" name="文本框 48168"/>
          <p:cNvSpPr txBox="1"/>
          <p:nvPr/>
        </p:nvSpPr>
        <p:spPr>
          <a:xfrm>
            <a:off x="7092950" y="4422775"/>
            <a:ext cx="1511300" cy="1616075"/>
          </a:xfrm>
          <a:prstGeom prst="rect">
            <a:avLst/>
          </a:prstGeom>
          <a:noFill/>
          <a:ln w="9525">
            <a:noFill/>
          </a:ln>
        </p:spPr>
        <p:txBody>
          <a:bodyPr>
            <a:spAutoFit/>
          </a:bodyPr>
          <a:p>
            <a:pPr>
              <a:spcBef>
                <a:spcPct val="50000"/>
              </a:spcBef>
            </a:pPr>
            <a:r>
              <a:rPr lang="en-US" altLang="zh-CN" sz="2000" b="1" dirty="0">
                <a:solidFill>
                  <a:srgbClr val="0000FF"/>
                </a:solidFill>
                <a:latin typeface="Arial" panose="020B0604020202020204" pitchFamily="34" charset="0"/>
                <a:ea typeface="黑体" panose="02010609060101010101" pitchFamily="2" charset="-122"/>
              </a:rPr>
              <a:t>1</a:t>
            </a:r>
            <a:r>
              <a:rPr lang="zh-CN" altLang="en-US" sz="2000" b="1" dirty="0">
                <a:solidFill>
                  <a:srgbClr val="0000FF"/>
                </a:solidFill>
                <a:latin typeface="Arial" panose="020B0604020202020204" pitchFamily="34" charset="0"/>
                <a:ea typeface="黑体" panose="02010609060101010101" pitchFamily="2" charset="-122"/>
              </a:rPr>
              <a:t>、第一个探讨宇宙本原；</a:t>
            </a:r>
            <a:r>
              <a:rPr lang="en-US" altLang="zh-CN" sz="2000" b="1" dirty="0">
                <a:solidFill>
                  <a:srgbClr val="0000FF"/>
                </a:solidFill>
                <a:latin typeface="Arial" panose="020B0604020202020204" pitchFamily="34" charset="0"/>
                <a:ea typeface="黑体" panose="02010609060101010101" pitchFamily="2" charset="-122"/>
              </a:rPr>
              <a:t>2</a:t>
            </a:r>
            <a:r>
              <a:rPr lang="zh-CN" altLang="en-US" sz="2000" b="1" dirty="0">
                <a:solidFill>
                  <a:srgbClr val="0000FF"/>
                </a:solidFill>
                <a:latin typeface="Arial" panose="020B0604020202020204" pitchFamily="34" charset="0"/>
                <a:ea typeface="黑体" panose="02010609060101010101" pitchFamily="2" charset="-122"/>
              </a:rPr>
              <a:t>、对中国文化产生深远影响</a:t>
            </a:r>
            <a:endParaRPr lang="zh-CN" altLang="en-US" sz="2000" b="1">
              <a:solidFill>
                <a:srgbClr val="0000FF"/>
              </a:solidFill>
              <a:latin typeface="Arial" panose="020B0604020202020204" pitchFamily="34" charset="0"/>
              <a:ea typeface="黑体" panose="02010609060101010101" pitchFamily="2" charset="-122"/>
            </a:endParaRPr>
          </a:p>
        </p:txBody>
      </p:sp>
      <p:sp>
        <p:nvSpPr>
          <p:cNvPr id="48170" name="矩形 48169"/>
          <p:cNvSpPr/>
          <p:nvPr/>
        </p:nvSpPr>
        <p:spPr>
          <a:xfrm>
            <a:off x="304800" y="549275"/>
            <a:ext cx="2076450" cy="615950"/>
          </a:xfrm>
          <a:prstGeom prst="rect">
            <a:avLst/>
          </a:prstGeom>
        </p:spPr>
        <p:txBody>
          <a:bodyPr wrap="none" fromWordArt="1">
            <a:prstTxWarp prst="textInflate">
              <a:avLst>
                <a:gd name="adj" fmla="val 13634"/>
              </a:avLst>
            </a:prstTxWarp>
            <a:normAutofit/>
          </a:bodyPr>
          <a:p>
            <a:pPr algn="ctr"/>
            <a:r>
              <a:rPr lang="zh-CN" altLang="en-US" sz="3600" b="1">
                <a:ln w="9525" cap="flat" cmpd="sng">
                  <a:solidFill>
                    <a:srgbClr val="0000FF"/>
                  </a:solidFill>
                  <a:prstDash val="solid"/>
                  <a:headEnd type="none" w="med" len="med"/>
                  <a:tailEnd type="none" w="med" len="med"/>
                </a:ln>
                <a:solidFill>
                  <a:srgbClr val="FF0000"/>
                </a:solidFill>
                <a:latin typeface="隶书" charset="0"/>
                <a:ea typeface="隶书" charset="0"/>
              </a:rPr>
              <a:t>预习检测</a:t>
            </a:r>
            <a:endParaRPr lang="zh-CN" altLang="en-US" sz="3600" b="1">
              <a:ln w="9525" cap="flat" cmpd="sng">
                <a:solidFill>
                  <a:srgbClr val="0000FF"/>
                </a:solidFill>
                <a:prstDash val="solid"/>
                <a:headEnd type="none" w="med" len="med"/>
                <a:tailEnd type="none" w="med" len="med"/>
              </a:ln>
              <a:solidFill>
                <a:srgbClr val="FF0000"/>
              </a:solidFill>
              <a:latin typeface="隶书" charset="0"/>
              <a:ea typeface="隶书" charset="0"/>
            </a:endParaRPr>
          </a:p>
        </p:txBody>
      </p:sp>
      <p:sp>
        <p:nvSpPr>
          <p:cNvPr id="48171" name="动作按钮: 前进或下一项 48170">
            <a:hlinkClick r:id="rId2" action="ppaction://hlinksldjump"/>
          </p:cNvPr>
          <p:cNvSpPr/>
          <p:nvPr/>
        </p:nvSpPr>
        <p:spPr>
          <a:xfrm>
            <a:off x="8532813" y="2276475"/>
            <a:ext cx="287337" cy="288925"/>
          </a:xfrm>
          <a:prstGeom prst="actionButtonForwardNext">
            <a:avLst/>
          </a:prstGeom>
          <a:solidFill>
            <a:schemeClr val="accent1"/>
          </a:solidFill>
          <a:ln w="9525">
            <a:noFill/>
          </a:ln>
        </p:spPr>
        <p:txBody>
          <a:bodyPr/>
          <a:p>
            <a:endParaRPr lang="zh-CN" altLang="en-US"/>
          </a:p>
        </p:txBody>
      </p:sp>
      <p:sp>
        <p:nvSpPr>
          <p:cNvPr id="48172" name="动作按钮: 前进或下一项 48171">
            <a:hlinkClick r:id="" action="ppaction://noaction"/>
          </p:cNvPr>
          <p:cNvSpPr/>
          <p:nvPr/>
        </p:nvSpPr>
        <p:spPr>
          <a:xfrm>
            <a:off x="4572000" y="5734050"/>
            <a:ext cx="431800" cy="287338"/>
          </a:xfrm>
          <a:prstGeom prst="actionButtonForwardNext">
            <a:avLst/>
          </a:prstGeom>
          <a:solidFill>
            <a:schemeClr val="accent1"/>
          </a:solidFill>
          <a:ln w="9525">
            <a:noFill/>
          </a:ln>
        </p:spPr>
        <p:txBody>
          <a:bodyPr/>
          <a:p>
            <a:endParaRPr lang="zh-CN" altLang="en-US"/>
          </a:p>
        </p:txBody>
      </p:sp>
      <p:sp>
        <p:nvSpPr>
          <p:cNvPr id="48173" name="动作按钮: 前进或下一项 48172">
            <a:hlinkClick r:id="rId3" action="ppaction://hlinksldjump"/>
          </p:cNvPr>
          <p:cNvSpPr/>
          <p:nvPr/>
        </p:nvSpPr>
        <p:spPr>
          <a:xfrm>
            <a:off x="2484438" y="5805488"/>
            <a:ext cx="503237" cy="287337"/>
          </a:xfrm>
          <a:prstGeom prst="actionButtonForwardNext">
            <a:avLst/>
          </a:prstGeom>
          <a:solidFill>
            <a:schemeClr val="accent1"/>
          </a:solidFill>
          <a:ln w="9525">
            <a:noFill/>
          </a:ln>
        </p:spPr>
        <p:txBody>
          <a:bodyPr/>
          <a:p>
            <a:endParaRPr lang="zh-CN" altLang="en-US"/>
          </a:p>
        </p:txBody>
      </p:sp>
      <p:sp>
        <p:nvSpPr>
          <p:cNvPr id="48174" name="动作按钮: 前进或下一项 48173">
            <a:hlinkClick r:id="" action="ppaction://noaction"/>
          </p:cNvPr>
          <p:cNvSpPr/>
          <p:nvPr/>
        </p:nvSpPr>
        <p:spPr>
          <a:xfrm>
            <a:off x="4572000" y="2349500"/>
            <a:ext cx="288925" cy="288925"/>
          </a:xfrm>
          <a:prstGeom prst="actionButtonForwardNext">
            <a:avLst/>
          </a:prstGeom>
          <a:solidFill>
            <a:schemeClr val="accent1"/>
          </a:solidFill>
          <a:ln w="9525">
            <a:noFill/>
          </a:ln>
        </p:spPr>
        <p:txBody>
          <a:bodyPr/>
          <a:p>
            <a:endParaRPr lang="zh-CN" altLang="en-US"/>
          </a:p>
        </p:txBody>
      </p:sp>
      <p:sp>
        <p:nvSpPr>
          <p:cNvPr id="48175" name="动作按钮: 前进或下一项 48174">
            <a:hlinkClick r:id="rId4" action="ppaction://hlinksldjump"/>
          </p:cNvPr>
          <p:cNvSpPr/>
          <p:nvPr/>
        </p:nvSpPr>
        <p:spPr>
          <a:xfrm>
            <a:off x="6443663" y="2349500"/>
            <a:ext cx="288925" cy="287338"/>
          </a:xfrm>
          <a:prstGeom prst="actionButtonForwardNext">
            <a:avLst/>
          </a:prstGeom>
          <a:solidFill>
            <a:schemeClr val="accent1"/>
          </a:solidFill>
          <a:ln w="9525">
            <a:noFill/>
          </a:ln>
        </p:spPr>
        <p:txBody>
          <a:bodyPr/>
          <a:p>
            <a:endParaRPr lang="zh-CN" altLang="en-US"/>
          </a:p>
        </p:txBody>
      </p:sp>
      <p:sp>
        <p:nvSpPr>
          <p:cNvPr id="48176" name="动作按钮: 前进或下一项 48175">
            <a:hlinkClick r:id="" action="ppaction://hlinkshowjump?jump=nextslide"/>
          </p:cNvPr>
          <p:cNvSpPr/>
          <p:nvPr/>
        </p:nvSpPr>
        <p:spPr>
          <a:xfrm>
            <a:off x="3059113" y="2349500"/>
            <a:ext cx="288925" cy="215900"/>
          </a:xfrm>
          <a:prstGeom prst="actionButtonForwardNext">
            <a:avLst/>
          </a:prstGeom>
          <a:solidFill>
            <a:schemeClr val="accent1"/>
          </a:solidFill>
          <a:ln w="9525">
            <a:noFill/>
          </a:ln>
        </p:spPr>
        <p:txBody>
          <a:bodyPr/>
          <a:p>
            <a:endParaRPr lang="zh-CN" altLang="en-US"/>
          </a:p>
        </p:txBody>
      </p:sp>
      <p:sp>
        <p:nvSpPr>
          <p:cNvPr id="48177" name="下箭头 48176">
            <a:hlinkClick r:id="rId3" action="ppaction://hlinksldjump"/>
          </p:cNvPr>
          <p:cNvSpPr/>
          <p:nvPr/>
        </p:nvSpPr>
        <p:spPr>
          <a:xfrm>
            <a:off x="7956550" y="6308725"/>
            <a:ext cx="792163" cy="549275"/>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48178" name="文本框 48177"/>
          <p:cNvSpPr txBox="1"/>
          <p:nvPr/>
        </p:nvSpPr>
        <p:spPr>
          <a:xfrm>
            <a:off x="7489825" y="6308725"/>
            <a:ext cx="1403350" cy="549275"/>
          </a:xfrm>
          <a:prstGeom prst="rect">
            <a:avLst/>
          </a:prstGeom>
          <a:noFill/>
          <a:ln w="9525">
            <a:noFill/>
          </a:ln>
        </p:spPr>
        <p:txBody>
          <a:bodyPr vert="eaVert">
            <a:spAutoFit/>
          </a:bodyPr>
          <a:p>
            <a:pPr>
              <a:spcBef>
                <a:spcPct val="50000"/>
              </a:spcBef>
            </a:pPr>
            <a:r>
              <a:rPr lang="zh-CN" altLang="en-US" sz="2000" b="1" dirty="0">
                <a:latin typeface="Arial" panose="020B0604020202020204" pitchFamily="34" charset="0"/>
              </a:rPr>
              <a:t>课堂检测</a:t>
            </a:r>
            <a:endParaRPr lang="zh-CN" altLang="en-US" sz="2000" b="1" dirty="0">
              <a:latin typeface="Arial" panose="020B0604020202020204" pitchFamily="34" charset="0"/>
            </a:endParaRPr>
          </a:p>
        </p:txBody>
      </p:sp>
      <p:sp>
        <p:nvSpPr>
          <p:cNvPr id="48187" name="文本框 48186"/>
          <p:cNvSpPr txBox="1"/>
          <p:nvPr/>
        </p:nvSpPr>
        <p:spPr>
          <a:xfrm>
            <a:off x="7451725" y="333375"/>
            <a:ext cx="1441450" cy="366713"/>
          </a:xfrm>
          <a:prstGeom prst="rect">
            <a:avLst/>
          </a:prstGeom>
          <a:noFill/>
          <a:ln w="9525">
            <a:noFill/>
          </a:ln>
        </p:spPr>
        <p:txBody>
          <a:bodyPr>
            <a:spAutoFit/>
          </a:bodyPr>
          <a:p>
            <a:pPr>
              <a:spcBef>
                <a:spcPct val="50000"/>
              </a:spcBef>
            </a:pPr>
            <a:endParaRPr dirty="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8160"/>
                                        </p:tgtEl>
                                        <p:attrNameLst>
                                          <p:attrName>style.visibility</p:attrName>
                                        </p:attrNameLst>
                                      </p:cBhvr>
                                      <p:to>
                                        <p:strVal val="visible"/>
                                      </p:to>
                                    </p:set>
                                    <p:anim calcmode="lin" valueType="num">
                                      <p:cBhvr>
                                        <p:cTn id="7" dur="1000" fill="hold"/>
                                        <p:tgtEl>
                                          <p:spTgt spid="48160"/>
                                        </p:tgtEl>
                                        <p:attrNameLst>
                                          <p:attrName>ppt_x</p:attrName>
                                        </p:attrNameLst>
                                      </p:cBhvr>
                                      <p:tavLst>
                                        <p:tav tm="0">
                                          <p:val>
                                            <p:strVal val="#ppt_x-.2"/>
                                          </p:val>
                                        </p:tav>
                                        <p:tav tm="100000">
                                          <p:val>
                                            <p:strVal val="#ppt_x"/>
                                          </p:val>
                                        </p:tav>
                                      </p:tavLst>
                                    </p:anim>
                                    <p:anim calcmode="lin" valueType="num">
                                      <p:cBhvr>
                                        <p:cTn id="8" dur="1000" fill="hold"/>
                                        <p:tgtEl>
                                          <p:spTgt spid="48160"/>
                                        </p:tgtEl>
                                        <p:attrNameLst>
                                          <p:attrName>ppt_y</p:attrName>
                                        </p:attrNameLst>
                                      </p:cBhvr>
                                      <p:tavLst>
                                        <p:tav tm="0">
                                          <p:val>
                                            <p:strVal val="#ppt_y"/>
                                          </p:val>
                                        </p:tav>
                                        <p:tav tm="100000">
                                          <p:val>
                                            <p:strVal val="#ppt_y"/>
                                          </p:val>
                                        </p:tav>
                                      </p:tavLst>
                                    </p:anim>
                                    <p:animEffect transition="in" filter="wipe(right)" prLst="gradientSize: 0.1">
                                      <p:cBhvr>
                                        <p:cTn id="9" dur="1000"/>
                                        <p:tgtEl>
                                          <p:spTgt spid="48160"/>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48162"/>
                                        </p:tgtEl>
                                        <p:attrNameLst>
                                          <p:attrName>style.visibility</p:attrName>
                                        </p:attrNameLst>
                                      </p:cBhvr>
                                      <p:to>
                                        <p:strVal val="visible"/>
                                      </p:to>
                                    </p:set>
                                    <p:anim calcmode="lin" valueType="num">
                                      <p:cBhvr>
                                        <p:cTn id="14" dur="1000" fill="hold"/>
                                        <p:tgtEl>
                                          <p:spTgt spid="48162"/>
                                        </p:tgtEl>
                                        <p:attrNameLst>
                                          <p:attrName>ppt_x</p:attrName>
                                        </p:attrNameLst>
                                      </p:cBhvr>
                                      <p:tavLst>
                                        <p:tav tm="0">
                                          <p:val>
                                            <p:strVal val="#ppt_x-.2"/>
                                          </p:val>
                                        </p:tav>
                                        <p:tav tm="100000">
                                          <p:val>
                                            <p:strVal val="#ppt_x"/>
                                          </p:val>
                                        </p:tav>
                                      </p:tavLst>
                                    </p:anim>
                                    <p:anim calcmode="lin" valueType="num">
                                      <p:cBhvr>
                                        <p:cTn id="15" dur="1000" fill="hold"/>
                                        <p:tgtEl>
                                          <p:spTgt spid="4816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8162"/>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48164"/>
                                        </p:tgtEl>
                                        <p:attrNameLst>
                                          <p:attrName>style.visibility</p:attrName>
                                        </p:attrNameLst>
                                      </p:cBhvr>
                                      <p:to>
                                        <p:strVal val="visible"/>
                                      </p:to>
                                    </p:set>
                                    <p:anim calcmode="lin" valueType="num">
                                      <p:cBhvr>
                                        <p:cTn id="21" dur="1000" fill="hold"/>
                                        <p:tgtEl>
                                          <p:spTgt spid="48164"/>
                                        </p:tgtEl>
                                        <p:attrNameLst>
                                          <p:attrName>ppt_x</p:attrName>
                                        </p:attrNameLst>
                                      </p:cBhvr>
                                      <p:tavLst>
                                        <p:tav tm="0">
                                          <p:val>
                                            <p:strVal val="#ppt_x-.2"/>
                                          </p:val>
                                        </p:tav>
                                        <p:tav tm="100000">
                                          <p:val>
                                            <p:strVal val="#ppt_x"/>
                                          </p:val>
                                        </p:tav>
                                      </p:tavLst>
                                    </p:anim>
                                    <p:anim calcmode="lin" valueType="num">
                                      <p:cBhvr>
                                        <p:cTn id="22" dur="1000" fill="hold"/>
                                        <p:tgtEl>
                                          <p:spTgt spid="48164"/>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8164"/>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48166"/>
                                        </p:tgtEl>
                                        <p:attrNameLst>
                                          <p:attrName>style.visibility</p:attrName>
                                        </p:attrNameLst>
                                      </p:cBhvr>
                                      <p:to>
                                        <p:strVal val="visible"/>
                                      </p:to>
                                    </p:set>
                                    <p:anim calcmode="lin" valueType="num">
                                      <p:cBhvr>
                                        <p:cTn id="28" dur="1000" fill="hold"/>
                                        <p:tgtEl>
                                          <p:spTgt spid="48166"/>
                                        </p:tgtEl>
                                        <p:attrNameLst>
                                          <p:attrName>ppt_x</p:attrName>
                                        </p:attrNameLst>
                                      </p:cBhvr>
                                      <p:tavLst>
                                        <p:tav tm="0">
                                          <p:val>
                                            <p:strVal val="#ppt_x-.2"/>
                                          </p:val>
                                        </p:tav>
                                        <p:tav tm="100000">
                                          <p:val>
                                            <p:strVal val="#ppt_x"/>
                                          </p:val>
                                        </p:tav>
                                      </p:tavLst>
                                    </p:anim>
                                    <p:anim calcmode="lin" valueType="num">
                                      <p:cBhvr>
                                        <p:cTn id="29" dur="1000" fill="hold"/>
                                        <p:tgtEl>
                                          <p:spTgt spid="48166"/>
                                        </p:tgtEl>
                                        <p:attrNameLst>
                                          <p:attrName>ppt_y</p:attrName>
                                        </p:attrNameLst>
                                      </p:cBhvr>
                                      <p:tavLst>
                                        <p:tav tm="0">
                                          <p:val>
                                            <p:strVal val="#ppt_y"/>
                                          </p:val>
                                        </p:tav>
                                        <p:tav tm="100000">
                                          <p:val>
                                            <p:strVal val="#ppt_y"/>
                                          </p:val>
                                        </p:tav>
                                      </p:tavLst>
                                    </p:anim>
                                    <p:animEffect transition="in" filter="wipe(right)" prLst="gradientSize: 0.1">
                                      <p:cBhvr>
                                        <p:cTn id="30" dur="1000"/>
                                        <p:tgtEl>
                                          <p:spTgt spid="48166"/>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48168"/>
                                        </p:tgtEl>
                                        <p:attrNameLst>
                                          <p:attrName>style.visibility</p:attrName>
                                        </p:attrNameLst>
                                      </p:cBhvr>
                                      <p:to>
                                        <p:strVal val="visible"/>
                                      </p:to>
                                    </p:set>
                                    <p:anim calcmode="lin" valueType="num">
                                      <p:cBhvr>
                                        <p:cTn id="35" dur="1000" fill="hold"/>
                                        <p:tgtEl>
                                          <p:spTgt spid="48168"/>
                                        </p:tgtEl>
                                        <p:attrNameLst>
                                          <p:attrName>ppt_x</p:attrName>
                                        </p:attrNameLst>
                                      </p:cBhvr>
                                      <p:tavLst>
                                        <p:tav tm="0">
                                          <p:val>
                                            <p:strVal val="#ppt_x-.2"/>
                                          </p:val>
                                        </p:tav>
                                        <p:tav tm="100000">
                                          <p:val>
                                            <p:strVal val="#ppt_x"/>
                                          </p:val>
                                        </p:tav>
                                      </p:tavLst>
                                    </p:anim>
                                    <p:anim calcmode="lin" valueType="num">
                                      <p:cBhvr>
                                        <p:cTn id="36" dur="1000" fill="hold"/>
                                        <p:tgtEl>
                                          <p:spTgt spid="4816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48168"/>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48161"/>
                                        </p:tgtEl>
                                        <p:attrNameLst>
                                          <p:attrName>style.visibility</p:attrName>
                                        </p:attrNameLst>
                                      </p:cBhvr>
                                      <p:to>
                                        <p:strVal val="visible"/>
                                      </p:to>
                                    </p:set>
                                    <p:anim calcmode="lin" valueType="num">
                                      <p:cBhvr>
                                        <p:cTn id="42" dur="1000" fill="hold"/>
                                        <p:tgtEl>
                                          <p:spTgt spid="48161"/>
                                        </p:tgtEl>
                                        <p:attrNameLst>
                                          <p:attrName>ppt_x</p:attrName>
                                        </p:attrNameLst>
                                      </p:cBhvr>
                                      <p:tavLst>
                                        <p:tav tm="0">
                                          <p:val>
                                            <p:strVal val="#ppt_x-.2"/>
                                          </p:val>
                                        </p:tav>
                                        <p:tav tm="100000">
                                          <p:val>
                                            <p:strVal val="#ppt_x"/>
                                          </p:val>
                                        </p:tav>
                                      </p:tavLst>
                                    </p:anim>
                                    <p:anim calcmode="lin" valueType="num">
                                      <p:cBhvr>
                                        <p:cTn id="43" dur="1000" fill="hold"/>
                                        <p:tgtEl>
                                          <p:spTgt spid="48161"/>
                                        </p:tgtEl>
                                        <p:attrNameLst>
                                          <p:attrName>ppt_y</p:attrName>
                                        </p:attrNameLst>
                                      </p:cBhvr>
                                      <p:tavLst>
                                        <p:tav tm="0">
                                          <p:val>
                                            <p:strVal val="#ppt_y"/>
                                          </p:val>
                                        </p:tav>
                                        <p:tav tm="100000">
                                          <p:val>
                                            <p:strVal val="#ppt_y"/>
                                          </p:val>
                                        </p:tav>
                                      </p:tavLst>
                                    </p:anim>
                                    <p:animEffect transition="in" filter="wipe(right)" prLst="gradientSize: 0.1">
                                      <p:cBhvr>
                                        <p:cTn id="44" dur="1000"/>
                                        <p:tgtEl>
                                          <p:spTgt spid="48161"/>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48163"/>
                                        </p:tgtEl>
                                        <p:attrNameLst>
                                          <p:attrName>style.visibility</p:attrName>
                                        </p:attrNameLst>
                                      </p:cBhvr>
                                      <p:to>
                                        <p:strVal val="visible"/>
                                      </p:to>
                                    </p:set>
                                    <p:anim calcmode="lin" valueType="num">
                                      <p:cBhvr>
                                        <p:cTn id="49" dur="1000" fill="hold"/>
                                        <p:tgtEl>
                                          <p:spTgt spid="48163"/>
                                        </p:tgtEl>
                                        <p:attrNameLst>
                                          <p:attrName>ppt_x</p:attrName>
                                        </p:attrNameLst>
                                      </p:cBhvr>
                                      <p:tavLst>
                                        <p:tav tm="0">
                                          <p:val>
                                            <p:strVal val="#ppt_x-.2"/>
                                          </p:val>
                                        </p:tav>
                                        <p:tav tm="100000">
                                          <p:val>
                                            <p:strVal val="#ppt_x"/>
                                          </p:val>
                                        </p:tav>
                                      </p:tavLst>
                                    </p:anim>
                                    <p:anim calcmode="lin" valueType="num">
                                      <p:cBhvr>
                                        <p:cTn id="50" dur="1000" fill="hold"/>
                                        <p:tgtEl>
                                          <p:spTgt spid="48163"/>
                                        </p:tgtEl>
                                        <p:attrNameLst>
                                          <p:attrName>ppt_y</p:attrName>
                                        </p:attrNameLst>
                                      </p:cBhvr>
                                      <p:tavLst>
                                        <p:tav tm="0">
                                          <p:val>
                                            <p:strVal val="#ppt_y"/>
                                          </p:val>
                                        </p:tav>
                                        <p:tav tm="100000">
                                          <p:val>
                                            <p:strVal val="#ppt_y"/>
                                          </p:val>
                                        </p:tav>
                                      </p:tavLst>
                                    </p:anim>
                                    <p:animEffect transition="in" filter="wipe(right)" prLst="gradientSize: 0.1">
                                      <p:cBhvr>
                                        <p:cTn id="51" dur="1000"/>
                                        <p:tgtEl>
                                          <p:spTgt spid="48163"/>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48165"/>
                                        </p:tgtEl>
                                        <p:attrNameLst>
                                          <p:attrName>style.visibility</p:attrName>
                                        </p:attrNameLst>
                                      </p:cBhvr>
                                      <p:to>
                                        <p:strVal val="visible"/>
                                      </p:to>
                                    </p:set>
                                    <p:anim calcmode="lin" valueType="num">
                                      <p:cBhvr>
                                        <p:cTn id="56" dur="1000" fill="hold"/>
                                        <p:tgtEl>
                                          <p:spTgt spid="48165"/>
                                        </p:tgtEl>
                                        <p:attrNameLst>
                                          <p:attrName>ppt_x</p:attrName>
                                        </p:attrNameLst>
                                      </p:cBhvr>
                                      <p:tavLst>
                                        <p:tav tm="0">
                                          <p:val>
                                            <p:strVal val="#ppt_x-.2"/>
                                          </p:val>
                                        </p:tav>
                                        <p:tav tm="100000">
                                          <p:val>
                                            <p:strVal val="#ppt_x"/>
                                          </p:val>
                                        </p:tav>
                                      </p:tavLst>
                                    </p:anim>
                                    <p:anim calcmode="lin" valueType="num">
                                      <p:cBhvr>
                                        <p:cTn id="57" dur="1000" fill="hold"/>
                                        <p:tgtEl>
                                          <p:spTgt spid="48165"/>
                                        </p:tgtEl>
                                        <p:attrNameLst>
                                          <p:attrName>ppt_y</p:attrName>
                                        </p:attrNameLst>
                                      </p:cBhvr>
                                      <p:tavLst>
                                        <p:tav tm="0">
                                          <p:val>
                                            <p:strVal val="#ppt_y"/>
                                          </p:val>
                                        </p:tav>
                                        <p:tav tm="100000">
                                          <p:val>
                                            <p:strVal val="#ppt_y"/>
                                          </p:val>
                                        </p:tav>
                                      </p:tavLst>
                                    </p:anim>
                                    <p:animEffect transition="in" filter="wipe(right)" prLst="gradientSize: 0.1">
                                      <p:cBhvr>
                                        <p:cTn id="58" dur="1000"/>
                                        <p:tgtEl>
                                          <p:spTgt spid="48165"/>
                                        </p:tgtEl>
                                      </p:cBhvr>
                                    </p:animEffect>
                                  </p:childTnLst>
                                </p:cTn>
                              </p:par>
                            </p:childTnLst>
                          </p:cTn>
                        </p:par>
                      </p:childTnLst>
                    </p:cTn>
                  </p:par>
                  <p:par>
                    <p:cTn id="59" fill="hold">
                      <p:stCondLst>
                        <p:cond delay="indefinite"/>
                      </p:stCondLst>
                      <p:childTnLst>
                        <p:par>
                          <p:cTn id="60" fill="hold">
                            <p:stCondLst>
                              <p:cond delay="0"/>
                            </p:stCondLst>
                            <p:childTnLst>
                              <p:par>
                                <p:cTn id="61" presetID="29" presetClass="entr" presetSubtype="0" fill="hold" grpId="0" nodeType="clickEffect">
                                  <p:stCondLst>
                                    <p:cond delay="0"/>
                                  </p:stCondLst>
                                  <p:childTnLst>
                                    <p:set>
                                      <p:cBhvr>
                                        <p:cTn id="62" dur="1" fill="hold">
                                          <p:stCondLst>
                                            <p:cond delay="0"/>
                                          </p:stCondLst>
                                        </p:cTn>
                                        <p:tgtEl>
                                          <p:spTgt spid="48169"/>
                                        </p:tgtEl>
                                        <p:attrNameLst>
                                          <p:attrName>style.visibility</p:attrName>
                                        </p:attrNameLst>
                                      </p:cBhvr>
                                      <p:to>
                                        <p:strVal val="visible"/>
                                      </p:to>
                                    </p:set>
                                    <p:anim calcmode="lin" valueType="num">
                                      <p:cBhvr>
                                        <p:cTn id="63" dur="1000" fill="hold"/>
                                        <p:tgtEl>
                                          <p:spTgt spid="48169"/>
                                        </p:tgtEl>
                                        <p:attrNameLst>
                                          <p:attrName>ppt_x</p:attrName>
                                        </p:attrNameLst>
                                      </p:cBhvr>
                                      <p:tavLst>
                                        <p:tav tm="0">
                                          <p:val>
                                            <p:strVal val="#ppt_x-.2"/>
                                          </p:val>
                                        </p:tav>
                                        <p:tav tm="100000">
                                          <p:val>
                                            <p:strVal val="#ppt_x"/>
                                          </p:val>
                                        </p:tav>
                                      </p:tavLst>
                                    </p:anim>
                                    <p:anim calcmode="lin" valueType="num">
                                      <p:cBhvr>
                                        <p:cTn id="64" dur="1000" fill="hold"/>
                                        <p:tgtEl>
                                          <p:spTgt spid="48169"/>
                                        </p:tgtEl>
                                        <p:attrNameLst>
                                          <p:attrName>ppt_y</p:attrName>
                                        </p:attrNameLst>
                                      </p:cBhvr>
                                      <p:tavLst>
                                        <p:tav tm="0">
                                          <p:val>
                                            <p:strVal val="#ppt_y"/>
                                          </p:val>
                                        </p:tav>
                                        <p:tav tm="100000">
                                          <p:val>
                                            <p:strVal val="#ppt_y"/>
                                          </p:val>
                                        </p:tav>
                                      </p:tavLst>
                                    </p:anim>
                                    <p:animEffect transition="in" filter="wipe(right)" prLst="gradientSize: 0.1">
                                      <p:cBhvr>
                                        <p:cTn id="65" dur="1000"/>
                                        <p:tgtEl>
                                          <p:spTgt spid="48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60" grpId="0"/>
      <p:bldP spid="48161" grpId="0"/>
      <p:bldP spid="48162" grpId="0"/>
      <p:bldP spid="48163" grpId="0"/>
      <p:bldP spid="48164" grpId="0"/>
      <p:bldP spid="48165" grpId="0"/>
      <p:bldP spid="48166" grpId="0"/>
      <p:bldP spid="48168" grpId="0"/>
      <p:bldP spid="481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横卷形 18433"/>
          <p:cNvSpPr/>
          <p:nvPr/>
        </p:nvSpPr>
        <p:spPr>
          <a:xfrm>
            <a:off x="0" y="-892175"/>
            <a:ext cx="9144000" cy="7920038"/>
          </a:xfrm>
          <a:prstGeom prst="horizontalScroll">
            <a:avLst>
              <a:gd name="adj" fmla="val 12500"/>
            </a:avLst>
          </a:prstGeom>
          <a:solidFill>
            <a:schemeClr val="bg1"/>
          </a:solidFill>
          <a:ln w="9525" cap="flat" cmpd="sng">
            <a:solidFill>
              <a:schemeClr val="tx1"/>
            </a:solidFill>
            <a:prstDash val="solid"/>
            <a:headEnd type="none" w="med" len="med"/>
            <a:tailEnd type="none" w="med" len="med"/>
          </a:ln>
        </p:spPr>
        <p:txBody>
          <a:bodyPr wrap="none" anchor="ctr"/>
          <a:p>
            <a:pPr algn="ctr"/>
            <a:endParaRPr sz="2400" b="1" dirty="0">
              <a:latin typeface="Verdana" panose="020B0604030504040204" pitchFamily="34" charset="0"/>
            </a:endParaRPr>
          </a:p>
        </p:txBody>
      </p:sp>
      <p:sp>
        <p:nvSpPr>
          <p:cNvPr id="18435" name="文本框 18434"/>
          <p:cNvSpPr txBox="1"/>
          <p:nvPr/>
        </p:nvSpPr>
        <p:spPr>
          <a:xfrm>
            <a:off x="238125" y="2493963"/>
            <a:ext cx="733425" cy="3022600"/>
          </a:xfrm>
          <a:prstGeom prst="rect">
            <a:avLst/>
          </a:prstGeom>
          <a:noFill/>
          <a:ln w="9525">
            <a:noFill/>
          </a:ln>
        </p:spPr>
        <p:txBody>
          <a:bodyPr vert="eaVert">
            <a:spAutoFit/>
          </a:bodyPr>
          <a:p>
            <a:pPr algn="ctr"/>
            <a:r>
              <a:rPr lang="en-US" altLang="zh-CN" sz="3600" b="1" dirty="0">
                <a:latin typeface="Times New Roman" panose="02020603050405020304" pitchFamily="18" charset="0"/>
                <a:ea typeface="新宋体" panose="02010609030101010101" charset="-122"/>
              </a:rPr>
              <a:t>《</a:t>
            </a:r>
            <a:r>
              <a:rPr lang="zh-CN" altLang="en-US" sz="3600" b="1" dirty="0">
                <a:latin typeface="Times New Roman" panose="02020603050405020304" pitchFamily="18" charset="0"/>
                <a:ea typeface="新宋体" panose="02010609030101010101" charset="-122"/>
              </a:rPr>
              <a:t>论语十则</a:t>
            </a:r>
            <a:r>
              <a:rPr lang="en-US" altLang="zh-CN" sz="3600" b="1">
                <a:latin typeface="Times New Roman" panose="02020603050405020304" pitchFamily="18" charset="0"/>
                <a:ea typeface="新宋体" panose="02010609030101010101" charset="-122"/>
              </a:rPr>
              <a:t>》</a:t>
            </a:r>
            <a:endParaRPr lang="en-US" altLang="zh-CN" sz="3600" b="1">
              <a:latin typeface="Times New Roman" panose="02020603050405020304" pitchFamily="18" charset="0"/>
              <a:ea typeface="新宋体" panose="02010609030101010101" charset="-122"/>
            </a:endParaRPr>
          </a:p>
        </p:txBody>
      </p:sp>
      <p:sp>
        <p:nvSpPr>
          <p:cNvPr id="18443" name="文本框 18442"/>
          <p:cNvSpPr txBox="1"/>
          <p:nvPr/>
        </p:nvSpPr>
        <p:spPr>
          <a:xfrm>
            <a:off x="1006475" y="188913"/>
            <a:ext cx="8137525" cy="6948170"/>
          </a:xfrm>
          <a:prstGeom prst="rect">
            <a:avLst/>
          </a:prstGeom>
          <a:noFill/>
          <a:ln w="9525">
            <a:noFill/>
          </a:ln>
        </p:spPr>
        <p:txBody>
          <a:bodyPr>
            <a:spAutoFit/>
          </a:bodyPr>
          <a:p>
            <a:r>
              <a:rPr lang="zh-CN" altLang="en-US" sz="2400" b="1" dirty="0">
                <a:solidFill>
                  <a:srgbClr val="62020B"/>
                </a:solidFill>
                <a:latin typeface="Verdana" panose="020B0604030504040204" pitchFamily="34" charset="0"/>
              </a:rPr>
              <a:t>　　</a:t>
            </a:r>
            <a:endParaRPr lang="zh-CN" altLang="en-US" sz="2400" b="1" dirty="0">
              <a:solidFill>
                <a:srgbClr val="62020B"/>
              </a:solidFill>
              <a:latin typeface="Verdana" panose="020B0604030504040204" pitchFamily="34" charset="0"/>
            </a:endParaRPr>
          </a:p>
          <a:p>
            <a:endParaRPr lang="zh-CN" altLang="en-US" sz="2400" b="1" dirty="0">
              <a:solidFill>
                <a:srgbClr val="62020B"/>
              </a:solidFill>
              <a:latin typeface="Verdana" panose="020B0604030504040204" pitchFamily="34" charset="0"/>
            </a:endParaRPr>
          </a:p>
          <a:p>
            <a:endParaRPr lang="zh-CN" altLang="en-US" sz="2800" b="1" dirty="0">
              <a:latin typeface="黑体" panose="02010609060101010101" pitchFamily="2" charset="-122"/>
              <a:ea typeface="黑体" panose="02010609060101010101" pitchFamily="2" charset="-122"/>
            </a:endParaRPr>
          </a:p>
          <a:p>
            <a:pPr>
              <a:lnSpc>
                <a:spcPct val="100000"/>
              </a:lnSpc>
              <a:spcBef>
                <a:spcPct val="50000"/>
              </a:spcBef>
              <a:buClr>
                <a:schemeClr val="bg1"/>
              </a:buClr>
              <a:buFontTx/>
              <a:buNone/>
            </a:pPr>
            <a:r>
              <a:rPr lang="zh-CN" altLang="en-US" sz="2800" b="1" dirty="0">
                <a:latin typeface="黑体" panose="02010609060101010101" pitchFamily="2" charset="-122"/>
                <a:ea typeface="黑体" panose="02010609060101010101" pitchFamily="2" charset="-122"/>
                <a:sym typeface="+mn-ea"/>
              </a:rPr>
              <a:t>樊迟问仁。子曰：“爱人” 。</a:t>
            </a:r>
            <a:endParaRPr lang="zh-CN" altLang="en-US" sz="2800" b="1" dirty="0">
              <a:latin typeface="黑体" panose="02010609060101010101" pitchFamily="2" charset="-122"/>
              <a:ea typeface="黑体" panose="02010609060101010101" pitchFamily="2" charset="-122"/>
            </a:endParaRPr>
          </a:p>
          <a:p>
            <a:pPr>
              <a:lnSpc>
                <a:spcPct val="100000"/>
              </a:lnSpc>
              <a:buNone/>
            </a:pPr>
            <a:r>
              <a:rPr lang="en-US" altLang="zh-CN" sz="2800" b="1">
                <a:latin typeface="黑体" panose="02010609060101010101" pitchFamily="2" charset="-122"/>
                <a:ea typeface="黑体" panose="02010609060101010101" pitchFamily="2" charset="-122"/>
                <a:sym typeface="+mn-ea"/>
              </a:rPr>
              <a:t>﹡</a:t>
            </a:r>
            <a:r>
              <a:rPr lang="zh-CN" altLang="en-US" sz="2800" b="1" dirty="0">
                <a:latin typeface="黑体" panose="02010609060101010101" pitchFamily="2" charset="-122"/>
                <a:ea typeface="黑体" panose="02010609060101010101" pitchFamily="2" charset="-122"/>
                <a:sym typeface="+mn-ea"/>
              </a:rPr>
              <a:t>子贡问曰：“有一言可以终身行之乎？”</a:t>
            </a:r>
            <a:endParaRPr lang="zh-CN" altLang="en-US" sz="2800" b="1" dirty="0">
              <a:latin typeface="黑体" panose="02010609060101010101" pitchFamily="2" charset="-122"/>
              <a:ea typeface="黑体" panose="02010609060101010101" pitchFamily="2" charset="-122"/>
            </a:endParaRPr>
          </a:p>
          <a:p>
            <a:pPr>
              <a:lnSpc>
                <a:spcPct val="100000"/>
              </a:lnSpc>
              <a:buNone/>
            </a:pPr>
            <a:r>
              <a:rPr lang="en-US" altLang="zh-CN" sz="2800" b="1">
                <a:latin typeface="黑体" panose="02010609060101010101" pitchFamily="2" charset="-122"/>
                <a:ea typeface="黑体" panose="02010609060101010101" pitchFamily="2" charset="-122"/>
                <a:sym typeface="+mn-ea"/>
              </a:rPr>
              <a:t>﹡</a:t>
            </a:r>
            <a:r>
              <a:rPr lang="zh-CN" altLang="en-US" sz="2800" b="1" dirty="0">
                <a:latin typeface="黑体" panose="02010609060101010101" pitchFamily="2" charset="-122"/>
                <a:ea typeface="黑体" panose="02010609060101010101" pitchFamily="2" charset="-122"/>
                <a:sym typeface="+mn-ea"/>
              </a:rPr>
              <a:t>子曰：“其恕乎！</a:t>
            </a:r>
            <a:r>
              <a:rPr lang="zh-CN" altLang="en-US" sz="2800" b="1" dirty="0">
                <a:solidFill>
                  <a:srgbClr val="FF0000"/>
                </a:solidFill>
                <a:latin typeface="黑体" panose="02010609060101010101" pitchFamily="2" charset="-122"/>
                <a:ea typeface="黑体" panose="02010609060101010101" pitchFamily="2" charset="-122"/>
                <a:sym typeface="+mn-ea"/>
              </a:rPr>
              <a:t>已所不欲，勿施于人</a:t>
            </a:r>
            <a:r>
              <a:rPr lang="zh-CN" altLang="en-US" sz="2800" b="1" dirty="0">
                <a:latin typeface="黑体" panose="02010609060101010101" pitchFamily="2" charset="-122"/>
                <a:ea typeface="黑体" panose="02010609060101010101" pitchFamily="2" charset="-122"/>
                <a:sym typeface="+mn-ea"/>
              </a:rPr>
              <a:t>。其忠乎！</a:t>
            </a:r>
            <a:r>
              <a:rPr lang="zh-CN" altLang="en-US" sz="2800" b="1" dirty="0">
                <a:ea typeface="黑体" panose="02010609060101010101" pitchFamily="2" charset="-122"/>
                <a:sym typeface="+mn-ea"/>
              </a:rPr>
              <a:t>已欲立而立人，已欲达而达人</a:t>
            </a:r>
            <a:r>
              <a:rPr lang="zh-CN" altLang="en-US" sz="2800" b="1" dirty="0">
                <a:latin typeface="黑体" panose="02010609060101010101" pitchFamily="2" charset="-122"/>
                <a:ea typeface="黑体" panose="02010609060101010101" pitchFamily="2" charset="-122"/>
                <a:sym typeface="+mn-ea"/>
              </a:rPr>
              <a:t>”</a:t>
            </a:r>
            <a:endParaRPr lang="zh-CN" altLang="en-US" sz="2800" b="1" dirty="0">
              <a:latin typeface="黑体" panose="02010609060101010101" pitchFamily="2" charset="-122"/>
              <a:ea typeface="黑体" panose="02010609060101010101" pitchFamily="2" charset="-122"/>
              <a:sym typeface="+mn-ea"/>
            </a:endParaRPr>
          </a:p>
          <a:p>
            <a:pPr>
              <a:lnSpc>
                <a:spcPct val="100000"/>
              </a:lnSpc>
              <a:buNone/>
            </a:pPr>
            <a:endParaRPr lang="zh-CN" altLang="en-US" sz="2800" b="1" dirty="0">
              <a:latin typeface="黑体" panose="02010609060101010101" pitchFamily="2" charset="-122"/>
              <a:ea typeface="黑体" panose="02010609060101010101" pitchFamily="2" charset="-122"/>
              <a:sym typeface="+mn-ea"/>
            </a:endParaRPr>
          </a:p>
          <a:p>
            <a:pPr>
              <a:spcBef>
                <a:spcPct val="35000"/>
              </a:spcBef>
            </a:pPr>
            <a:r>
              <a:rPr lang="zh-CN" altLang="en-US" sz="2800" b="1" dirty="0">
                <a:latin typeface="黑体" panose="02010609060101010101" pitchFamily="2" charset="-122"/>
                <a:ea typeface="黑体" panose="02010609060101010101" pitchFamily="2" charset="-122"/>
                <a:cs typeface="黑体" panose="02010609060101010101" pitchFamily="2" charset="-122"/>
                <a:sym typeface="+mn-ea"/>
              </a:rPr>
              <a:t>子曰：“</a:t>
            </a:r>
            <a:r>
              <a:rPr lang="zh-CN" altLang="en-US" sz="2800" b="1" dirty="0">
                <a:solidFill>
                  <a:srgbClr val="FF0000"/>
                </a:solidFill>
                <a:latin typeface="黑体" panose="02010609060101010101" pitchFamily="2" charset="-122"/>
                <a:ea typeface="黑体" panose="02010609060101010101" pitchFamily="2" charset="-122"/>
                <a:cs typeface="黑体" panose="02010609060101010101" pitchFamily="2" charset="-122"/>
                <a:sym typeface="+mn-ea"/>
              </a:rPr>
              <a:t>为政以德</a:t>
            </a:r>
            <a:r>
              <a:rPr lang="zh-CN" altLang="en-US" sz="2800" b="1" dirty="0">
                <a:latin typeface="黑体" panose="02010609060101010101" pitchFamily="2" charset="-122"/>
                <a:ea typeface="黑体" panose="02010609060101010101" pitchFamily="2" charset="-122"/>
                <a:cs typeface="黑体" panose="02010609060101010101" pitchFamily="2" charset="-122"/>
                <a:sym typeface="+mn-ea"/>
              </a:rPr>
              <a:t>，譬如北辰，居其所而众星共（拱）之。”</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 </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a:spcBef>
                <a:spcPct val="35000"/>
              </a:spcBef>
            </a:pPr>
            <a:r>
              <a:rPr lang="zh-CN" altLang="en-US" sz="2800" b="1" dirty="0">
                <a:latin typeface="黑体" panose="02010609060101010101" pitchFamily="2" charset="-122"/>
                <a:ea typeface="黑体" panose="02010609060101010101" pitchFamily="2" charset="-122"/>
                <a:cs typeface="黑体" panose="02010609060101010101" pitchFamily="2" charset="-122"/>
                <a:sym typeface="+mn-ea"/>
              </a:rPr>
              <a:t>子曰：“ 道之以政，齐之以刑，民免而无耻；道之以德，齐之以礼，有耻且格。”</a:t>
            </a:r>
            <a:endParaRPr lang="zh-CN" altLang="en-US" sz="2800">
              <a:latin typeface="黑体" panose="02010609060101010101" pitchFamily="2" charset="-122"/>
              <a:ea typeface="黑体" panose="02010609060101010101" pitchFamily="2" charset="-122"/>
              <a:cs typeface="黑体" panose="02010609060101010101" pitchFamily="2" charset="-122"/>
            </a:endParaRPr>
          </a:p>
          <a:p>
            <a:pPr>
              <a:lnSpc>
                <a:spcPct val="100000"/>
              </a:lnSpc>
              <a:buNone/>
            </a:pPr>
            <a:endParaRPr lang="zh-CN" altLang="en-US" sz="2800"/>
          </a:p>
          <a:p>
            <a:endParaRPr lang="zh-CN" altLang="en-US" sz="2800" b="1" dirty="0">
              <a:latin typeface="黑体" panose="02010609060101010101" pitchFamily="2" charset="-122"/>
              <a:ea typeface="黑体" panose="02010609060101010101" pitchFamily="2" charset="-122"/>
            </a:endParaRPr>
          </a:p>
          <a:p>
            <a:r>
              <a:rPr lang="zh-CN" altLang="en-US" sz="2800" b="1" dirty="0">
                <a:latin typeface="黑体" panose="02010609060101010101" pitchFamily="2" charset="-122"/>
                <a:ea typeface="黑体" panose="02010609060101010101" pitchFamily="2" charset="-122"/>
              </a:rPr>
              <a:t> </a:t>
            </a:r>
            <a:endParaRPr lang="zh-CN" altLang="en-US" sz="2400" b="1">
              <a:solidFill>
                <a:srgbClr val="62020B"/>
              </a:solidFill>
              <a:latin typeface="Verdana" panose="020B0604030504040204" pitchFamily="34" charset="0"/>
            </a:endParaRPr>
          </a:p>
        </p:txBody>
      </p:sp>
      <p:sp>
        <p:nvSpPr>
          <p:cNvPr id="18447" name="上箭头 18446">
            <a:hlinkClick r:id="rId1" action="ppaction://hlinksldjump"/>
          </p:cNvPr>
          <p:cNvSpPr/>
          <p:nvPr/>
        </p:nvSpPr>
        <p:spPr>
          <a:xfrm>
            <a:off x="8243888" y="6165850"/>
            <a:ext cx="431800" cy="503238"/>
          </a:xfrm>
          <a:prstGeom prst="up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grpSp>
        <p:nvGrpSpPr>
          <p:cNvPr id="18448" name="组合 18447"/>
          <p:cNvGrpSpPr/>
          <p:nvPr/>
        </p:nvGrpSpPr>
        <p:grpSpPr>
          <a:xfrm>
            <a:off x="539750" y="260350"/>
            <a:ext cx="6797675" cy="1041400"/>
            <a:chOff x="0" y="300"/>
            <a:chExt cx="4282" cy="656"/>
          </a:xfrm>
        </p:grpSpPr>
        <p:pic>
          <p:nvPicPr>
            <p:cNvPr id="18449" name="图片 18448" descr="k2"/>
            <p:cNvPicPr>
              <a:picLocks noChangeAspect="1"/>
            </p:cNvPicPr>
            <p:nvPr/>
          </p:nvPicPr>
          <p:blipFill>
            <a:blip r:embed="rId2"/>
            <a:stretch>
              <a:fillRect/>
            </a:stretch>
          </p:blipFill>
          <p:spPr>
            <a:xfrm>
              <a:off x="0" y="300"/>
              <a:ext cx="2304" cy="656"/>
            </a:xfrm>
            <a:prstGeom prst="rect">
              <a:avLst/>
            </a:prstGeom>
            <a:noFill/>
            <a:ln w="9525">
              <a:noFill/>
            </a:ln>
          </p:spPr>
        </p:pic>
        <p:sp>
          <p:nvSpPr>
            <p:cNvPr id="18450" name="文本框 18449"/>
            <p:cNvSpPr txBox="1"/>
            <p:nvPr/>
          </p:nvSpPr>
          <p:spPr>
            <a:xfrm>
              <a:off x="1031" y="482"/>
              <a:ext cx="195" cy="445"/>
            </a:xfrm>
            <a:prstGeom prst="rect">
              <a:avLst/>
            </a:prstGeom>
            <a:noFill/>
            <a:ln w="9525">
              <a:noFill/>
            </a:ln>
          </p:spPr>
          <p:txBody>
            <a:bodyPr wrap="none" anchor="t">
              <a:spAutoFit/>
            </a:bodyPr>
            <a:p>
              <a:pPr algn="ctr"/>
              <a:r>
                <a:rPr lang="zh-CN" altLang="en-US" sz="4000" dirty="0">
                  <a:solidFill>
                    <a:srgbClr val="FF3300"/>
                  </a:solidFill>
                  <a:latin typeface="Times New Roman" panose="02020603050405020304" pitchFamily="18" charset="0"/>
                  <a:ea typeface="隶书" pitchFamily="49" charset="-122"/>
                </a:rPr>
                <a:t> </a:t>
              </a:r>
              <a:endParaRPr lang="zh-CN" altLang="en-US" sz="4000">
                <a:solidFill>
                  <a:srgbClr val="FF3300"/>
                </a:solidFill>
                <a:latin typeface="Times New Roman" panose="02020603050405020304" pitchFamily="18" charset="0"/>
                <a:ea typeface="隶书" pitchFamily="49" charset="-122"/>
              </a:endParaRPr>
            </a:p>
          </p:txBody>
        </p:sp>
        <p:sp>
          <p:nvSpPr>
            <p:cNvPr id="18451" name="文本框 18450"/>
            <p:cNvSpPr txBox="1"/>
            <p:nvPr/>
          </p:nvSpPr>
          <p:spPr>
            <a:xfrm>
              <a:off x="2562" y="493"/>
              <a:ext cx="1720" cy="442"/>
            </a:xfrm>
            <a:prstGeom prst="rect">
              <a:avLst/>
            </a:prstGeom>
            <a:noFill/>
            <a:ln w="9525">
              <a:noFill/>
            </a:ln>
          </p:spPr>
          <p:txBody>
            <a:bodyPr wrap="none" anchor="t">
              <a:spAutoFit/>
            </a:bodyPr>
            <a:p>
              <a:r>
                <a:rPr lang="en-US" altLang="zh-CN" sz="4000" b="1" dirty="0">
                  <a:solidFill>
                    <a:srgbClr val="62020B"/>
                  </a:solidFill>
                  <a:latin typeface="Verdana" panose="020B0604030504040204" pitchFamily="34" charset="0"/>
                </a:rPr>
                <a:t>“</a:t>
              </a:r>
              <a:r>
                <a:rPr lang="zh-CN" altLang="en-US" sz="4000" b="1" dirty="0">
                  <a:solidFill>
                    <a:srgbClr val="62020B"/>
                  </a:solidFill>
                  <a:latin typeface="Verdana" panose="020B0604030504040204" pitchFamily="34" charset="0"/>
                </a:rPr>
                <a:t>仁”的学说</a:t>
              </a:r>
              <a:endParaRPr lang="zh-CN" altLang="en-US" sz="4000" b="1" dirty="0">
                <a:solidFill>
                  <a:srgbClr val="62020B"/>
                </a:solidFill>
                <a:latin typeface="Verdan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dissolve">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435"/>
                                        </p:tgtEl>
                                        <p:attrNameLst>
                                          <p:attrName>style.visibility</p:attrName>
                                        </p:attrNameLst>
                                      </p:cBhvr>
                                      <p:to>
                                        <p:strVal val="visible"/>
                                      </p:to>
                                    </p:set>
                                    <p:anim calcmode="lin" valueType="num">
                                      <p:cBhvr additive="base">
                                        <p:cTn id="12" dur="500" fill="hold"/>
                                        <p:tgtEl>
                                          <p:spTgt spid="18435"/>
                                        </p:tgtEl>
                                        <p:attrNameLst>
                                          <p:attrName>ppt_x</p:attrName>
                                        </p:attrNameLst>
                                      </p:cBhvr>
                                      <p:tavLst>
                                        <p:tav tm="0">
                                          <p:val>
                                            <p:strVal val="#ppt_x"/>
                                          </p:val>
                                        </p:tav>
                                        <p:tav tm="100000">
                                          <p:val>
                                            <p:strVal val="#ppt_x"/>
                                          </p:val>
                                        </p:tav>
                                      </p:tavLst>
                                    </p:anim>
                                    <p:anim calcmode="lin" valueType="num">
                                      <p:cBhvr additive="base">
                                        <p:cTn id="13"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18443"/>
                                        </p:tgtEl>
                                        <p:attrNameLst>
                                          <p:attrName>style.visibility</p:attrName>
                                        </p:attrNameLst>
                                      </p:cBhvr>
                                      <p:to>
                                        <p:strVal val="visible"/>
                                      </p:to>
                                    </p:set>
                                    <p:anim calcmode="discrete" valueType="clr">
                                      <p:cBhvr override="childStyle">
                                        <p:cTn id="18" dur="80"/>
                                        <p:tgtEl>
                                          <p:spTgt spid="18443"/>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18443"/>
                                        </p:tgtEl>
                                        <p:attrNameLst>
                                          <p:attrName>fillcolor</p:attrName>
                                        </p:attrNameLst>
                                      </p:cBhvr>
                                      <p:tavLst>
                                        <p:tav tm="0">
                                          <p:val>
                                            <p:clrVal>
                                              <a:schemeClr val="accent2"/>
                                            </p:clrVal>
                                          </p:val>
                                        </p:tav>
                                        <p:tav tm="50000">
                                          <p:val>
                                            <p:clrVal>
                                              <a:schemeClr val="hlink"/>
                                            </p:clrVal>
                                          </p:val>
                                        </p:tav>
                                      </p:tavLst>
                                    </p:anim>
                                    <p:set>
                                      <p:cBhvr>
                                        <p:cTn id="20" dur="80"/>
                                        <p:tgtEl>
                                          <p:spTgt spid="18443"/>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nodeType="clickEffect">
                                  <p:stCondLst>
                                    <p:cond delay="0"/>
                                  </p:stCondLst>
                                  <p:childTnLst>
                                    <p:set>
                                      <p:cBhvr>
                                        <p:cTn id="24" dur="1" fill="hold">
                                          <p:stCondLst>
                                            <p:cond delay="0"/>
                                          </p:stCondLst>
                                        </p:cTn>
                                        <p:tgtEl>
                                          <p:spTgt spid="18448"/>
                                        </p:tgtEl>
                                        <p:attrNameLst>
                                          <p:attrName>style.visibility</p:attrName>
                                        </p:attrNameLst>
                                      </p:cBhvr>
                                      <p:to>
                                        <p:strVal val="visible"/>
                                      </p:to>
                                    </p:set>
                                    <p:animEffect transition="in" filter="barn(inHorizontal)">
                                      <p:cBhvr>
                                        <p:cTn id="25" dur="500"/>
                                        <p:tgtEl>
                                          <p:spTgt spid="18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7346" name="组合 57345"/>
          <p:cNvGrpSpPr/>
          <p:nvPr/>
        </p:nvGrpSpPr>
        <p:grpSpPr>
          <a:xfrm>
            <a:off x="395288" y="0"/>
            <a:ext cx="6797675" cy="1041400"/>
            <a:chOff x="0" y="300"/>
            <a:chExt cx="4282" cy="656"/>
          </a:xfrm>
        </p:grpSpPr>
        <p:pic>
          <p:nvPicPr>
            <p:cNvPr id="57347" name="图片 57346" descr="k2"/>
            <p:cNvPicPr>
              <a:picLocks noChangeAspect="1"/>
            </p:cNvPicPr>
            <p:nvPr/>
          </p:nvPicPr>
          <p:blipFill>
            <a:blip r:embed="rId1"/>
            <a:stretch>
              <a:fillRect/>
            </a:stretch>
          </p:blipFill>
          <p:spPr>
            <a:xfrm>
              <a:off x="0" y="300"/>
              <a:ext cx="2304" cy="656"/>
            </a:xfrm>
            <a:prstGeom prst="rect">
              <a:avLst/>
            </a:prstGeom>
            <a:noFill/>
            <a:ln w="9525">
              <a:noFill/>
            </a:ln>
          </p:spPr>
        </p:pic>
        <p:sp>
          <p:nvSpPr>
            <p:cNvPr id="57348" name="文本框 57347"/>
            <p:cNvSpPr txBox="1"/>
            <p:nvPr/>
          </p:nvSpPr>
          <p:spPr>
            <a:xfrm>
              <a:off x="431" y="482"/>
              <a:ext cx="1396" cy="442"/>
            </a:xfrm>
            <a:prstGeom prst="rect">
              <a:avLst/>
            </a:prstGeom>
            <a:noFill/>
            <a:ln w="9525">
              <a:noFill/>
            </a:ln>
          </p:spPr>
          <p:txBody>
            <a:bodyPr wrap="none" anchor="t">
              <a:spAutoFit/>
            </a:bodyPr>
            <a:p>
              <a:pPr algn="ctr"/>
              <a:r>
                <a:rPr lang="zh-CN" altLang="en-US" sz="4000" dirty="0">
                  <a:solidFill>
                    <a:srgbClr val="FF3300"/>
                  </a:solidFill>
                  <a:latin typeface="Times New Roman" panose="02020603050405020304" pitchFamily="18" charset="0"/>
                  <a:ea typeface="隶书" pitchFamily="49" charset="-122"/>
                </a:rPr>
                <a:t>知识联系</a:t>
              </a:r>
              <a:endParaRPr lang="zh-CN" altLang="en-US" sz="4000">
                <a:solidFill>
                  <a:srgbClr val="FF3300"/>
                </a:solidFill>
                <a:latin typeface="Times New Roman" panose="02020603050405020304" pitchFamily="18" charset="0"/>
                <a:ea typeface="隶书" pitchFamily="49" charset="-122"/>
              </a:endParaRPr>
            </a:p>
          </p:txBody>
        </p:sp>
        <p:sp>
          <p:nvSpPr>
            <p:cNvPr id="57349" name="文本框 57348"/>
            <p:cNvSpPr txBox="1"/>
            <p:nvPr/>
          </p:nvSpPr>
          <p:spPr>
            <a:xfrm>
              <a:off x="2562" y="493"/>
              <a:ext cx="1720" cy="442"/>
            </a:xfrm>
            <a:prstGeom prst="rect">
              <a:avLst/>
            </a:prstGeom>
            <a:noFill/>
            <a:ln w="9525">
              <a:noFill/>
            </a:ln>
          </p:spPr>
          <p:txBody>
            <a:bodyPr wrap="none" anchor="t">
              <a:spAutoFit/>
            </a:bodyPr>
            <a:p>
              <a:r>
                <a:rPr lang="en-US" altLang="zh-CN" sz="4000" b="1" dirty="0">
                  <a:solidFill>
                    <a:srgbClr val="62020B"/>
                  </a:solidFill>
                  <a:latin typeface="Verdana" panose="020B0604030504040204" pitchFamily="34" charset="0"/>
                </a:rPr>
                <a:t>“</a:t>
              </a:r>
              <a:r>
                <a:rPr lang="zh-CN" altLang="en-US" sz="4000" b="1" dirty="0">
                  <a:solidFill>
                    <a:srgbClr val="62020B"/>
                  </a:solidFill>
                  <a:latin typeface="Verdana" panose="020B0604030504040204" pitchFamily="34" charset="0"/>
                </a:rPr>
                <a:t>礼”的学说</a:t>
              </a:r>
              <a:endParaRPr lang="zh-CN" altLang="en-US" sz="4000" b="1" dirty="0">
                <a:solidFill>
                  <a:srgbClr val="62020B"/>
                </a:solidFill>
                <a:latin typeface="Verdana" panose="020B0604030504040204" pitchFamily="34" charset="0"/>
              </a:endParaRPr>
            </a:p>
          </p:txBody>
        </p:sp>
      </p:grpSp>
      <p:sp>
        <p:nvSpPr>
          <p:cNvPr id="57351" name="文本框 57350"/>
          <p:cNvSpPr txBox="1"/>
          <p:nvPr/>
        </p:nvSpPr>
        <p:spPr>
          <a:xfrm>
            <a:off x="922655" y="1773555"/>
            <a:ext cx="7945755" cy="4461510"/>
          </a:xfrm>
          <a:prstGeom prst="rect">
            <a:avLst/>
          </a:prstGeom>
          <a:noFill/>
          <a:ln w="9525">
            <a:noFill/>
          </a:ln>
        </p:spPr>
        <p:txBody>
          <a:bodyPr wrap="square">
            <a:spAutoFit/>
          </a:bodyPr>
          <a:p>
            <a:r>
              <a:rPr lang="zh-CN" altLang="en-US" sz="3200" b="1" dirty="0">
                <a:solidFill>
                  <a:srgbClr val="FC6876"/>
                </a:solidFill>
                <a:latin typeface="Verdana" panose="020B0604030504040204" pitchFamily="34" charset="0"/>
              </a:rPr>
              <a:t>　</a:t>
            </a:r>
            <a:r>
              <a:rPr lang="zh-CN" altLang="en-US" sz="2800" b="1" dirty="0">
                <a:latin typeface="楷体" panose="02010609060101010101" charset="-122"/>
                <a:ea typeface="楷体" panose="02010609060101010101" charset="-122"/>
                <a:cs typeface="楷体" panose="02010609060101010101" charset="-122"/>
                <a:sym typeface="+mn-ea"/>
              </a:rPr>
              <a:t>齐景公问政于孔子</a:t>
            </a:r>
            <a:r>
              <a:rPr lang="en-US" altLang="zh-CN" sz="2800" b="1" dirty="0">
                <a:latin typeface="楷体" panose="02010609060101010101" charset="-122"/>
                <a:ea typeface="楷体" panose="02010609060101010101" charset="-122"/>
                <a:cs typeface="楷体" panose="02010609060101010101" charset="-122"/>
                <a:sym typeface="+mn-ea"/>
              </a:rPr>
              <a:t>.</a:t>
            </a:r>
            <a:r>
              <a:rPr lang="zh-CN" altLang="en-US" sz="2800" b="1" dirty="0">
                <a:latin typeface="楷体" panose="02010609060101010101" charset="-122"/>
                <a:ea typeface="楷体" panose="02010609060101010101" charset="-122"/>
                <a:cs typeface="楷体" panose="02010609060101010101" charset="-122"/>
                <a:sym typeface="+mn-ea"/>
              </a:rPr>
              <a:t>孔子对曰</a:t>
            </a:r>
            <a:r>
              <a:rPr lang="en-US" altLang="zh-CN" sz="2800" b="1" dirty="0">
                <a:latin typeface="楷体" panose="02010609060101010101" charset="-122"/>
                <a:ea typeface="楷体" panose="02010609060101010101" charset="-122"/>
                <a:cs typeface="楷体" panose="02010609060101010101" charset="-122"/>
                <a:sym typeface="+mn-ea"/>
              </a:rPr>
              <a:t>:</a:t>
            </a:r>
            <a:r>
              <a:rPr lang="zh-CN" altLang="en-US" sz="2800" b="1" dirty="0">
                <a:solidFill>
                  <a:srgbClr val="F77A61"/>
                </a:solidFill>
                <a:latin typeface="楷体" panose="02010609060101010101" charset="-122"/>
                <a:ea typeface="楷体" panose="02010609060101010101" charset="-122"/>
                <a:cs typeface="楷体" panose="02010609060101010101" charset="-122"/>
                <a:sym typeface="+mn-ea"/>
              </a:rPr>
              <a:t>君君</a:t>
            </a:r>
            <a:r>
              <a:rPr lang="en-US" altLang="zh-CN" sz="2800" b="1" dirty="0">
                <a:solidFill>
                  <a:srgbClr val="F77A61"/>
                </a:solidFill>
                <a:latin typeface="楷体" panose="02010609060101010101" charset="-122"/>
                <a:ea typeface="楷体" panose="02010609060101010101" charset="-122"/>
                <a:cs typeface="楷体" panose="02010609060101010101" charset="-122"/>
                <a:sym typeface="+mn-ea"/>
              </a:rPr>
              <a:t>,</a:t>
            </a:r>
            <a:r>
              <a:rPr lang="zh-CN" altLang="en-US" sz="2800" b="1" dirty="0">
                <a:solidFill>
                  <a:srgbClr val="F77A61"/>
                </a:solidFill>
                <a:latin typeface="楷体" panose="02010609060101010101" charset="-122"/>
                <a:ea typeface="楷体" panose="02010609060101010101" charset="-122"/>
                <a:cs typeface="楷体" panose="02010609060101010101" charset="-122"/>
                <a:sym typeface="+mn-ea"/>
              </a:rPr>
              <a:t>臣臣</a:t>
            </a:r>
            <a:r>
              <a:rPr lang="en-US" altLang="zh-CN" sz="2800" b="1" dirty="0">
                <a:solidFill>
                  <a:srgbClr val="F77A61"/>
                </a:solidFill>
                <a:latin typeface="楷体" panose="02010609060101010101" charset="-122"/>
                <a:ea typeface="楷体" panose="02010609060101010101" charset="-122"/>
                <a:cs typeface="楷体" panose="02010609060101010101" charset="-122"/>
                <a:sym typeface="+mn-ea"/>
              </a:rPr>
              <a:t>,</a:t>
            </a:r>
            <a:r>
              <a:rPr lang="zh-CN" altLang="en-US" sz="2800" b="1" dirty="0">
                <a:solidFill>
                  <a:srgbClr val="F77A61"/>
                </a:solidFill>
                <a:latin typeface="楷体" panose="02010609060101010101" charset="-122"/>
                <a:ea typeface="楷体" panose="02010609060101010101" charset="-122"/>
                <a:cs typeface="楷体" panose="02010609060101010101" charset="-122"/>
                <a:sym typeface="+mn-ea"/>
              </a:rPr>
              <a:t>父父</a:t>
            </a:r>
            <a:r>
              <a:rPr lang="en-US" altLang="zh-CN" sz="2800" b="1" dirty="0">
                <a:solidFill>
                  <a:srgbClr val="F77A61"/>
                </a:solidFill>
                <a:latin typeface="楷体" panose="02010609060101010101" charset="-122"/>
                <a:ea typeface="楷体" panose="02010609060101010101" charset="-122"/>
                <a:cs typeface="楷体" panose="02010609060101010101" charset="-122"/>
                <a:sym typeface="+mn-ea"/>
              </a:rPr>
              <a:t>,</a:t>
            </a:r>
            <a:r>
              <a:rPr lang="zh-CN" altLang="en-US" sz="2800" b="1" dirty="0">
                <a:solidFill>
                  <a:srgbClr val="F77A61"/>
                </a:solidFill>
                <a:latin typeface="楷体" panose="02010609060101010101" charset="-122"/>
                <a:ea typeface="楷体" panose="02010609060101010101" charset="-122"/>
                <a:cs typeface="楷体" panose="02010609060101010101" charset="-122"/>
                <a:sym typeface="+mn-ea"/>
              </a:rPr>
              <a:t>子子。</a:t>
            </a:r>
            <a:r>
              <a:rPr lang="zh-CN" altLang="en-US" sz="2800" b="1" dirty="0">
                <a:latin typeface="楷体" panose="02010609060101010101" charset="-122"/>
                <a:ea typeface="楷体" panose="02010609060101010101" charset="-122"/>
                <a:cs typeface="楷体" panose="02010609060101010101" charset="-122"/>
                <a:sym typeface="+mn-ea"/>
              </a:rPr>
              <a:t>公曰</a:t>
            </a:r>
            <a:r>
              <a:rPr lang="en-US" altLang="zh-CN" sz="2800" b="1" dirty="0">
                <a:latin typeface="楷体" panose="02010609060101010101" charset="-122"/>
                <a:ea typeface="楷体" panose="02010609060101010101" charset="-122"/>
                <a:cs typeface="楷体" panose="02010609060101010101" charset="-122"/>
                <a:sym typeface="+mn-ea"/>
              </a:rPr>
              <a:t>:</a:t>
            </a:r>
            <a:r>
              <a:rPr lang="zh-CN" altLang="en-US" sz="2800" b="1" dirty="0">
                <a:latin typeface="楷体" panose="02010609060101010101" charset="-122"/>
                <a:ea typeface="楷体" panose="02010609060101010101" charset="-122"/>
                <a:cs typeface="楷体" panose="02010609060101010101" charset="-122"/>
                <a:sym typeface="+mn-ea"/>
              </a:rPr>
              <a:t>善哉</a:t>
            </a:r>
            <a:r>
              <a:rPr lang="en-US" altLang="zh-CN" sz="2800" b="1" dirty="0">
                <a:latin typeface="楷体" panose="02010609060101010101" charset="-122"/>
                <a:ea typeface="楷体" panose="02010609060101010101" charset="-122"/>
                <a:cs typeface="楷体" panose="02010609060101010101" charset="-122"/>
                <a:sym typeface="+mn-ea"/>
              </a:rPr>
              <a:t>!</a:t>
            </a:r>
            <a:r>
              <a:rPr lang="zh-CN" altLang="en-US" sz="2800" b="1" dirty="0">
                <a:latin typeface="楷体" panose="02010609060101010101" charset="-122"/>
                <a:ea typeface="楷体" panose="02010609060101010101" charset="-122"/>
                <a:cs typeface="楷体" panose="02010609060101010101" charset="-122"/>
                <a:sym typeface="+mn-ea"/>
              </a:rPr>
              <a:t>信如君不君</a:t>
            </a:r>
            <a:r>
              <a:rPr lang="en-US" altLang="zh-CN" sz="2800" b="1" dirty="0">
                <a:latin typeface="楷体" panose="02010609060101010101" charset="-122"/>
                <a:ea typeface="楷体" panose="02010609060101010101" charset="-122"/>
                <a:cs typeface="楷体" panose="02010609060101010101" charset="-122"/>
                <a:sym typeface="+mn-ea"/>
              </a:rPr>
              <a:t>,</a:t>
            </a:r>
            <a:r>
              <a:rPr lang="zh-CN" altLang="en-US" sz="2800" b="1" dirty="0">
                <a:latin typeface="楷体" panose="02010609060101010101" charset="-122"/>
                <a:ea typeface="楷体" panose="02010609060101010101" charset="-122"/>
                <a:cs typeface="楷体" panose="02010609060101010101" charset="-122"/>
                <a:sym typeface="+mn-ea"/>
              </a:rPr>
              <a:t>臣不臣</a:t>
            </a:r>
            <a:r>
              <a:rPr lang="en-US" altLang="zh-CN" sz="2800" b="1" dirty="0">
                <a:latin typeface="楷体" panose="02010609060101010101" charset="-122"/>
                <a:ea typeface="楷体" panose="02010609060101010101" charset="-122"/>
                <a:cs typeface="楷体" panose="02010609060101010101" charset="-122"/>
                <a:sym typeface="+mn-ea"/>
              </a:rPr>
              <a:t>,</a:t>
            </a:r>
            <a:r>
              <a:rPr lang="zh-CN" altLang="en-US" sz="2800" b="1" dirty="0">
                <a:latin typeface="楷体" panose="02010609060101010101" charset="-122"/>
                <a:ea typeface="楷体" panose="02010609060101010101" charset="-122"/>
                <a:cs typeface="楷体" panose="02010609060101010101" charset="-122"/>
                <a:sym typeface="+mn-ea"/>
              </a:rPr>
              <a:t>父不父</a:t>
            </a:r>
            <a:r>
              <a:rPr lang="en-US" altLang="zh-CN" sz="2800" b="1" dirty="0">
                <a:latin typeface="楷体" panose="02010609060101010101" charset="-122"/>
                <a:ea typeface="楷体" panose="02010609060101010101" charset="-122"/>
                <a:cs typeface="楷体" panose="02010609060101010101" charset="-122"/>
                <a:sym typeface="+mn-ea"/>
              </a:rPr>
              <a:t>,</a:t>
            </a:r>
            <a:r>
              <a:rPr lang="zh-CN" altLang="en-US" sz="2800" b="1" dirty="0">
                <a:latin typeface="楷体" panose="02010609060101010101" charset="-122"/>
                <a:ea typeface="楷体" panose="02010609060101010101" charset="-122"/>
                <a:cs typeface="楷体" panose="02010609060101010101" charset="-122"/>
                <a:sym typeface="+mn-ea"/>
              </a:rPr>
              <a:t>子不子</a:t>
            </a:r>
            <a:r>
              <a:rPr lang="en-US" altLang="zh-CN" sz="2800" b="1" dirty="0">
                <a:latin typeface="楷体" panose="02010609060101010101" charset="-122"/>
                <a:ea typeface="楷体" panose="02010609060101010101" charset="-122"/>
                <a:cs typeface="楷体" panose="02010609060101010101" charset="-122"/>
                <a:sym typeface="+mn-ea"/>
              </a:rPr>
              <a:t>,</a:t>
            </a:r>
            <a:r>
              <a:rPr lang="zh-CN" altLang="en-US" sz="2800" b="1" dirty="0">
                <a:latin typeface="楷体" panose="02010609060101010101" charset="-122"/>
                <a:ea typeface="楷体" panose="02010609060101010101" charset="-122"/>
                <a:cs typeface="楷体" panose="02010609060101010101" charset="-122"/>
                <a:sym typeface="+mn-ea"/>
              </a:rPr>
              <a:t>虽有粟</a:t>
            </a:r>
            <a:r>
              <a:rPr lang="en-US" altLang="zh-CN" sz="2800" b="1" dirty="0">
                <a:latin typeface="楷体" panose="02010609060101010101" charset="-122"/>
                <a:ea typeface="楷体" panose="02010609060101010101" charset="-122"/>
                <a:cs typeface="楷体" panose="02010609060101010101" charset="-122"/>
                <a:sym typeface="+mn-ea"/>
              </a:rPr>
              <a:t>,</a:t>
            </a:r>
            <a:r>
              <a:rPr lang="zh-CN" altLang="en-US" sz="2800" b="1" dirty="0">
                <a:latin typeface="楷体" panose="02010609060101010101" charset="-122"/>
                <a:ea typeface="楷体" panose="02010609060101010101" charset="-122"/>
                <a:cs typeface="楷体" panose="02010609060101010101" charset="-122"/>
                <a:sym typeface="+mn-ea"/>
              </a:rPr>
              <a:t>吾得而食诸</a:t>
            </a:r>
            <a:r>
              <a:rPr lang="en-US" altLang="zh-CN" sz="2800" b="1" dirty="0">
                <a:latin typeface="楷体" panose="02010609060101010101" charset="-122"/>
                <a:ea typeface="楷体" panose="02010609060101010101" charset="-122"/>
                <a:cs typeface="楷体" panose="02010609060101010101" charset="-122"/>
                <a:sym typeface="+mn-ea"/>
              </a:rPr>
              <a:t>?</a:t>
            </a:r>
            <a:endParaRPr lang="en-US" altLang="zh-CN" sz="2800" b="1" dirty="0">
              <a:latin typeface="楷体" panose="02010609060101010101" charset="-122"/>
              <a:ea typeface="楷体" panose="02010609060101010101" charset="-122"/>
              <a:cs typeface="楷体" panose="02010609060101010101" charset="-122"/>
              <a:sym typeface="+mn-ea"/>
            </a:endParaRPr>
          </a:p>
          <a:p>
            <a:endParaRPr lang="zh-CN" altLang="en-US" sz="2800" b="1" dirty="0">
              <a:latin typeface="楷体" panose="02010609060101010101" charset="-122"/>
              <a:ea typeface="楷体" panose="02010609060101010101" charset="-122"/>
              <a:cs typeface="楷体" panose="02010609060101010101" charset="-122"/>
              <a:sym typeface="+mn-ea"/>
            </a:endParaRPr>
          </a:p>
          <a:p>
            <a:r>
              <a:rPr lang="zh-CN" altLang="en-US" sz="2800" b="1" dirty="0">
                <a:latin typeface="楷体" panose="02010609060101010101" charset="-122"/>
                <a:ea typeface="楷体" panose="02010609060101010101" charset="-122"/>
                <a:cs typeface="楷体" panose="02010609060101010101" charset="-122"/>
                <a:sym typeface="+mn-ea"/>
              </a:rPr>
              <a:t>   颜渊问仁。子曰：“克己复礼为仁。一日克己复礼，天下归仁焉。为仁由己，而由人乎哉？”  </a:t>
            </a:r>
            <a:endParaRPr lang="zh-CN" altLang="en-US" sz="2800" b="1" dirty="0">
              <a:latin typeface="楷体" panose="02010609060101010101" charset="-122"/>
              <a:ea typeface="楷体" panose="02010609060101010101" charset="-122"/>
              <a:cs typeface="楷体" panose="02010609060101010101" charset="-122"/>
              <a:sym typeface="+mn-ea"/>
            </a:endParaRPr>
          </a:p>
          <a:p>
            <a:r>
              <a:rPr lang="zh-CN" altLang="en-US" sz="2800" b="1" dirty="0">
                <a:latin typeface="楷体" panose="02010609060101010101" charset="-122"/>
                <a:ea typeface="楷体" panose="02010609060101010101" charset="-122"/>
                <a:cs typeface="楷体" panose="02010609060101010101" charset="-122"/>
                <a:sym typeface="+mn-ea"/>
              </a:rPr>
              <a:t>   颜渊曰：“请问其目。”子曰：</a:t>
            </a:r>
            <a:r>
              <a:rPr lang="zh-CN" altLang="en-US" sz="2800" b="1" dirty="0">
                <a:solidFill>
                  <a:srgbClr val="FF0000"/>
                </a:solidFill>
                <a:latin typeface="楷体" panose="02010609060101010101" charset="-122"/>
                <a:ea typeface="楷体" panose="02010609060101010101" charset="-122"/>
                <a:cs typeface="楷体" panose="02010609060101010101" charset="-122"/>
                <a:sym typeface="+mn-ea"/>
              </a:rPr>
              <a:t>“非礼勿视，非礼勿听，非礼勿言，非礼勿动。”</a:t>
            </a:r>
            <a:r>
              <a:rPr lang="zh-CN" altLang="en-US" sz="2800" b="1" dirty="0">
                <a:latin typeface="楷体" panose="02010609060101010101" charset="-122"/>
                <a:ea typeface="楷体" panose="02010609060101010101" charset="-122"/>
                <a:cs typeface="楷体" panose="02010609060101010101" charset="-122"/>
                <a:sym typeface="+mn-ea"/>
              </a:rPr>
              <a:t>颜渊曰：“回虽不敏，请事斯语矣。”</a:t>
            </a:r>
            <a:endParaRPr lang="zh-CN" altLang="en-US" sz="2800">
              <a:latin typeface="楷体" panose="02010609060101010101" charset="-122"/>
              <a:ea typeface="楷体" panose="02010609060101010101" charset="-122"/>
              <a:cs typeface="楷体" panose="02010609060101010101" charset="-122"/>
            </a:endParaRPr>
          </a:p>
          <a:p>
            <a:r>
              <a:rPr lang="zh-CN" altLang="en-US" sz="2800" b="1" dirty="0">
                <a:solidFill>
                  <a:srgbClr val="FC6876"/>
                </a:solidFill>
                <a:latin typeface="Verdana" panose="020B0604030504040204" pitchFamily="34" charset="0"/>
              </a:rPr>
              <a:t>　 </a:t>
            </a:r>
            <a:endParaRPr lang="en-US" altLang="zh-CN" sz="2800" b="1">
              <a:solidFill>
                <a:srgbClr val="FC6876"/>
              </a:solidFill>
              <a:latin typeface="Verdana" panose="020B0604030504040204" pitchFamily="34" charset="0"/>
            </a:endParaRPr>
          </a:p>
        </p:txBody>
      </p:sp>
      <p:sp>
        <p:nvSpPr>
          <p:cNvPr id="57352" name="文本框 57351"/>
          <p:cNvSpPr txBox="1"/>
          <p:nvPr/>
        </p:nvSpPr>
        <p:spPr>
          <a:xfrm>
            <a:off x="155575" y="1773238"/>
            <a:ext cx="671513" cy="2493962"/>
          </a:xfrm>
          <a:prstGeom prst="rect">
            <a:avLst/>
          </a:prstGeom>
          <a:noFill/>
          <a:ln w="9525">
            <a:noFill/>
          </a:ln>
        </p:spPr>
        <p:txBody>
          <a:bodyPr vert="eaVert" wrap="none" anchor="t">
            <a:spAutoFit/>
          </a:bodyPr>
          <a:p>
            <a:r>
              <a:rPr lang="en-US" altLang="zh-CN" sz="3200" b="1" dirty="0">
                <a:latin typeface="Verdana" panose="020B0604030504040204" pitchFamily="34" charset="0"/>
              </a:rPr>
              <a:t>《</a:t>
            </a:r>
            <a:r>
              <a:rPr lang="zh-CN" altLang="en-US" sz="3200" b="1" dirty="0">
                <a:latin typeface="Verdana" panose="020B0604030504040204" pitchFamily="34" charset="0"/>
              </a:rPr>
              <a:t>论语十则</a:t>
            </a:r>
            <a:r>
              <a:rPr lang="en-US" altLang="zh-CN" sz="3200" b="1">
                <a:latin typeface="Verdana" panose="020B0604030504040204" pitchFamily="34" charset="0"/>
              </a:rPr>
              <a:t>》</a:t>
            </a:r>
            <a:endParaRPr lang="en-US" altLang="zh-CN" sz="3200" b="1">
              <a:latin typeface="Verdana" panose="020B0604030504040204" pitchFamily="34" charset="0"/>
            </a:endParaRPr>
          </a:p>
        </p:txBody>
      </p:sp>
      <p:sp>
        <p:nvSpPr>
          <p:cNvPr id="57353" name="文本框 57352"/>
          <p:cNvSpPr txBox="1"/>
          <p:nvPr/>
        </p:nvSpPr>
        <p:spPr>
          <a:xfrm>
            <a:off x="827088" y="4581525"/>
            <a:ext cx="7848600" cy="645160"/>
          </a:xfrm>
          <a:prstGeom prst="rect">
            <a:avLst/>
          </a:prstGeom>
          <a:noFill/>
          <a:ln w="9525">
            <a:noFill/>
          </a:ln>
        </p:spPr>
        <p:txBody>
          <a:bodyPr>
            <a:spAutoFit/>
          </a:bodyPr>
          <a:p>
            <a:r>
              <a:rPr lang="en-US" sz="3600" b="1" dirty="0">
                <a:latin typeface="Verdana" panose="020B0604030504040204" pitchFamily="34" charset="0"/>
              </a:rPr>
              <a:t> </a:t>
            </a:r>
            <a:endParaRPr lang="en-US" sz="3600" b="1">
              <a:latin typeface="Verdana" panose="020B0604030504040204" pitchFamily="34" charset="0"/>
            </a:endParaRPr>
          </a:p>
        </p:txBody>
      </p:sp>
      <p:sp>
        <p:nvSpPr>
          <p:cNvPr id="57354" name="上箭头 57353">
            <a:hlinkClick r:id="rId2" action="ppaction://hlinksldjump"/>
          </p:cNvPr>
          <p:cNvSpPr/>
          <p:nvPr/>
        </p:nvSpPr>
        <p:spPr>
          <a:xfrm>
            <a:off x="8243888" y="6165850"/>
            <a:ext cx="431800" cy="503238"/>
          </a:xfrm>
          <a:prstGeom prst="up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barn(inHorizontal)">
                                      <p:cBhvr>
                                        <p:cTn id="7" dur="500"/>
                                        <p:tgtEl>
                                          <p:spTgt spid="5734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57346"/>
                                        </p:tgtEl>
                                        <p:attrNameLst>
                                          <p:attrName>style.visibility</p:attrName>
                                        </p:attrNameLst>
                                      </p:cBhvr>
                                      <p:to>
                                        <p:strVal val="visible"/>
                                      </p:to>
                                    </p:set>
                                    <p:animEffect transition="in" filter="wheel(4)">
                                      <p:cBhvr>
                                        <p:cTn id="12" dur="2000"/>
                                        <p:tgtEl>
                                          <p:spTgt spid="57346"/>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57353"/>
                                        </p:tgtEl>
                                        <p:attrNameLst>
                                          <p:attrName>style.visibility</p:attrName>
                                        </p:attrNameLst>
                                      </p:cBhvr>
                                      <p:to>
                                        <p:strVal val="visible"/>
                                      </p:to>
                                    </p:set>
                                    <p:anim calcmode="discrete" valueType="clr">
                                      <p:cBhvr override="childStyle">
                                        <p:cTn id="17" dur="80"/>
                                        <p:tgtEl>
                                          <p:spTgt spid="57353"/>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57353"/>
                                        </p:tgtEl>
                                        <p:attrNameLst>
                                          <p:attrName>fillcolor</p:attrName>
                                        </p:attrNameLst>
                                      </p:cBhvr>
                                      <p:tavLst>
                                        <p:tav tm="0">
                                          <p:val>
                                            <p:clrVal>
                                              <a:schemeClr val="accent2"/>
                                            </p:clrVal>
                                          </p:val>
                                        </p:tav>
                                        <p:tav tm="50000">
                                          <p:val>
                                            <p:clrVal>
                                              <a:schemeClr val="hlink"/>
                                            </p:clrVal>
                                          </p:val>
                                        </p:tav>
                                      </p:tavLst>
                                    </p:anim>
                                    <p:set>
                                      <p:cBhvr>
                                        <p:cTn id="19" dur="80"/>
                                        <p:tgtEl>
                                          <p:spTgt spid="573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文本框 64513"/>
          <p:cNvSpPr txBox="1"/>
          <p:nvPr/>
        </p:nvSpPr>
        <p:spPr>
          <a:xfrm>
            <a:off x="755650" y="3141663"/>
            <a:ext cx="7559675" cy="583565"/>
          </a:xfrm>
          <a:prstGeom prst="rect">
            <a:avLst/>
          </a:prstGeom>
          <a:solidFill>
            <a:schemeClr val="bg1"/>
          </a:solidFill>
          <a:ln w="9525">
            <a:noFill/>
          </a:ln>
        </p:spPr>
        <p:txBody>
          <a:bodyPr>
            <a:spAutoFit/>
          </a:bodyPr>
          <a:p>
            <a:pPr>
              <a:spcBef>
                <a:spcPct val="50000"/>
              </a:spcBef>
            </a:pPr>
            <a:r>
              <a:rPr lang="en-US" altLang="zh-CN" sz="3200" b="1" dirty="0">
                <a:latin typeface="Verdana" panose="020B0604030504040204" pitchFamily="34" charset="0"/>
              </a:rPr>
              <a:t> </a:t>
            </a:r>
            <a:endParaRPr lang="en-US" altLang="zh-CN" sz="3200" b="1" dirty="0">
              <a:latin typeface="Verdana" panose="020B0604030504040204" pitchFamily="34" charset="0"/>
            </a:endParaRPr>
          </a:p>
        </p:txBody>
      </p:sp>
      <p:grpSp>
        <p:nvGrpSpPr>
          <p:cNvPr id="64515" name="组合 64514"/>
          <p:cNvGrpSpPr/>
          <p:nvPr/>
        </p:nvGrpSpPr>
        <p:grpSpPr>
          <a:xfrm>
            <a:off x="80645" y="502920"/>
            <a:ext cx="5726113" cy="3425826"/>
            <a:chOff x="90" y="210"/>
            <a:chExt cx="3607" cy="2158"/>
          </a:xfrm>
        </p:grpSpPr>
        <p:sp>
          <p:nvSpPr>
            <p:cNvPr id="64516" name="文本框 64515"/>
            <p:cNvSpPr txBox="1"/>
            <p:nvPr/>
          </p:nvSpPr>
          <p:spPr>
            <a:xfrm>
              <a:off x="476" y="210"/>
              <a:ext cx="3221" cy="406"/>
            </a:xfrm>
            <a:prstGeom prst="rect">
              <a:avLst/>
            </a:prstGeom>
            <a:noFill/>
            <a:ln w="9525">
              <a:noFill/>
            </a:ln>
          </p:spPr>
          <p:txBody>
            <a:bodyPr>
              <a:spAutoFit/>
            </a:bodyPr>
            <a:p>
              <a:pPr>
                <a:spcBef>
                  <a:spcPct val="50000"/>
                </a:spcBef>
              </a:pPr>
              <a:r>
                <a:rPr lang="zh-CN" altLang="en-US" sz="3600" b="1" dirty="0">
                  <a:solidFill>
                    <a:srgbClr val="0000FF"/>
                  </a:solidFill>
                  <a:latin typeface="Verdana" panose="020B0604030504040204" pitchFamily="34" charset="0"/>
                </a:rPr>
                <a:t>哲学思想：</a:t>
              </a:r>
              <a:endParaRPr lang="zh-CN" altLang="en-US" sz="3600" b="1" dirty="0">
                <a:solidFill>
                  <a:srgbClr val="0000FF"/>
                </a:solidFill>
                <a:latin typeface="Verdana" panose="020B0604030504040204" pitchFamily="34" charset="0"/>
              </a:endParaRPr>
            </a:p>
          </p:txBody>
        </p:sp>
        <p:sp>
          <p:nvSpPr>
            <p:cNvPr id="64520" name="文本框 64519"/>
            <p:cNvSpPr txBox="1"/>
            <p:nvPr/>
          </p:nvSpPr>
          <p:spPr>
            <a:xfrm>
              <a:off x="90" y="832"/>
              <a:ext cx="425" cy="1536"/>
            </a:xfrm>
            <a:prstGeom prst="rect">
              <a:avLst/>
            </a:prstGeom>
            <a:noFill/>
            <a:ln w="9525">
              <a:noFill/>
            </a:ln>
          </p:spPr>
          <p:txBody>
            <a:bodyPr vert="eaVert" wrap="none" anchor="t">
              <a:spAutoFit/>
            </a:bodyPr>
            <a:p>
              <a:r>
                <a:rPr lang="en-US" altLang="zh-CN" sz="2400" b="1" dirty="0">
                  <a:latin typeface="Verdana" panose="020B0604030504040204" pitchFamily="34" charset="0"/>
                </a:rPr>
                <a:t>《</a:t>
              </a:r>
              <a:r>
                <a:rPr lang="zh-CN" altLang="en-US" sz="3200" b="1" dirty="0">
                  <a:latin typeface="Verdana" panose="020B0604030504040204" pitchFamily="34" charset="0"/>
                </a:rPr>
                <a:t>论语十则</a:t>
              </a:r>
              <a:r>
                <a:rPr lang="en-US" altLang="zh-CN" sz="3200" b="1">
                  <a:latin typeface="Verdana" panose="020B0604030504040204" pitchFamily="34" charset="0"/>
                </a:rPr>
                <a:t>》</a:t>
              </a:r>
              <a:endParaRPr lang="en-US" altLang="zh-CN" sz="3200" b="1">
                <a:latin typeface="Verdana" panose="020B0604030504040204" pitchFamily="34" charset="0"/>
              </a:endParaRPr>
            </a:p>
          </p:txBody>
        </p:sp>
      </p:grpSp>
      <p:sp>
        <p:nvSpPr>
          <p:cNvPr id="2" name="文本框 1"/>
          <p:cNvSpPr txBox="1"/>
          <p:nvPr/>
        </p:nvSpPr>
        <p:spPr>
          <a:xfrm>
            <a:off x="1188720" y="2028825"/>
            <a:ext cx="7009765" cy="3230245"/>
          </a:xfrm>
          <a:prstGeom prst="rect">
            <a:avLst/>
          </a:prstGeom>
          <a:noFill/>
        </p:spPr>
        <p:txBody>
          <a:bodyPr wrap="square" rtlCol="0">
            <a:spAutoFit/>
          </a:bodyPr>
          <a:p>
            <a:pPr algn="l"/>
            <a:r>
              <a:rPr lang="zh-CN" altLang="en-US" sz="2800" b="1" dirty="0">
                <a:latin typeface="楷体" panose="02010609060101010101" charset="-122"/>
                <a:ea typeface="楷体" panose="02010609060101010101" charset="-122"/>
                <a:cs typeface="楷体" panose="02010609060101010101" charset="-122"/>
                <a:sym typeface="+mn-ea"/>
              </a:rPr>
              <a:t>樊迟问知,子曰:‘务民之义,敬鬼神而远之,可谓知矣。</a:t>
            </a:r>
            <a:endParaRPr lang="zh-CN" altLang="en-US" sz="2800" b="1" dirty="0">
              <a:latin typeface="楷体" panose="02010609060101010101" charset="-122"/>
              <a:ea typeface="楷体" panose="02010609060101010101" charset="-122"/>
              <a:cs typeface="楷体" panose="02010609060101010101" charset="-122"/>
              <a:sym typeface="+mn-ea"/>
            </a:endParaRPr>
          </a:p>
          <a:p>
            <a:pPr algn="l"/>
            <a:endParaRPr lang="zh-CN" altLang="en-US" sz="2800" b="1" dirty="0">
              <a:latin typeface="楷体" panose="02010609060101010101" charset="-122"/>
              <a:ea typeface="楷体" panose="02010609060101010101" charset="-122"/>
              <a:cs typeface="楷体" panose="02010609060101010101" charset="-122"/>
              <a:sym typeface="+mn-ea"/>
            </a:endParaRPr>
          </a:p>
          <a:p>
            <a:pPr algn="l"/>
            <a:r>
              <a:rPr lang="zh-CN" altLang="en-US" sz="2800" b="1" dirty="0">
                <a:latin typeface="楷体" panose="02010609060101010101" charset="-122"/>
                <a:ea typeface="楷体" panose="02010609060101010101" charset="-122"/>
                <a:cs typeface="楷体" panose="02010609060101010101" charset="-122"/>
                <a:sym typeface="+mn-ea"/>
              </a:rPr>
              <a:t>子曰:“未能事人,焉能事鬼?”</a:t>
            </a:r>
            <a:endParaRPr lang="zh-CN" altLang="en-US" sz="2800" b="1" dirty="0">
              <a:latin typeface="楷体" panose="02010609060101010101" charset="-122"/>
              <a:ea typeface="楷体" panose="02010609060101010101" charset="-122"/>
              <a:cs typeface="楷体" panose="02010609060101010101" charset="-122"/>
              <a:sym typeface="+mn-ea"/>
            </a:endParaRPr>
          </a:p>
          <a:p>
            <a:pPr algn="l"/>
            <a:r>
              <a:rPr lang="zh-CN" altLang="en-US" sz="2800" b="1" dirty="0">
                <a:latin typeface="楷体" panose="02010609060101010101" charset="-122"/>
                <a:ea typeface="楷体" panose="02010609060101010101" charset="-122"/>
                <a:cs typeface="楷体" panose="02010609060101010101" charset="-122"/>
                <a:sym typeface="+mn-ea"/>
              </a:rPr>
              <a:t>曰:“敢问死?”</a:t>
            </a:r>
            <a:endParaRPr lang="zh-CN" altLang="en-US" sz="2800" b="1" dirty="0">
              <a:latin typeface="楷体" panose="02010609060101010101" charset="-122"/>
              <a:ea typeface="楷体" panose="02010609060101010101" charset="-122"/>
              <a:cs typeface="楷体" panose="02010609060101010101" charset="-122"/>
              <a:sym typeface="+mn-ea"/>
            </a:endParaRPr>
          </a:p>
          <a:p>
            <a:pPr algn="l"/>
            <a:r>
              <a:rPr lang="zh-CN" altLang="en-US" sz="2800" b="1" dirty="0">
                <a:latin typeface="楷体" panose="02010609060101010101" charset="-122"/>
                <a:ea typeface="楷体" panose="02010609060101010101" charset="-122"/>
                <a:cs typeface="楷体" panose="02010609060101010101" charset="-122"/>
                <a:sym typeface="+mn-ea"/>
              </a:rPr>
              <a:t>曰:“未知生,焉知死?”</a:t>
            </a:r>
            <a:endParaRPr lang="zh-CN" altLang="en-US" sz="2800">
              <a:latin typeface="楷体" panose="02010609060101010101" charset="-122"/>
              <a:ea typeface="楷体" panose="02010609060101010101" charset="-122"/>
              <a:cs typeface="楷体" panose="02010609060101010101" charset="-122"/>
            </a:endParaRPr>
          </a:p>
          <a:p>
            <a:endParaRPr lang="en-US" altLang="zh-CN" b="1">
              <a:latin typeface="Arial" panose="020B0604020202020204" pitchFamily="34" charset="0"/>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p:cTn id="7" dur="500" decel="50000" fill="hold">
                                          <p:stCondLst>
                                            <p:cond delay="0"/>
                                          </p:stCondLst>
                                        </p:cTn>
                                        <p:tgtEl>
                                          <p:spTgt spid="64515"/>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6451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4515"/>
                                        </p:tgtEl>
                                        <p:attrNameLst>
                                          <p:attrName>ppt_w</p:attrName>
                                        </p:attrNameLst>
                                      </p:cBhvr>
                                      <p:tavLst>
                                        <p:tav tm="0">
                                          <p:val>
                                            <p:strVal val="#ppt_w*.05"/>
                                          </p:val>
                                        </p:tav>
                                        <p:tav tm="100000">
                                          <p:val>
                                            <p:strVal val="#ppt_w"/>
                                          </p:val>
                                        </p:tav>
                                      </p:tavLst>
                                    </p:anim>
                                    <p:anim calcmode="lin" valueType="num">
                                      <p:cBhvr>
                                        <p:cTn id="10" dur="1000" fill="hold"/>
                                        <p:tgtEl>
                                          <p:spTgt spid="6451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451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451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451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451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514"/>
                                        </p:tgtEl>
                                        <p:attrNameLst>
                                          <p:attrName>style.visibility</p:attrName>
                                        </p:attrNameLst>
                                      </p:cBhvr>
                                      <p:to>
                                        <p:strVal val="visible"/>
                                      </p:to>
                                    </p:set>
                                    <p:anim calcmode="lin" valueType="num">
                                      <p:cBhvr additive="base">
                                        <p:cTn id="19" dur="500" fill="hold"/>
                                        <p:tgtEl>
                                          <p:spTgt spid="64514"/>
                                        </p:tgtEl>
                                        <p:attrNameLst>
                                          <p:attrName>ppt_x</p:attrName>
                                        </p:attrNameLst>
                                      </p:cBhvr>
                                      <p:tavLst>
                                        <p:tav tm="0">
                                          <p:val>
                                            <p:strVal val="#ppt_x"/>
                                          </p:val>
                                        </p:tav>
                                        <p:tav tm="100000">
                                          <p:val>
                                            <p:strVal val="#ppt_x"/>
                                          </p:val>
                                        </p:tav>
                                      </p:tavLst>
                                    </p:anim>
                                    <p:anim calcmode="lin" valueType="num">
                                      <p:cBhvr additive="base">
                                        <p:cTn id="20" dur="500" fill="hold"/>
                                        <p:tgtEl>
                                          <p:spTgt spid="645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50" name="文本框 31749"/>
          <p:cNvSpPr txBox="1"/>
          <p:nvPr/>
        </p:nvSpPr>
        <p:spPr>
          <a:xfrm>
            <a:off x="539750" y="2060575"/>
            <a:ext cx="4900613" cy="457200"/>
          </a:xfrm>
          <a:prstGeom prst="rect">
            <a:avLst/>
          </a:prstGeom>
          <a:noFill/>
          <a:ln w="9525">
            <a:noFill/>
          </a:ln>
        </p:spPr>
        <p:txBody>
          <a:bodyPr wrap="none" anchor="t">
            <a:spAutoFit/>
          </a:bodyPr>
          <a:p>
            <a:r>
              <a:rPr lang="zh-CN" altLang="en-US" sz="2400" b="1" dirty="0">
                <a:latin typeface="Verdana" panose="020B0604030504040204" pitchFamily="34" charset="0"/>
              </a:rPr>
              <a:t>　“有教</a:t>
            </a:r>
            <a:r>
              <a:rPr lang="en-US" altLang="zh-CN" sz="2400" b="1" dirty="0">
                <a:latin typeface="Verdana" panose="020B0604030504040204" pitchFamily="34" charset="0"/>
              </a:rPr>
              <a:t>____</a:t>
            </a:r>
            <a:r>
              <a:rPr lang="zh-CN" altLang="en-US" sz="2400" b="1" dirty="0">
                <a:latin typeface="Verdana" panose="020B0604030504040204" pitchFamily="34" charset="0"/>
              </a:rPr>
              <a:t>。” </a:t>
            </a:r>
            <a:r>
              <a:rPr lang="en-US" altLang="zh-CN" sz="2400" b="1" dirty="0">
                <a:latin typeface="Verdana" panose="020B0604030504040204" pitchFamily="34" charset="0"/>
              </a:rPr>
              <a:t>《</a:t>
            </a:r>
            <a:r>
              <a:rPr lang="zh-CN" altLang="en-US" sz="2400" b="1" dirty="0">
                <a:latin typeface="Verdana" panose="020B0604030504040204" pitchFamily="34" charset="0"/>
              </a:rPr>
              <a:t>论语</a:t>
            </a:r>
            <a:r>
              <a:rPr lang="en-US" altLang="zh-CN" sz="2400" b="1">
                <a:latin typeface="Arial" panose="020B0604020202020204" pitchFamily="34" charset="0"/>
              </a:rPr>
              <a:t>·</a:t>
            </a:r>
            <a:r>
              <a:rPr lang="zh-CN" altLang="en-US" sz="2400" b="1" dirty="0">
                <a:latin typeface="Verdana" panose="020B0604030504040204" pitchFamily="34" charset="0"/>
              </a:rPr>
              <a:t>卫灵公</a:t>
            </a:r>
            <a:r>
              <a:rPr lang="en-US" altLang="zh-CN" sz="2400" b="1">
                <a:latin typeface="Verdana" panose="020B0604030504040204" pitchFamily="34" charset="0"/>
              </a:rPr>
              <a:t>》</a:t>
            </a:r>
            <a:endParaRPr lang="en-US" altLang="zh-CN" sz="2400" b="1">
              <a:latin typeface="Verdana" panose="020B0604030504040204" pitchFamily="34" charset="0"/>
            </a:endParaRPr>
          </a:p>
        </p:txBody>
      </p:sp>
      <p:sp>
        <p:nvSpPr>
          <p:cNvPr id="31751" name="文本框 31750"/>
          <p:cNvSpPr txBox="1"/>
          <p:nvPr/>
        </p:nvSpPr>
        <p:spPr>
          <a:xfrm>
            <a:off x="1763713" y="2060575"/>
            <a:ext cx="1079500" cy="457200"/>
          </a:xfrm>
          <a:prstGeom prst="rect">
            <a:avLst/>
          </a:prstGeom>
          <a:noFill/>
          <a:ln w="9525">
            <a:noFill/>
          </a:ln>
        </p:spPr>
        <p:txBody>
          <a:bodyPr>
            <a:spAutoFit/>
          </a:bodyPr>
          <a:p>
            <a:pPr>
              <a:spcBef>
                <a:spcPct val="50000"/>
              </a:spcBef>
            </a:pPr>
            <a:r>
              <a:rPr lang="zh-CN" altLang="en-US" sz="2400" b="1" dirty="0">
                <a:solidFill>
                  <a:srgbClr val="0000FF"/>
                </a:solidFill>
                <a:latin typeface="Verdana" panose="020B0604030504040204" pitchFamily="34" charset="0"/>
              </a:rPr>
              <a:t>无类</a:t>
            </a:r>
            <a:endParaRPr lang="zh-CN" altLang="en-US" sz="2400" b="1" dirty="0">
              <a:solidFill>
                <a:srgbClr val="0000FF"/>
              </a:solidFill>
              <a:latin typeface="Verdana" panose="020B0604030504040204" pitchFamily="34" charset="0"/>
            </a:endParaRPr>
          </a:p>
        </p:txBody>
      </p:sp>
      <p:sp>
        <p:nvSpPr>
          <p:cNvPr id="31755" name="文本框 31754"/>
          <p:cNvSpPr txBox="1"/>
          <p:nvPr/>
        </p:nvSpPr>
        <p:spPr>
          <a:xfrm>
            <a:off x="0" y="2565400"/>
            <a:ext cx="8412163" cy="457200"/>
          </a:xfrm>
          <a:prstGeom prst="rect">
            <a:avLst/>
          </a:prstGeom>
          <a:noFill/>
          <a:ln w="9525">
            <a:noFill/>
          </a:ln>
        </p:spPr>
        <p:txBody>
          <a:bodyPr wrap="none" anchor="t">
            <a:spAutoFit/>
          </a:bodyPr>
          <a:p>
            <a:r>
              <a:rPr lang="zh-CN" altLang="en-US" sz="2400" b="1" dirty="0">
                <a:latin typeface="Verdana" panose="020B0604030504040204" pitchFamily="34" charset="0"/>
              </a:rPr>
              <a:t>　“知之者不如好之者， </a:t>
            </a:r>
            <a:r>
              <a:rPr lang="en-US" altLang="zh-CN" sz="2400" b="1" dirty="0">
                <a:latin typeface="Verdana" panose="020B0604030504040204" pitchFamily="34" charset="0"/>
              </a:rPr>
              <a:t>____________</a:t>
            </a:r>
            <a:r>
              <a:rPr lang="zh-CN" altLang="en-US" sz="2400" b="1" dirty="0">
                <a:latin typeface="Verdana" panose="020B0604030504040204" pitchFamily="34" charset="0"/>
              </a:rPr>
              <a:t>。”（同上）　　</a:t>
            </a:r>
            <a:endParaRPr lang="zh-CN" altLang="en-US" sz="2400" b="1" dirty="0">
              <a:latin typeface="Verdana" panose="020B0604030504040204" pitchFamily="34" charset="0"/>
            </a:endParaRPr>
          </a:p>
        </p:txBody>
      </p:sp>
      <p:sp>
        <p:nvSpPr>
          <p:cNvPr id="31756" name="文本框 31755"/>
          <p:cNvSpPr txBox="1"/>
          <p:nvPr/>
        </p:nvSpPr>
        <p:spPr>
          <a:xfrm>
            <a:off x="3203575" y="2565400"/>
            <a:ext cx="2635250" cy="457200"/>
          </a:xfrm>
          <a:prstGeom prst="rect">
            <a:avLst/>
          </a:prstGeom>
          <a:noFill/>
          <a:ln w="9525">
            <a:noFill/>
          </a:ln>
        </p:spPr>
        <p:txBody>
          <a:bodyPr wrap="none" anchor="t">
            <a:spAutoFit/>
          </a:bodyPr>
          <a:p>
            <a:r>
              <a:rPr lang="zh-CN" altLang="en-US" sz="2400" b="1" dirty="0">
                <a:solidFill>
                  <a:srgbClr val="0000FF"/>
                </a:solidFill>
                <a:latin typeface="Verdana" panose="020B0604030504040204" pitchFamily="34" charset="0"/>
              </a:rPr>
              <a:t>好之者不如乐之者</a:t>
            </a:r>
            <a:endParaRPr lang="zh-CN" altLang="en-US" sz="2400" b="1" dirty="0">
              <a:solidFill>
                <a:srgbClr val="0000FF"/>
              </a:solidFill>
              <a:latin typeface="Verdana" panose="020B0604030504040204" pitchFamily="34" charset="0"/>
            </a:endParaRPr>
          </a:p>
        </p:txBody>
      </p:sp>
      <p:sp>
        <p:nvSpPr>
          <p:cNvPr id="31757" name="文本框 31756"/>
          <p:cNvSpPr txBox="1"/>
          <p:nvPr/>
        </p:nvSpPr>
        <p:spPr>
          <a:xfrm>
            <a:off x="250825" y="2997200"/>
            <a:ext cx="8294688" cy="457200"/>
          </a:xfrm>
          <a:prstGeom prst="rect">
            <a:avLst/>
          </a:prstGeom>
          <a:noFill/>
          <a:ln w="9525">
            <a:noFill/>
          </a:ln>
        </p:spPr>
        <p:txBody>
          <a:bodyPr wrap="none" anchor="t">
            <a:spAutoFit/>
          </a:bodyPr>
          <a:p>
            <a:r>
              <a:rPr lang="en-US" altLang="zh-CN" sz="2400" b="1" dirty="0">
                <a:latin typeface="Verdana" panose="020B0604030504040204" pitchFamily="34" charset="0"/>
              </a:rPr>
              <a:t>“</a:t>
            </a:r>
            <a:r>
              <a:rPr lang="zh-CN" altLang="en-US" sz="2400" b="1" dirty="0">
                <a:latin typeface="Verdana" panose="020B0604030504040204" pitchFamily="34" charset="0"/>
              </a:rPr>
              <a:t>知之为知之，</a:t>
            </a:r>
            <a:r>
              <a:rPr lang="en-US" altLang="zh-CN" sz="2400" b="1">
                <a:solidFill>
                  <a:schemeClr val="hlink"/>
                </a:solidFill>
                <a:latin typeface="Verdana" panose="020B0604030504040204" pitchFamily="34" charset="0"/>
              </a:rPr>
              <a:t>__________</a:t>
            </a:r>
            <a:r>
              <a:rPr lang="zh-CN" altLang="en-US" sz="2400" b="1" dirty="0">
                <a:latin typeface="Verdana" panose="020B0604030504040204" pitchFamily="34" charset="0"/>
              </a:rPr>
              <a:t>，是</a:t>
            </a:r>
            <a:r>
              <a:rPr lang="en-US" altLang="zh-CN" sz="2400" b="1" dirty="0">
                <a:latin typeface="Verdana" panose="020B0604030504040204" pitchFamily="34" charset="0"/>
              </a:rPr>
              <a:t>__</a:t>
            </a:r>
            <a:r>
              <a:rPr lang="zh-CN" altLang="en-US" sz="2400" b="1" dirty="0">
                <a:latin typeface="Verdana" panose="020B0604030504040204" pitchFamily="34" charset="0"/>
              </a:rPr>
              <a:t>也。” </a:t>
            </a:r>
            <a:r>
              <a:rPr lang="en-US" altLang="zh-CN" sz="2400" b="1" dirty="0">
                <a:latin typeface="Verdana" panose="020B0604030504040204" pitchFamily="34" charset="0"/>
              </a:rPr>
              <a:t>《</a:t>
            </a:r>
            <a:r>
              <a:rPr lang="zh-CN" altLang="en-US" sz="2400" b="1" dirty="0">
                <a:latin typeface="Verdana" panose="020B0604030504040204" pitchFamily="34" charset="0"/>
              </a:rPr>
              <a:t>论语</a:t>
            </a:r>
            <a:r>
              <a:rPr lang="en-US" altLang="zh-CN" sz="2400" b="1">
                <a:latin typeface="Arial" panose="020B0604020202020204" pitchFamily="34" charset="0"/>
              </a:rPr>
              <a:t>·</a:t>
            </a:r>
            <a:r>
              <a:rPr lang="zh-CN" altLang="en-US" sz="2400" b="1" dirty="0">
                <a:latin typeface="Verdana" panose="020B0604030504040204" pitchFamily="34" charset="0"/>
              </a:rPr>
              <a:t>为政</a:t>
            </a:r>
            <a:r>
              <a:rPr lang="en-US" altLang="zh-CN" sz="2400" b="1">
                <a:latin typeface="Verdana" panose="020B0604030504040204" pitchFamily="34" charset="0"/>
              </a:rPr>
              <a:t>》 </a:t>
            </a:r>
            <a:endParaRPr lang="en-US" altLang="zh-CN" sz="2400" b="1">
              <a:latin typeface="Verdana" panose="020B0604030504040204" pitchFamily="34" charset="0"/>
            </a:endParaRPr>
          </a:p>
        </p:txBody>
      </p:sp>
      <p:sp>
        <p:nvSpPr>
          <p:cNvPr id="31758" name="文本框 31757"/>
          <p:cNvSpPr txBox="1"/>
          <p:nvPr/>
        </p:nvSpPr>
        <p:spPr>
          <a:xfrm>
            <a:off x="250825" y="3513138"/>
            <a:ext cx="6162675" cy="457200"/>
          </a:xfrm>
          <a:prstGeom prst="rect">
            <a:avLst/>
          </a:prstGeom>
          <a:noFill/>
          <a:ln w="9525">
            <a:noFill/>
          </a:ln>
        </p:spPr>
        <p:txBody>
          <a:bodyPr wrap="none" anchor="t">
            <a:spAutoFit/>
          </a:bodyPr>
          <a:p>
            <a:r>
              <a:rPr lang="en-US" altLang="zh-CN" sz="2400" b="1" dirty="0">
                <a:latin typeface="Verdana" panose="020B0604030504040204" pitchFamily="34" charset="0"/>
              </a:rPr>
              <a:t>“</a:t>
            </a:r>
            <a:r>
              <a:rPr lang="en-US" altLang="zh-CN" sz="2400" b="1">
                <a:solidFill>
                  <a:srgbClr val="0000FF"/>
                </a:solidFill>
                <a:latin typeface="Verdana" panose="020B0604030504040204" pitchFamily="34" charset="0"/>
              </a:rPr>
              <a:t>______</a:t>
            </a:r>
            <a:r>
              <a:rPr lang="zh-CN" altLang="en-US" sz="2400" b="1" dirty="0">
                <a:latin typeface="Verdana" panose="020B0604030504040204" pitchFamily="34" charset="0"/>
              </a:rPr>
              <a:t>则罔，</a:t>
            </a:r>
            <a:r>
              <a:rPr lang="en-US" altLang="zh-CN" sz="2400" b="1" dirty="0">
                <a:latin typeface="Verdana" panose="020B0604030504040204" pitchFamily="34" charset="0"/>
              </a:rPr>
              <a:t>______</a:t>
            </a:r>
            <a:r>
              <a:rPr lang="zh-CN" altLang="en-US" sz="2400" b="1" dirty="0">
                <a:latin typeface="Verdana" panose="020B0604030504040204" pitchFamily="34" charset="0"/>
              </a:rPr>
              <a:t>则殆。”（同上）</a:t>
            </a:r>
            <a:endParaRPr lang="zh-CN" altLang="en-US" sz="2400" b="1" dirty="0">
              <a:latin typeface="Verdana" panose="020B0604030504040204" pitchFamily="34" charset="0"/>
            </a:endParaRPr>
          </a:p>
        </p:txBody>
      </p:sp>
      <p:sp>
        <p:nvSpPr>
          <p:cNvPr id="31759" name="文本框 31758"/>
          <p:cNvSpPr txBox="1"/>
          <p:nvPr/>
        </p:nvSpPr>
        <p:spPr>
          <a:xfrm>
            <a:off x="2484438" y="2971800"/>
            <a:ext cx="1943100" cy="457200"/>
          </a:xfrm>
          <a:prstGeom prst="rect">
            <a:avLst/>
          </a:prstGeom>
          <a:noFill/>
          <a:ln w="9525">
            <a:noFill/>
          </a:ln>
        </p:spPr>
        <p:txBody>
          <a:bodyPr>
            <a:spAutoFit/>
          </a:bodyPr>
          <a:p>
            <a:r>
              <a:rPr lang="zh-CN" altLang="en-US" sz="2400" b="1" dirty="0">
                <a:solidFill>
                  <a:srgbClr val="0000FF"/>
                </a:solidFill>
                <a:latin typeface="Verdana" panose="020B0604030504040204" pitchFamily="34" charset="0"/>
              </a:rPr>
              <a:t>不知为不知</a:t>
            </a:r>
            <a:endParaRPr lang="zh-CN" altLang="en-US" sz="2400" b="1" dirty="0">
              <a:solidFill>
                <a:srgbClr val="0000FF"/>
              </a:solidFill>
              <a:latin typeface="Verdana" panose="020B0604030504040204" pitchFamily="34" charset="0"/>
            </a:endParaRPr>
          </a:p>
        </p:txBody>
      </p:sp>
      <p:sp>
        <p:nvSpPr>
          <p:cNvPr id="31760" name="文本框 31759"/>
          <p:cNvSpPr txBox="1"/>
          <p:nvPr/>
        </p:nvSpPr>
        <p:spPr>
          <a:xfrm>
            <a:off x="5018088" y="2971800"/>
            <a:ext cx="490537" cy="457200"/>
          </a:xfrm>
          <a:prstGeom prst="rect">
            <a:avLst/>
          </a:prstGeom>
          <a:noFill/>
          <a:ln w="9525">
            <a:noFill/>
          </a:ln>
        </p:spPr>
        <p:txBody>
          <a:bodyPr wrap="none" anchor="t">
            <a:spAutoFit/>
          </a:bodyPr>
          <a:p>
            <a:r>
              <a:rPr lang="zh-CN" altLang="en-US" sz="2400" b="1" dirty="0">
                <a:solidFill>
                  <a:srgbClr val="0000FF"/>
                </a:solidFill>
                <a:latin typeface="Verdana" panose="020B0604030504040204" pitchFamily="34" charset="0"/>
              </a:rPr>
              <a:t>知</a:t>
            </a:r>
            <a:endParaRPr lang="zh-CN" altLang="en-US" sz="2400" b="1" dirty="0">
              <a:solidFill>
                <a:srgbClr val="0000FF"/>
              </a:solidFill>
              <a:latin typeface="Verdana" panose="020B0604030504040204" pitchFamily="34" charset="0"/>
            </a:endParaRPr>
          </a:p>
        </p:txBody>
      </p:sp>
      <p:sp>
        <p:nvSpPr>
          <p:cNvPr id="31761" name="文本框 31760"/>
          <p:cNvSpPr txBox="1"/>
          <p:nvPr/>
        </p:nvSpPr>
        <p:spPr>
          <a:xfrm>
            <a:off x="395288" y="3429000"/>
            <a:ext cx="1584325" cy="457200"/>
          </a:xfrm>
          <a:prstGeom prst="rect">
            <a:avLst/>
          </a:prstGeom>
          <a:noFill/>
          <a:ln w="9525">
            <a:noFill/>
          </a:ln>
        </p:spPr>
        <p:txBody>
          <a:bodyPr>
            <a:spAutoFit/>
          </a:bodyPr>
          <a:p>
            <a:r>
              <a:rPr lang="zh-CN" altLang="en-US" sz="2400" b="1" dirty="0">
                <a:solidFill>
                  <a:srgbClr val="0000FF"/>
                </a:solidFill>
                <a:latin typeface="Verdana" panose="020B0604030504040204" pitchFamily="34" charset="0"/>
              </a:rPr>
              <a:t>学而不思</a:t>
            </a:r>
            <a:endParaRPr lang="zh-CN" altLang="en-US" sz="2400" b="1" dirty="0">
              <a:solidFill>
                <a:srgbClr val="0000FF"/>
              </a:solidFill>
              <a:latin typeface="Verdana" panose="020B0604030504040204" pitchFamily="34" charset="0"/>
            </a:endParaRPr>
          </a:p>
        </p:txBody>
      </p:sp>
      <p:sp>
        <p:nvSpPr>
          <p:cNvPr id="31762" name="文本框 31761"/>
          <p:cNvSpPr txBox="1"/>
          <p:nvPr/>
        </p:nvSpPr>
        <p:spPr>
          <a:xfrm>
            <a:off x="2627313" y="3500438"/>
            <a:ext cx="1409700" cy="457200"/>
          </a:xfrm>
          <a:prstGeom prst="rect">
            <a:avLst/>
          </a:prstGeom>
          <a:noFill/>
          <a:ln w="9525">
            <a:noFill/>
          </a:ln>
        </p:spPr>
        <p:txBody>
          <a:bodyPr wrap="none" anchor="t">
            <a:spAutoFit/>
          </a:bodyPr>
          <a:p>
            <a:r>
              <a:rPr lang="zh-CN" altLang="en-US" sz="2400" b="1" dirty="0">
                <a:solidFill>
                  <a:srgbClr val="0000FF"/>
                </a:solidFill>
                <a:latin typeface="Verdana" panose="020B0604030504040204" pitchFamily="34" charset="0"/>
              </a:rPr>
              <a:t>思而不学</a:t>
            </a:r>
            <a:endParaRPr lang="zh-CN" altLang="en-US" sz="2400" b="1" dirty="0">
              <a:solidFill>
                <a:srgbClr val="0000FF"/>
              </a:solidFill>
              <a:latin typeface="Verdana" panose="020B0604030504040204" pitchFamily="34" charset="0"/>
            </a:endParaRPr>
          </a:p>
        </p:txBody>
      </p:sp>
      <p:sp>
        <p:nvSpPr>
          <p:cNvPr id="31763" name="文本框 31762"/>
          <p:cNvSpPr txBox="1"/>
          <p:nvPr/>
        </p:nvSpPr>
        <p:spPr>
          <a:xfrm>
            <a:off x="0" y="3933825"/>
            <a:ext cx="9144000" cy="822325"/>
          </a:xfrm>
          <a:prstGeom prst="rect">
            <a:avLst/>
          </a:prstGeom>
          <a:noFill/>
          <a:ln w="9525">
            <a:noFill/>
          </a:ln>
        </p:spPr>
        <p:txBody>
          <a:bodyPr>
            <a:spAutoFit/>
          </a:bodyPr>
          <a:p>
            <a:r>
              <a:rPr lang="zh-CN" altLang="en-US" sz="2400" b="1" dirty="0">
                <a:latin typeface="Verdana" panose="020B0604030504040204" pitchFamily="34" charset="0"/>
              </a:rPr>
              <a:t>　“</a:t>
            </a:r>
            <a:r>
              <a:rPr lang="en-US" altLang="zh-CN" sz="2400" b="1" dirty="0">
                <a:latin typeface="Verdana" panose="020B0604030504040204" pitchFamily="34" charset="0"/>
              </a:rPr>
              <a:t>_______________</a:t>
            </a:r>
            <a:r>
              <a:rPr lang="zh-CN" altLang="en-US" sz="2400" b="1" dirty="0">
                <a:latin typeface="Verdana" panose="020B0604030504040204" pitchFamily="34" charset="0"/>
              </a:rPr>
              <a:t>！有朋自远方来，不亦乐乎！”</a:t>
            </a:r>
            <a:r>
              <a:rPr lang="en-US" altLang="zh-CN" sz="2400" b="1" dirty="0">
                <a:latin typeface="Verdana" panose="020B0604030504040204" pitchFamily="34" charset="0"/>
              </a:rPr>
              <a:t>《</a:t>
            </a:r>
            <a:r>
              <a:rPr lang="zh-CN" altLang="en-US" sz="2400" b="1" dirty="0">
                <a:latin typeface="Verdana" panose="020B0604030504040204" pitchFamily="34" charset="0"/>
              </a:rPr>
              <a:t>论语</a:t>
            </a:r>
            <a:r>
              <a:rPr lang="en-US" altLang="zh-CN" sz="2400" b="1">
                <a:latin typeface="Arial" panose="020B0604020202020204" pitchFamily="34" charset="0"/>
              </a:rPr>
              <a:t>·</a:t>
            </a:r>
            <a:r>
              <a:rPr lang="zh-CN" altLang="en-US" sz="2400" b="1" dirty="0">
                <a:latin typeface="Verdana" panose="020B0604030504040204" pitchFamily="34" charset="0"/>
              </a:rPr>
              <a:t>学而</a:t>
            </a:r>
            <a:r>
              <a:rPr lang="en-US" altLang="zh-CN" sz="2400" b="1">
                <a:latin typeface="Verdana" panose="020B0604030504040204" pitchFamily="34" charset="0"/>
              </a:rPr>
              <a:t>》</a:t>
            </a:r>
            <a:endParaRPr lang="en-US" altLang="zh-CN" sz="2400" b="1">
              <a:latin typeface="Verdana" panose="020B0604030504040204" pitchFamily="34" charset="0"/>
            </a:endParaRPr>
          </a:p>
        </p:txBody>
      </p:sp>
      <p:sp>
        <p:nvSpPr>
          <p:cNvPr id="31764" name="文本框 31763"/>
          <p:cNvSpPr txBox="1"/>
          <p:nvPr/>
        </p:nvSpPr>
        <p:spPr>
          <a:xfrm>
            <a:off x="611188" y="3860800"/>
            <a:ext cx="3248025" cy="457200"/>
          </a:xfrm>
          <a:prstGeom prst="rect">
            <a:avLst/>
          </a:prstGeom>
          <a:noFill/>
          <a:ln w="9525">
            <a:noFill/>
          </a:ln>
        </p:spPr>
        <p:txBody>
          <a:bodyPr wrap="none" anchor="t">
            <a:spAutoFit/>
          </a:bodyPr>
          <a:p>
            <a:r>
              <a:rPr lang="zh-CN" altLang="en-US" sz="2400" b="1" dirty="0">
                <a:solidFill>
                  <a:srgbClr val="0000FF"/>
                </a:solidFill>
                <a:latin typeface="Verdana" panose="020B0604030504040204" pitchFamily="34" charset="0"/>
              </a:rPr>
              <a:t>学而时习之，不亦说乎</a:t>
            </a:r>
            <a:endParaRPr lang="zh-CN" altLang="en-US" sz="2400" b="1" dirty="0">
              <a:solidFill>
                <a:srgbClr val="0000FF"/>
              </a:solidFill>
              <a:latin typeface="Verdana" panose="020B0604030504040204" pitchFamily="34" charset="0"/>
            </a:endParaRPr>
          </a:p>
        </p:txBody>
      </p:sp>
      <p:sp>
        <p:nvSpPr>
          <p:cNvPr id="31765" name="文本框 31764"/>
          <p:cNvSpPr txBox="1"/>
          <p:nvPr/>
        </p:nvSpPr>
        <p:spPr>
          <a:xfrm>
            <a:off x="323850" y="4665663"/>
            <a:ext cx="6491288" cy="457200"/>
          </a:xfrm>
          <a:prstGeom prst="rect">
            <a:avLst/>
          </a:prstGeom>
          <a:noFill/>
          <a:ln w="9525">
            <a:noFill/>
          </a:ln>
        </p:spPr>
        <p:txBody>
          <a:bodyPr wrap="none" anchor="t">
            <a:spAutoFit/>
          </a:bodyPr>
          <a:p>
            <a:r>
              <a:rPr lang="zh-CN" altLang="en-US" sz="2400" b="1" dirty="0">
                <a:latin typeface="Verdana" panose="020B0604030504040204" pitchFamily="34" charset="0"/>
              </a:rPr>
              <a:t>温故而知新，</a:t>
            </a:r>
            <a:r>
              <a:rPr lang="en-US" altLang="zh-CN" sz="2400" b="1" dirty="0">
                <a:latin typeface="Verdana" panose="020B0604030504040204" pitchFamily="34" charset="0"/>
              </a:rPr>
              <a:t>_________</a:t>
            </a:r>
            <a:r>
              <a:rPr lang="zh-CN" altLang="en-US" sz="2400" b="1" dirty="0">
                <a:latin typeface="Verdana" panose="020B0604030504040204" pitchFamily="34" charset="0"/>
              </a:rPr>
              <a:t>。” </a:t>
            </a:r>
            <a:r>
              <a:rPr lang="en-US" altLang="zh-CN" sz="2400" b="1" dirty="0">
                <a:latin typeface="Verdana" panose="020B0604030504040204" pitchFamily="34" charset="0"/>
              </a:rPr>
              <a:t>《</a:t>
            </a:r>
            <a:r>
              <a:rPr lang="zh-CN" altLang="en-US" sz="2400" b="1" dirty="0">
                <a:latin typeface="Verdana" panose="020B0604030504040204" pitchFamily="34" charset="0"/>
              </a:rPr>
              <a:t>论语</a:t>
            </a:r>
            <a:r>
              <a:rPr lang="en-US" altLang="zh-CN" sz="2400" b="1" dirty="0">
                <a:latin typeface="Verdana" panose="020B0604030504040204" pitchFamily="34" charset="0"/>
              </a:rPr>
              <a:t>·</a:t>
            </a:r>
            <a:r>
              <a:rPr lang="zh-CN" altLang="en-US" sz="2400" b="1" dirty="0">
                <a:latin typeface="Verdana" panose="020B0604030504040204" pitchFamily="34" charset="0"/>
              </a:rPr>
              <a:t>为政</a:t>
            </a:r>
            <a:r>
              <a:rPr lang="en-US" altLang="zh-CN" sz="2400" b="1">
                <a:latin typeface="Verdana" panose="020B0604030504040204" pitchFamily="34" charset="0"/>
              </a:rPr>
              <a:t>》</a:t>
            </a:r>
            <a:endParaRPr lang="en-US" altLang="zh-CN" sz="2400" b="1">
              <a:latin typeface="Verdana" panose="020B0604030504040204" pitchFamily="34" charset="0"/>
            </a:endParaRPr>
          </a:p>
        </p:txBody>
      </p:sp>
      <p:sp>
        <p:nvSpPr>
          <p:cNvPr id="31766" name="文本框 31765"/>
          <p:cNvSpPr txBox="1"/>
          <p:nvPr/>
        </p:nvSpPr>
        <p:spPr>
          <a:xfrm>
            <a:off x="323850" y="5229225"/>
            <a:ext cx="7489825" cy="822325"/>
          </a:xfrm>
          <a:prstGeom prst="rect">
            <a:avLst/>
          </a:prstGeom>
          <a:noFill/>
          <a:ln w="9525">
            <a:noFill/>
          </a:ln>
        </p:spPr>
        <p:txBody>
          <a:bodyPr>
            <a:spAutoFit/>
          </a:bodyPr>
          <a:p>
            <a:r>
              <a:rPr lang="en-US" altLang="zh-CN" sz="2400" b="1" dirty="0">
                <a:latin typeface="Verdana" panose="020B0604030504040204" pitchFamily="34" charset="0"/>
              </a:rPr>
              <a:t>“</a:t>
            </a:r>
            <a:r>
              <a:rPr lang="zh-CN" altLang="en-US" sz="2400" b="1" dirty="0">
                <a:latin typeface="Verdana" panose="020B0604030504040204" pitchFamily="34" charset="0"/>
              </a:rPr>
              <a:t>三人行，</a:t>
            </a:r>
            <a:r>
              <a:rPr lang="en-US" altLang="zh-CN" sz="2400" b="1" dirty="0">
                <a:latin typeface="Verdana" panose="020B0604030504040204" pitchFamily="34" charset="0"/>
              </a:rPr>
              <a:t>________</a:t>
            </a:r>
            <a:r>
              <a:rPr lang="zh-CN" altLang="en-US" sz="2400" b="1" dirty="0">
                <a:latin typeface="Verdana" panose="020B0604030504040204" pitchFamily="34" charset="0"/>
              </a:rPr>
              <a:t>。择其善者而从之，</a:t>
            </a:r>
            <a:r>
              <a:rPr lang="en-US" altLang="zh-CN" sz="2400" b="1" dirty="0">
                <a:latin typeface="Verdana" panose="020B0604030504040204" pitchFamily="34" charset="0"/>
              </a:rPr>
              <a:t>____________</a:t>
            </a:r>
            <a:r>
              <a:rPr lang="zh-CN" altLang="en-US" sz="2400" b="1" dirty="0">
                <a:latin typeface="Verdana" panose="020B0604030504040204" pitchFamily="34" charset="0"/>
              </a:rPr>
              <a:t>。”</a:t>
            </a:r>
            <a:r>
              <a:rPr lang="en-US" altLang="zh-CN" sz="2400" b="1" dirty="0">
                <a:latin typeface="Verdana" panose="020B0604030504040204" pitchFamily="34" charset="0"/>
              </a:rPr>
              <a:t>《</a:t>
            </a:r>
            <a:r>
              <a:rPr lang="zh-CN" altLang="en-US" sz="2400" b="1" dirty="0">
                <a:latin typeface="Verdana" panose="020B0604030504040204" pitchFamily="34" charset="0"/>
              </a:rPr>
              <a:t>论语</a:t>
            </a:r>
            <a:r>
              <a:rPr lang="en-US" altLang="zh-CN" sz="2400" b="1">
                <a:latin typeface="Arial" panose="020B0604020202020204" pitchFamily="34" charset="0"/>
              </a:rPr>
              <a:t>·</a:t>
            </a:r>
            <a:r>
              <a:rPr lang="zh-CN" altLang="en-US" sz="2400" b="1" dirty="0">
                <a:latin typeface="Verdana" panose="020B0604030504040204" pitchFamily="34" charset="0"/>
              </a:rPr>
              <a:t>述而</a:t>
            </a:r>
            <a:r>
              <a:rPr lang="en-US" altLang="zh-CN" sz="2400" b="1">
                <a:latin typeface="Verdana" panose="020B0604030504040204" pitchFamily="34" charset="0"/>
              </a:rPr>
              <a:t>》</a:t>
            </a:r>
            <a:endParaRPr lang="en-US" altLang="zh-CN" sz="2400" b="1">
              <a:latin typeface="Verdana" panose="020B0604030504040204" pitchFamily="34" charset="0"/>
            </a:endParaRPr>
          </a:p>
        </p:txBody>
      </p:sp>
      <p:sp>
        <p:nvSpPr>
          <p:cNvPr id="31767" name="文本框 31766"/>
          <p:cNvSpPr txBox="1"/>
          <p:nvPr/>
        </p:nvSpPr>
        <p:spPr>
          <a:xfrm>
            <a:off x="2268538" y="4581525"/>
            <a:ext cx="1716087" cy="457200"/>
          </a:xfrm>
          <a:prstGeom prst="rect">
            <a:avLst/>
          </a:prstGeom>
          <a:noFill/>
          <a:ln w="9525">
            <a:noFill/>
          </a:ln>
        </p:spPr>
        <p:txBody>
          <a:bodyPr wrap="none" anchor="t">
            <a:spAutoFit/>
          </a:bodyPr>
          <a:p>
            <a:r>
              <a:rPr lang="zh-CN" altLang="en-US" sz="2400" b="1" dirty="0">
                <a:solidFill>
                  <a:srgbClr val="0000FF"/>
                </a:solidFill>
                <a:latin typeface="Verdana" panose="020B0604030504040204" pitchFamily="34" charset="0"/>
              </a:rPr>
              <a:t>可以为师矣</a:t>
            </a:r>
            <a:endParaRPr lang="zh-CN" altLang="en-US" sz="2400" b="1" dirty="0">
              <a:solidFill>
                <a:srgbClr val="0000FF"/>
              </a:solidFill>
              <a:latin typeface="Verdana" panose="020B0604030504040204" pitchFamily="34" charset="0"/>
            </a:endParaRPr>
          </a:p>
        </p:txBody>
      </p:sp>
      <p:sp>
        <p:nvSpPr>
          <p:cNvPr id="31768" name="文本框 31767"/>
          <p:cNvSpPr txBox="1"/>
          <p:nvPr/>
        </p:nvSpPr>
        <p:spPr>
          <a:xfrm>
            <a:off x="1692275" y="5157788"/>
            <a:ext cx="1716088" cy="457200"/>
          </a:xfrm>
          <a:prstGeom prst="rect">
            <a:avLst/>
          </a:prstGeom>
          <a:noFill/>
          <a:ln w="9525">
            <a:noFill/>
          </a:ln>
        </p:spPr>
        <p:txBody>
          <a:bodyPr wrap="none" anchor="t">
            <a:spAutoFit/>
          </a:bodyPr>
          <a:p>
            <a:r>
              <a:rPr lang="zh-CN" altLang="en-US" sz="2400" b="1" dirty="0">
                <a:solidFill>
                  <a:srgbClr val="0000FF"/>
                </a:solidFill>
                <a:latin typeface="Verdana" panose="020B0604030504040204" pitchFamily="34" charset="0"/>
              </a:rPr>
              <a:t>必有我师焉</a:t>
            </a:r>
            <a:endParaRPr lang="zh-CN" altLang="en-US" sz="2400" b="1" dirty="0">
              <a:solidFill>
                <a:srgbClr val="0000FF"/>
              </a:solidFill>
              <a:latin typeface="Verdana" panose="020B0604030504040204" pitchFamily="34" charset="0"/>
            </a:endParaRPr>
          </a:p>
        </p:txBody>
      </p:sp>
      <p:sp>
        <p:nvSpPr>
          <p:cNvPr id="31769" name="文本框 31768"/>
          <p:cNvSpPr txBox="1"/>
          <p:nvPr/>
        </p:nvSpPr>
        <p:spPr>
          <a:xfrm>
            <a:off x="611188" y="5589588"/>
            <a:ext cx="2328862" cy="457200"/>
          </a:xfrm>
          <a:prstGeom prst="rect">
            <a:avLst/>
          </a:prstGeom>
          <a:noFill/>
          <a:ln w="9525">
            <a:noFill/>
          </a:ln>
        </p:spPr>
        <p:txBody>
          <a:bodyPr wrap="none" anchor="t">
            <a:spAutoFit/>
          </a:bodyPr>
          <a:p>
            <a:r>
              <a:rPr lang="zh-CN" altLang="en-US" sz="2400" b="1" dirty="0">
                <a:solidFill>
                  <a:srgbClr val="0000FF"/>
                </a:solidFill>
                <a:latin typeface="Verdana" panose="020B0604030504040204" pitchFamily="34" charset="0"/>
              </a:rPr>
              <a:t>其不善者而改之</a:t>
            </a:r>
            <a:endParaRPr lang="zh-CN" altLang="en-US" sz="2400" b="1" dirty="0">
              <a:solidFill>
                <a:srgbClr val="0000FF"/>
              </a:solidFill>
              <a:latin typeface="Verdana" panose="020B0604030504040204" pitchFamily="34" charset="0"/>
            </a:endParaRPr>
          </a:p>
        </p:txBody>
      </p:sp>
      <p:pic>
        <p:nvPicPr>
          <p:cNvPr id="31770" name="图片 31769" descr="孔子1"/>
          <p:cNvPicPr>
            <a:picLocks noChangeAspect="1"/>
          </p:cNvPicPr>
          <p:nvPr/>
        </p:nvPicPr>
        <p:blipFill>
          <a:blip r:embed="rId1"/>
          <a:stretch>
            <a:fillRect/>
          </a:stretch>
        </p:blipFill>
        <p:spPr>
          <a:xfrm>
            <a:off x="6588125" y="4508500"/>
            <a:ext cx="2555875" cy="2160588"/>
          </a:xfrm>
          <a:prstGeom prst="rect">
            <a:avLst/>
          </a:prstGeom>
          <a:solidFill>
            <a:srgbClr val="FC6876"/>
          </a:solidFill>
          <a:ln w="9525" cap="flat" cmpd="sng">
            <a:solidFill>
              <a:srgbClr val="62020B"/>
            </a:solidFill>
            <a:prstDash val="solid"/>
            <a:miter/>
            <a:headEnd type="none" w="med" len="med"/>
            <a:tailEnd type="none" w="med" len="med"/>
          </a:ln>
        </p:spPr>
      </p:pic>
      <p:sp>
        <p:nvSpPr>
          <p:cNvPr id="31771" name="线形标注 2 31770"/>
          <p:cNvSpPr/>
          <p:nvPr/>
        </p:nvSpPr>
        <p:spPr>
          <a:xfrm>
            <a:off x="4859338" y="1916113"/>
            <a:ext cx="1584325" cy="609600"/>
          </a:xfrm>
          <a:prstGeom prst="borderCallout2">
            <a:avLst>
              <a:gd name="adj1" fmla="val 18750"/>
              <a:gd name="adj2" fmla="val -4810"/>
              <a:gd name="adj3" fmla="val 18750"/>
              <a:gd name="adj4" fmla="val -56611"/>
              <a:gd name="adj5" fmla="val 55991"/>
              <a:gd name="adj6" fmla="val -110421"/>
            </a:avLst>
          </a:prstGeom>
          <a:solidFill>
            <a:schemeClr val="bg1"/>
          </a:solidFill>
          <a:ln w="15875" cap="flat" cmpd="sng">
            <a:solidFill>
              <a:srgbClr val="FF00FF"/>
            </a:solidFill>
            <a:prstDash val="solid"/>
            <a:miter/>
            <a:headEnd type="none" w="med" len="med"/>
            <a:tailEnd type="none" w="med" len="med"/>
          </a:ln>
        </p:spPr>
        <p:txBody>
          <a:bodyPr/>
          <a:p>
            <a:pPr algn="ctr"/>
            <a:r>
              <a:rPr lang="zh-CN" altLang="en-US" sz="2400" b="1" dirty="0">
                <a:solidFill>
                  <a:srgbClr val="FF33CC"/>
                </a:solidFill>
                <a:latin typeface="Arial" panose="020B0604020202020204" pitchFamily="34" charset="0"/>
              </a:rPr>
              <a:t>教育原则</a:t>
            </a:r>
            <a:endParaRPr lang="zh-CN" altLang="en-US" sz="2400" b="1">
              <a:solidFill>
                <a:srgbClr val="FF33CC"/>
              </a:solidFill>
              <a:latin typeface="Arial" panose="020B0604020202020204" pitchFamily="34" charset="0"/>
            </a:endParaRPr>
          </a:p>
        </p:txBody>
      </p:sp>
      <p:grpSp>
        <p:nvGrpSpPr>
          <p:cNvPr id="31774" name="组合 31773"/>
          <p:cNvGrpSpPr/>
          <p:nvPr/>
        </p:nvGrpSpPr>
        <p:grpSpPr>
          <a:xfrm>
            <a:off x="6732588" y="3357563"/>
            <a:ext cx="2160587" cy="1081087"/>
            <a:chOff x="4241" y="2115"/>
            <a:chExt cx="1361" cy="681"/>
          </a:xfrm>
        </p:grpSpPr>
        <p:sp>
          <p:nvSpPr>
            <p:cNvPr id="31772" name="流程图: 显示 31771"/>
            <p:cNvSpPr/>
            <p:nvPr/>
          </p:nvSpPr>
          <p:spPr>
            <a:xfrm>
              <a:off x="4241" y="2115"/>
              <a:ext cx="1361" cy="681"/>
            </a:xfrm>
            <a:prstGeom prst="flowChartDisplay">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31773" name="文本框 31772"/>
            <p:cNvSpPr txBox="1"/>
            <p:nvPr/>
          </p:nvSpPr>
          <p:spPr>
            <a:xfrm>
              <a:off x="4422" y="2296"/>
              <a:ext cx="998" cy="288"/>
            </a:xfrm>
            <a:prstGeom prst="rect">
              <a:avLst/>
            </a:prstGeom>
            <a:noFill/>
            <a:ln w="9525">
              <a:noFill/>
            </a:ln>
          </p:spPr>
          <p:txBody>
            <a:bodyPr>
              <a:spAutoFit/>
            </a:bodyPr>
            <a:p>
              <a:pPr>
                <a:spcBef>
                  <a:spcPct val="50000"/>
                </a:spcBef>
              </a:pPr>
              <a:r>
                <a:rPr lang="zh-CN" altLang="en-US" sz="2400" b="1" dirty="0">
                  <a:latin typeface="Arial" panose="020B0604020202020204" pitchFamily="34" charset="0"/>
                </a:rPr>
                <a:t>学习方法</a:t>
              </a:r>
              <a:endParaRPr lang="zh-CN" altLang="en-US" sz="2400" b="1" dirty="0">
                <a:latin typeface="Arial" panose="020B0604020202020204" pitchFamily="34" charset="0"/>
              </a:endParaRPr>
            </a:p>
          </p:txBody>
        </p:sp>
      </p:grpSp>
      <p:sp>
        <p:nvSpPr>
          <p:cNvPr id="31775" name="文本框 31774"/>
          <p:cNvSpPr txBox="1"/>
          <p:nvPr/>
        </p:nvSpPr>
        <p:spPr>
          <a:xfrm>
            <a:off x="395288" y="1125538"/>
            <a:ext cx="7920037" cy="641350"/>
          </a:xfrm>
          <a:prstGeom prst="rect">
            <a:avLst/>
          </a:prstGeom>
          <a:noFill/>
          <a:ln w="9525">
            <a:noFill/>
          </a:ln>
        </p:spPr>
        <p:txBody>
          <a:bodyPr>
            <a:spAutoFit/>
          </a:bodyPr>
          <a:p>
            <a:pPr>
              <a:spcBef>
                <a:spcPct val="50000"/>
              </a:spcBef>
            </a:pPr>
            <a:r>
              <a:rPr lang="zh-CN" altLang="en-US" b="1" dirty="0">
                <a:latin typeface="Arial" panose="020B0604020202020204" pitchFamily="34" charset="0"/>
              </a:rPr>
              <a:t>樊迟问仁 ，子曰：‘爱人’。</a:t>
            </a:r>
            <a:r>
              <a:rPr lang="en-US" altLang="zh-CN" b="1">
                <a:latin typeface="Arial" panose="020B0604020202020204" pitchFamily="34" charset="0"/>
              </a:rPr>
              <a:t>……</a:t>
            </a:r>
            <a:r>
              <a:rPr lang="zh-CN" altLang="en-US" b="1" dirty="0">
                <a:latin typeface="Arial" panose="020B0604020202020204" pitchFamily="34" charset="0"/>
              </a:rPr>
              <a:t>颜渊问仁。子曰：‘克己复礼为仁，一日克己复礼，天下归仁焉 </a:t>
            </a:r>
            <a:endParaRPr lang="zh-CN" altLang="en-US" b="1" dirty="0">
              <a:latin typeface="Arial" panose="020B0604020202020204" pitchFamily="34" charset="0"/>
            </a:endParaRPr>
          </a:p>
        </p:txBody>
      </p:sp>
      <p:grpSp>
        <p:nvGrpSpPr>
          <p:cNvPr id="31746" name="组合 31745"/>
          <p:cNvGrpSpPr/>
          <p:nvPr/>
        </p:nvGrpSpPr>
        <p:grpSpPr>
          <a:xfrm>
            <a:off x="0" y="0"/>
            <a:ext cx="6846888" cy="746125"/>
            <a:chOff x="0" y="164"/>
            <a:chExt cx="4313" cy="470"/>
          </a:xfrm>
        </p:grpSpPr>
        <p:sp>
          <p:nvSpPr>
            <p:cNvPr id="31747" name="文本框 31746"/>
            <p:cNvSpPr txBox="1"/>
            <p:nvPr/>
          </p:nvSpPr>
          <p:spPr>
            <a:xfrm>
              <a:off x="1701" y="346"/>
              <a:ext cx="2612" cy="288"/>
            </a:xfrm>
            <a:prstGeom prst="rect">
              <a:avLst/>
            </a:prstGeom>
            <a:noFill/>
            <a:ln w="9525">
              <a:noFill/>
            </a:ln>
          </p:spPr>
          <p:txBody>
            <a:bodyPr wrap="none" anchor="t">
              <a:spAutoFit/>
            </a:bodyPr>
            <a:p>
              <a:r>
                <a:rPr lang="zh-CN" altLang="en-US" sz="2400" b="1" dirty="0">
                  <a:latin typeface="Verdana" panose="020B0604030504040204" pitchFamily="34" charset="0"/>
                </a:rPr>
                <a:t>孔子关于学习方面的至理名言</a:t>
              </a:r>
              <a:endParaRPr lang="zh-CN" altLang="en-US" sz="2400" b="1" dirty="0">
                <a:latin typeface="Verdana" panose="020B0604030504040204" pitchFamily="34" charset="0"/>
              </a:endParaRPr>
            </a:p>
          </p:txBody>
        </p:sp>
        <p:pic>
          <p:nvPicPr>
            <p:cNvPr id="31748" name="图片 31747" descr="k2"/>
            <p:cNvPicPr>
              <a:picLocks noChangeAspect="1"/>
            </p:cNvPicPr>
            <p:nvPr/>
          </p:nvPicPr>
          <p:blipFill>
            <a:blip r:embed="rId2"/>
            <a:stretch>
              <a:fillRect/>
            </a:stretch>
          </p:blipFill>
          <p:spPr>
            <a:xfrm>
              <a:off x="0" y="164"/>
              <a:ext cx="1724" cy="454"/>
            </a:xfrm>
            <a:prstGeom prst="rect">
              <a:avLst/>
            </a:prstGeom>
            <a:noFill/>
            <a:ln w="9525">
              <a:noFill/>
            </a:ln>
          </p:spPr>
        </p:pic>
        <p:sp>
          <p:nvSpPr>
            <p:cNvPr id="31749" name="文本框 31748"/>
            <p:cNvSpPr txBox="1"/>
            <p:nvPr/>
          </p:nvSpPr>
          <p:spPr>
            <a:xfrm>
              <a:off x="461" y="346"/>
              <a:ext cx="695" cy="288"/>
            </a:xfrm>
            <a:prstGeom prst="rect">
              <a:avLst/>
            </a:prstGeom>
            <a:noFill/>
            <a:ln w="9525">
              <a:noFill/>
            </a:ln>
          </p:spPr>
          <p:txBody>
            <a:bodyPr>
              <a:spAutoFit/>
            </a:bodyPr>
            <a:p>
              <a:r>
                <a:rPr lang="zh-CN" altLang="en-US" sz="2400" b="1" dirty="0">
                  <a:latin typeface="Verdana" panose="020B0604030504040204" pitchFamily="34" charset="0"/>
                </a:rPr>
                <a:t>说一说</a:t>
              </a:r>
              <a:endParaRPr lang="zh-CN" altLang="en-US" sz="2400" b="1" dirty="0">
                <a:latin typeface="Verdana" panose="020B0604030504040204" pitchFamily="34" charset="0"/>
              </a:endParaRPr>
            </a:p>
          </p:txBody>
        </p:sp>
      </p:grpSp>
      <p:grpSp>
        <p:nvGrpSpPr>
          <p:cNvPr id="31780" name="组合 31779"/>
          <p:cNvGrpSpPr/>
          <p:nvPr/>
        </p:nvGrpSpPr>
        <p:grpSpPr>
          <a:xfrm>
            <a:off x="7740650" y="1196975"/>
            <a:ext cx="865188" cy="1727200"/>
            <a:chOff x="4876" y="754"/>
            <a:chExt cx="545" cy="1088"/>
          </a:xfrm>
        </p:grpSpPr>
        <p:sp>
          <p:nvSpPr>
            <p:cNvPr id="31776" name="上箭头 31775"/>
            <p:cNvSpPr/>
            <p:nvPr/>
          </p:nvSpPr>
          <p:spPr>
            <a:xfrm>
              <a:off x="4876" y="754"/>
              <a:ext cx="545" cy="1088"/>
            </a:xfrm>
            <a:prstGeom prst="upArrow">
              <a:avLst>
                <a:gd name="adj1" fmla="val 50000"/>
                <a:gd name="adj2" fmla="val 49908"/>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77" name="文本框 31776"/>
            <p:cNvSpPr txBox="1"/>
            <p:nvPr/>
          </p:nvSpPr>
          <p:spPr>
            <a:xfrm>
              <a:off x="5012" y="1026"/>
              <a:ext cx="308" cy="816"/>
            </a:xfrm>
            <a:prstGeom prst="rect">
              <a:avLst/>
            </a:prstGeom>
            <a:noFill/>
            <a:ln w="9525">
              <a:noFill/>
            </a:ln>
          </p:spPr>
          <p:txBody>
            <a:bodyPr vert="eaVert">
              <a:spAutoFit/>
            </a:bodyPr>
            <a:p>
              <a:pPr>
                <a:spcBef>
                  <a:spcPct val="50000"/>
                </a:spcBef>
              </a:pPr>
              <a:r>
                <a:rPr lang="zh-CN" altLang="en-US" sz="2000" b="1" dirty="0">
                  <a:solidFill>
                    <a:srgbClr val="FF33CC"/>
                  </a:solidFill>
                  <a:latin typeface="Arial" panose="020B0604020202020204" pitchFamily="34" charset="0"/>
                </a:rPr>
                <a:t>因材施教</a:t>
              </a:r>
              <a:endParaRPr lang="zh-CN" altLang="en-US" sz="2000" b="1" dirty="0">
                <a:solidFill>
                  <a:srgbClr val="FF33CC"/>
                </a:solidFill>
                <a:latin typeface="Arial" panose="020B0604020202020204" pitchFamily="34" charset="0"/>
              </a:endParaRPr>
            </a:p>
          </p:txBody>
        </p:sp>
      </p:grpSp>
      <p:sp>
        <p:nvSpPr>
          <p:cNvPr id="31781" name="上箭头 31780">
            <a:hlinkClick r:id="rId3" action="ppaction://hlinksldjump"/>
          </p:cNvPr>
          <p:cNvSpPr/>
          <p:nvPr/>
        </p:nvSpPr>
        <p:spPr>
          <a:xfrm>
            <a:off x="6011863" y="6092825"/>
            <a:ext cx="431800" cy="503238"/>
          </a:xfrm>
          <a:prstGeom prst="up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diamond(in)">
                                      <p:cBhvr>
                                        <p:cTn id="7" dur="2000"/>
                                        <p:tgtEl>
                                          <p:spTgt spid="31750"/>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1770"/>
                                        </p:tgtEl>
                                        <p:attrNameLst>
                                          <p:attrName>style.visibility</p:attrName>
                                        </p:attrNameLst>
                                      </p:cBhvr>
                                      <p:to>
                                        <p:strVal val="visible"/>
                                      </p:to>
                                    </p:set>
                                    <p:animEffect transition="in" filter="wedge">
                                      <p:cBhvr>
                                        <p:cTn id="12" dur="2000"/>
                                        <p:tgtEl>
                                          <p:spTgt spid="31770"/>
                                        </p:tgtEl>
                                      </p:cBhvr>
                                    </p:animEffect>
                                  </p:childTnLst>
                                </p:cTn>
                              </p:par>
                            </p:childTnLst>
                          </p:cTn>
                        </p:par>
                      </p:childTnLst>
                    </p:cTn>
                  </p:par>
                  <p:par>
                    <p:cTn id="13" fill="hold">
                      <p:stCondLst>
                        <p:cond delay="indefinite"/>
                      </p:stCondLst>
                      <p:childTnLst>
                        <p:par>
                          <p:cTn id="14" fill="hold">
                            <p:stCondLst>
                              <p:cond delay="0"/>
                            </p:stCondLst>
                            <p:childTnLst>
                              <p:par>
                                <p:cTn id="15" presetID="38" presetClass="entr" presetSubtype="0" accel="50000" fill="hold" grpId="0" nodeType="clickEffect">
                                  <p:stCondLst>
                                    <p:cond delay="0"/>
                                  </p:stCondLst>
                                  <p:iterate type="lt">
                                    <p:tmPct val="50000"/>
                                  </p:iterate>
                                  <p:childTnLst>
                                    <p:set>
                                      <p:cBhvr>
                                        <p:cTn id="16" dur="1" fill="hold">
                                          <p:stCondLst>
                                            <p:cond delay="0"/>
                                          </p:stCondLst>
                                        </p:cTn>
                                        <p:tgtEl>
                                          <p:spTgt spid="31751"/>
                                        </p:tgtEl>
                                        <p:attrNameLst>
                                          <p:attrName>style.visibility</p:attrName>
                                        </p:attrNameLst>
                                      </p:cBhvr>
                                      <p:to>
                                        <p:strVal val="visible"/>
                                      </p:to>
                                    </p:set>
                                    <p:set>
                                      <p:cBhvr>
                                        <p:cTn id="17" dur="228" fill="hold">
                                          <p:stCondLst>
                                            <p:cond delay="0"/>
                                          </p:stCondLst>
                                        </p:cTn>
                                        <p:tgtEl>
                                          <p:spTgt spid="31751"/>
                                        </p:tgtEl>
                                        <p:attrNameLst>
                                          <p:attrName>style.rotation</p:attrName>
                                        </p:attrNameLst>
                                      </p:cBhvr>
                                      <p:to>
                                        <p:strVal val="-45.0"/>
                                      </p:to>
                                    </p:set>
                                    <p:anim calcmode="lin" valueType="num">
                                      <p:cBhvr>
                                        <p:cTn id="18" dur="228" fill="hold">
                                          <p:stCondLst>
                                            <p:cond delay="228"/>
                                          </p:stCondLst>
                                        </p:cTn>
                                        <p:tgtEl>
                                          <p:spTgt spid="31751"/>
                                        </p:tgtEl>
                                        <p:attrNameLst>
                                          <p:attrName>style.rotation</p:attrName>
                                        </p:attrNameLst>
                                      </p:cBhvr>
                                      <p:tavLst>
                                        <p:tav tm="0">
                                          <p:val>
                                            <p:fltVal val="-45.000000"/>
                                          </p:val>
                                        </p:tav>
                                        <p:tav tm="69900">
                                          <p:val>
                                            <p:fltVal val="45.000000"/>
                                          </p:val>
                                        </p:tav>
                                        <p:tav tm="100000">
                                          <p:val>
                                            <p:fltVal val="0.000000"/>
                                          </p:val>
                                        </p:tav>
                                      </p:tavLst>
                                    </p:anim>
                                    <p:anim calcmode="lin" valueType="num">
                                      <p:cBhvr>
                                        <p:cTn id="19" dur="228" fill="hold">
                                          <p:stCondLst>
                                            <p:cond delay="0"/>
                                          </p:stCondLst>
                                        </p:cTn>
                                        <p:tgtEl>
                                          <p:spTgt spid="31751"/>
                                        </p:tgtEl>
                                        <p:attrNameLst>
                                          <p:attrName>ppt_y</p:attrName>
                                        </p:attrNameLst>
                                      </p:cBhvr>
                                      <p:tavLst>
                                        <p:tav tm="0">
                                          <p:val>
                                            <p:strVal val="#ppt_y-1"/>
                                          </p:val>
                                        </p:tav>
                                        <p:tav tm="100000">
                                          <p:val>
                                            <p:strVal val="#ppt_y-(0.354*#ppt_w-0.172*#ppt_h)"/>
                                          </p:val>
                                        </p:tav>
                                      </p:tavLst>
                                    </p:anim>
                                    <p:anim calcmode="lin" valueType="num">
                                      <p:cBhvr>
                                        <p:cTn id="20" dur="78" decel="50000" autoRev="1" fill="hold">
                                          <p:stCondLst>
                                            <p:cond delay="228"/>
                                          </p:stCondLst>
                                        </p:cTn>
                                        <p:tgtEl>
                                          <p:spTgt spid="31751"/>
                                        </p:tgtEl>
                                        <p:attrNameLst>
                                          <p:attrName>ppt_y</p:attrName>
                                        </p:attrNameLst>
                                      </p:cBhvr>
                                      <p:tavLst>
                                        <p:tav tm="0">
                                          <p:val>
                                            <p:strVal val="#ppt_y-(0.354*#ppt_w-0.172*#ppt_h)"/>
                                          </p:val>
                                        </p:tav>
                                        <p:tav tm="100000">
                                          <p:val>
                                            <p:strVal val="#ppt_y-(0.354*#ppt_w-0.172*#ppt_h)-#ppt_h/2"/>
                                          </p:val>
                                        </p:tav>
                                      </p:tavLst>
                                    </p:anim>
                                    <p:anim calcmode="lin" valueType="num">
                                      <p:cBhvr>
                                        <p:cTn id="21" dur="68" fill="hold">
                                          <p:stCondLst>
                                            <p:cond delay="432"/>
                                          </p:stCondLst>
                                        </p:cTn>
                                        <p:tgtEl>
                                          <p:spTgt spid="31751"/>
                                        </p:tgtEl>
                                        <p:attrNameLst>
                                          <p:attrName>ppt_y</p:attrName>
                                        </p:attrNameLst>
                                      </p:cBhvr>
                                      <p:tavLst>
                                        <p:tav tm="0">
                                          <p:val>
                                            <p:strVal val="#ppt_y-(0.354*#ppt_w-0.172*#ppt_h)"/>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31755"/>
                                        </p:tgtEl>
                                        <p:attrNameLst>
                                          <p:attrName>style.visibility</p:attrName>
                                        </p:attrNameLst>
                                      </p:cBhvr>
                                      <p:to>
                                        <p:strVal val="visible"/>
                                      </p:to>
                                    </p:set>
                                    <p:animEffect transition="in" filter="diamond(in)">
                                      <p:cBhvr>
                                        <p:cTn id="26" dur="2000"/>
                                        <p:tgtEl>
                                          <p:spTgt spid="31755"/>
                                        </p:tgtEl>
                                      </p:cBhvr>
                                    </p:animEffect>
                                  </p:childTnLst>
                                </p:cTn>
                              </p:par>
                            </p:childTnLst>
                          </p:cTn>
                        </p:par>
                      </p:childTnLst>
                    </p:cTn>
                  </p:par>
                  <p:par>
                    <p:cTn id="27" fill="hold">
                      <p:stCondLst>
                        <p:cond delay="indefinite"/>
                      </p:stCondLst>
                      <p:childTnLst>
                        <p:par>
                          <p:cTn id="28" fill="hold">
                            <p:stCondLst>
                              <p:cond delay="0"/>
                            </p:stCondLst>
                            <p:childTnLst>
                              <p:par>
                                <p:cTn id="29" presetID="38" presetClass="entr" presetSubtype="0" accel="50000" fill="hold" grpId="0" nodeType="clickEffect">
                                  <p:stCondLst>
                                    <p:cond delay="0"/>
                                  </p:stCondLst>
                                  <p:iterate type="lt">
                                    <p:tmPct val="50000"/>
                                  </p:iterate>
                                  <p:childTnLst>
                                    <p:set>
                                      <p:cBhvr>
                                        <p:cTn id="30" dur="1" fill="hold">
                                          <p:stCondLst>
                                            <p:cond delay="0"/>
                                          </p:stCondLst>
                                        </p:cTn>
                                        <p:tgtEl>
                                          <p:spTgt spid="31756"/>
                                        </p:tgtEl>
                                        <p:attrNameLst>
                                          <p:attrName>style.visibility</p:attrName>
                                        </p:attrNameLst>
                                      </p:cBhvr>
                                      <p:to>
                                        <p:strVal val="visible"/>
                                      </p:to>
                                    </p:set>
                                    <p:set>
                                      <p:cBhvr>
                                        <p:cTn id="31" dur="228" fill="hold">
                                          <p:stCondLst>
                                            <p:cond delay="0"/>
                                          </p:stCondLst>
                                        </p:cTn>
                                        <p:tgtEl>
                                          <p:spTgt spid="31756"/>
                                        </p:tgtEl>
                                        <p:attrNameLst>
                                          <p:attrName>style.rotation</p:attrName>
                                        </p:attrNameLst>
                                      </p:cBhvr>
                                      <p:to>
                                        <p:strVal val="-45.0"/>
                                      </p:to>
                                    </p:set>
                                    <p:anim calcmode="lin" valueType="num">
                                      <p:cBhvr>
                                        <p:cTn id="32" dur="228" fill="hold">
                                          <p:stCondLst>
                                            <p:cond delay="228"/>
                                          </p:stCondLst>
                                        </p:cTn>
                                        <p:tgtEl>
                                          <p:spTgt spid="31756"/>
                                        </p:tgtEl>
                                        <p:attrNameLst>
                                          <p:attrName>style.rotation</p:attrName>
                                        </p:attrNameLst>
                                      </p:cBhvr>
                                      <p:tavLst>
                                        <p:tav tm="0">
                                          <p:val>
                                            <p:fltVal val="-45.000000"/>
                                          </p:val>
                                        </p:tav>
                                        <p:tav tm="69900">
                                          <p:val>
                                            <p:fltVal val="45.000000"/>
                                          </p:val>
                                        </p:tav>
                                        <p:tav tm="100000">
                                          <p:val>
                                            <p:fltVal val="0.000000"/>
                                          </p:val>
                                        </p:tav>
                                      </p:tavLst>
                                    </p:anim>
                                    <p:anim calcmode="lin" valueType="num">
                                      <p:cBhvr>
                                        <p:cTn id="33" dur="228" fill="hold">
                                          <p:stCondLst>
                                            <p:cond delay="0"/>
                                          </p:stCondLst>
                                        </p:cTn>
                                        <p:tgtEl>
                                          <p:spTgt spid="31756"/>
                                        </p:tgtEl>
                                        <p:attrNameLst>
                                          <p:attrName>ppt_y</p:attrName>
                                        </p:attrNameLst>
                                      </p:cBhvr>
                                      <p:tavLst>
                                        <p:tav tm="0">
                                          <p:val>
                                            <p:strVal val="#ppt_y-1"/>
                                          </p:val>
                                        </p:tav>
                                        <p:tav tm="100000">
                                          <p:val>
                                            <p:strVal val="#ppt_y-(0.354*#ppt_w-0.172*#ppt_h)"/>
                                          </p:val>
                                        </p:tav>
                                      </p:tavLst>
                                    </p:anim>
                                    <p:anim calcmode="lin" valueType="num">
                                      <p:cBhvr>
                                        <p:cTn id="34" dur="78" decel="50000" autoRev="1" fill="hold">
                                          <p:stCondLst>
                                            <p:cond delay="228"/>
                                          </p:stCondLst>
                                        </p:cTn>
                                        <p:tgtEl>
                                          <p:spTgt spid="31756"/>
                                        </p:tgtEl>
                                        <p:attrNameLst>
                                          <p:attrName>ppt_y</p:attrName>
                                        </p:attrNameLst>
                                      </p:cBhvr>
                                      <p:tavLst>
                                        <p:tav tm="0">
                                          <p:val>
                                            <p:strVal val="#ppt_y-(0.354*#ppt_w-0.172*#ppt_h)"/>
                                          </p:val>
                                        </p:tav>
                                        <p:tav tm="100000">
                                          <p:val>
                                            <p:strVal val="#ppt_y-(0.354*#ppt_w-0.172*#ppt_h)-#ppt_h/2"/>
                                          </p:val>
                                        </p:tav>
                                      </p:tavLst>
                                    </p:anim>
                                    <p:anim calcmode="lin" valueType="num">
                                      <p:cBhvr>
                                        <p:cTn id="35" dur="68" fill="hold">
                                          <p:stCondLst>
                                            <p:cond delay="432"/>
                                          </p:stCondLst>
                                        </p:cTn>
                                        <p:tgtEl>
                                          <p:spTgt spid="31756"/>
                                        </p:tgtEl>
                                        <p:attrNameLst>
                                          <p:attrName>ppt_y</p:attrName>
                                        </p:attrNameLst>
                                      </p:cBhvr>
                                      <p:tavLst>
                                        <p:tav tm="0">
                                          <p:val>
                                            <p:strVal val="#ppt_y-(0.354*#ppt_w-0.172*#ppt_h)"/>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31757"/>
                                        </p:tgtEl>
                                        <p:attrNameLst>
                                          <p:attrName>style.visibility</p:attrName>
                                        </p:attrNameLst>
                                      </p:cBhvr>
                                      <p:to>
                                        <p:strVal val="visible"/>
                                      </p:to>
                                    </p:set>
                                    <p:animEffect transition="in" filter="diamond(in)">
                                      <p:cBhvr>
                                        <p:cTn id="40" dur="2000"/>
                                        <p:tgtEl>
                                          <p:spTgt spid="31757"/>
                                        </p:tgtEl>
                                      </p:cBhvr>
                                    </p:animEffect>
                                  </p:childTnLst>
                                </p:cTn>
                              </p:par>
                            </p:childTnLst>
                          </p:cTn>
                        </p:par>
                      </p:childTnLst>
                    </p:cTn>
                  </p:par>
                  <p:par>
                    <p:cTn id="41" fill="hold">
                      <p:stCondLst>
                        <p:cond delay="indefinite"/>
                      </p:stCondLst>
                      <p:childTnLst>
                        <p:par>
                          <p:cTn id="42" fill="hold">
                            <p:stCondLst>
                              <p:cond delay="0"/>
                            </p:stCondLst>
                            <p:childTnLst>
                              <p:par>
                                <p:cTn id="43" presetID="38" presetClass="entr" presetSubtype="0" accel="50000" fill="hold" grpId="0" nodeType="clickEffect">
                                  <p:stCondLst>
                                    <p:cond delay="0"/>
                                  </p:stCondLst>
                                  <p:iterate type="lt">
                                    <p:tmPct val="50000"/>
                                  </p:iterate>
                                  <p:childTnLst>
                                    <p:set>
                                      <p:cBhvr>
                                        <p:cTn id="44" dur="1" fill="hold">
                                          <p:stCondLst>
                                            <p:cond delay="0"/>
                                          </p:stCondLst>
                                        </p:cTn>
                                        <p:tgtEl>
                                          <p:spTgt spid="31759"/>
                                        </p:tgtEl>
                                        <p:attrNameLst>
                                          <p:attrName>style.visibility</p:attrName>
                                        </p:attrNameLst>
                                      </p:cBhvr>
                                      <p:to>
                                        <p:strVal val="visible"/>
                                      </p:to>
                                    </p:set>
                                    <p:set>
                                      <p:cBhvr>
                                        <p:cTn id="45" dur="228" fill="hold">
                                          <p:stCondLst>
                                            <p:cond delay="0"/>
                                          </p:stCondLst>
                                        </p:cTn>
                                        <p:tgtEl>
                                          <p:spTgt spid="31759"/>
                                        </p:tgtEl>
                                        <p:attrNameLst>
                                          <p:attrName>style.rotation</p:attrName>
                                        </p:attrNameLst>
                                      </p:cBhvr>
                                      <p:to>
                                        <p:strVal val="-45.0"/>
                                      </p:to>
                                    </p:set>
                                    <p:anim calcmode="lin" valueType="num">
                                      <p:cBhvr>
                                        <p:cTn id="46" dur="228" fill="hold">
                                          <p:stCondLst>
                                            <p:cond delay="228"/>
                                          </p:stCondLst>
                                        </p:cTn>
                                        <p:tgtEl>
                                          <p:spTgt spid="31759"/>
                                        </p:tgtEl>
                                        <p:attrNameLst>
                                          <p:attrName>style.rotation</p:attrName>
                                        </p:attrNameLst>
                                      </p:cBhvr>
                                      <p:tavLst>
                                        <p:tav tm="0">
                                          <p:val>
                                            <p:fltVal val="-45.000000"/>
                                          </p:val>
                                        </p:tav>
                                        <p:tav tm="69900">
                                          <p:val>
                                            <p:fltVal val="45.000000"/>
                                          </p:val>
                                        </p:tav>
                                        <p:tav tm="100000">
                                          <p:val>
                                            <p:fltVal val="0.000000"/>
                                          </p:val>
                                        </p:tav>
                                      </p:tavLst>
                                    </p:anim>
                                    <p:anim calcmode="lin" valueType="num">
                                      <p:cBhvr>
                                        <p:cTn id="47" dur="228" fill="hold">
                                          <p:stCondLst>
                                            <p:cond delay="0"/>
                                          </p:stCondLst>
                                        </p:cTn>
                                        <p:tgtEl>
                                          <p:spTgt spid="31759"/>
                                        </p:tgtEl>
                                        <p:attrNameLst>
                                          <p:attrName>ppt_y</p:attrName>
                                        </p:attrNameLst>
                                      </p:cBhvr>
                                      <p:tavLst>
                                        <p:tav tm="0">
                                          <p:val>
                                            <p:strVal val="#ppt_y-1"/>
                                          </p:val>
                                        </p:tav>
                                        <p:tav tm="100000">
                                          <p:val>
                                            <p:strVal val="#ppt_y-(0.354*#ppt_w-0.172*#ppt_h)"/>
                                          </p:val>
                                        </p:tav>
                                      </p:tavLst>
                                    </p:anim>
                                    <p:anim calcmode="lin" valueType="num">
                                      <p:cBhvr>
                                        <p:cTn id="48" dur="78" decel="50000" autoRev="1" fill="hold">
                                          <p:stCondLst>
                                            <p:cond delay="228"/>
                                          </p:stCondLst>
                                        </p:cTn>
                                        <p:tgtEl>
                                          <p:spTgt spid="31759"/>
                                        </p:tgtEl>
                                        <p:attrNameLst>
                                          <p:attrName>ppt_y</p:attrName>
                                        </p:attrNameLst>
                                      </p:cBhvr>
                                      <p:tavLst>
                                        <p:tav tm="0">
                                          <p:val>
                                            <p:strVal val="#ppt_y-(0.354*#ppt_w-0.172*#ppt_h)"/>
                                          </p:val>
                                        </p:tav>
                                        <p:tav tm="100000">
                                          <p:val>
                                            <p:strVal val="#ppt_y-(0.354*#ppt_w-0.172*#ppt_h)-#ppt_h/2"/>
                                          </p:val>
                                        </p:tav>
                                      </p:tavLst>
                                    </p:anim>
                                    <p:anim calcmode="lin" valueType="num">
                                      <p:cBhvr>
                                        <p:cTn id="49" dur="68" fill="hold">
                                          <p:stCondLst>
                                            <p:cond delay="432"/>
                                          </p:stCondLst>
                                        </p:cTn>
                                        <p:tgtEl>
                                          <p:spTgt spid="31759"/>
                                        </p:tgtEl>
                                        <p:attrNameLst>
                                          <p:attrName>ppt_y</p:attrName>
                                        </p:attrNameLst>
                                      </p:cBhvr>
                                      <p:tavLst>
                                        <p:tav tm="0">
                                          <p:val>
                                            <p:strVal val="#ppt_y-(0.354*#ppt_w-0.172*#ppt_h)"/>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8" presetClass="entr" presetSubtype="0" accel="50000" fill="hold" grpId="0" nodeType="clickEffect">
                                  <p:stCondLst>
                                    <p:cond delay="0"/>
                                  </p:stCondLst>
                                  <p:iterate type="lt">
                                    <p:tmPct val="50000"/>
                                  </p:iterate>
                                  <p:childTnLst>
                                    <p:set>
                                      <p:cBhvr>
                                        <p:cTn id="53" dur="1" fill="hold">
                                          <p:stCondLst>
                                            <p:cond delay="0"/>
                                          </p:stCondLst>
                                        </p:cTn>
                                        <p:tgtEl>
                                          <p:spTgt spid="31760"/>
                                        </p:tgtEl>
                                        <p:attrNameLst>
                                          <p:attrName>style.visibility</p:attrName>
                                        </p:attrNameLst>
                                      </p:cBhvr>
                                      <p:to>
                                        <p:strVal val="visible"/>
                                      </p:to>
                                    </p:set>
                                    <p:set>
                                      <p:cBhvr>
                                        <p:cTn id="54" dur="455" fill="hold">
                                          <p:stCondLst>
                                            <p:cond delay="0"/>
                                          </p:stCondLst>
                                        </p:cTn>
                                        <p:tgtEl>
                                          <p:spTgt spid="31760"/>
                                        </p:tgtEl>
                                        <p:attrNameLst>
                                          <p:attrName>style.rotation</p:attrName>
                                        </p:attrNameLst>
                                      </p:cBhvr>
                                      <p:to>
                                        <p:strVal val="-45.0"/>
                                      </p:to>
                                    </p:set>
                                    <p:anim calcmode="lin" valueType="num">
                                      <p:cBhvr>
                                        <p:cTn id="55" dur="455" fill="hold">
                                          <p:stCondLst>
                                            <p:cond delay="455"/>
                                          </p:stCondLst>
                                        </p:cTn>
                                        <p:tgtEl>
                                          <p:spTgt spid="31760"/>
                                        </p:tgtEl>
                                        <p:attrNameLst>
                                          <p:attrName>style.rotation</p:attrName>
                                        </p:attrNameLst>
                                      </p:cBhvr>
                                      <p:tavLst>
                                        <p:tav tm="0">
                                          <p:val>
                                            <p:fltVal val="-45.000000"/>
                                          </p:val>
                                        </p:tav>
                                        <p:tav tm="69900">
                                          <p:val>
                                            <p:fltVal val="45.000000"/>
                                          </p:val>
                                        </p:tav>
                                        <p:tav tm="100000">
                                          <p:val>
                                            <p:fltVal val="0.000000"/>
                                          </p:val>
                                        </p:tav>
                                      </p:tavLst>
                                    </p:anim>
                                    <p:anim calcmode="lin" valueType="num">
                                      <p:cBhvr>
                                        <p:cTn id="56" dur="455" fill="hold">
                                          <p:stCondLst>
                                            <p:cond delay="0"/>
                                          </p:stCondLst>
                                        </p:cTn>
                                        <p:tgtEl>
                                          <p:spTgt spid="31760"/>
                                        </p:tgtEl>
                                        <p:attrNameLst>
                                          <p:attrName>ppt_y</p:attrName>
                                        </p:attrNameLst>
                                      </p:cBhvr>
                                      <p:tavLst>
                                        <p:tav tm="0">
                                          <p:val>
                                            <p:strVal val="#ppt_y-1"/>
                                          </p:val>
                                        </p:tav>
                                        <p:tav tm="100000">
                                          <p:val>
                                            <p:strVal val="#ppt_y-(0.354*#ppt_w-0.172*#ppt_h)"/>
                                          </p:val>
                                        </p:tav>
                                      </p:tavLst>
                                    </p:anim>
                                    <p:anim calcmode="lin" valueType="num">
                                      <p:cBhvr>
                                        <p:cTn id="57" dur="156" decel="50000" autoRev="1" fill="hold">
                                          <p:stCondLst>
                                            <p:cond delay="455"/>
                                          </p:stCondLst>
                                        </p:cTn>
                                        <p:tgtEl>
                                          <p:spTgt spid="31760"/>
                                        </p:tgtEl>
                                        <p:attrNameLst>
                                          <p:attrName>ppt_y</p:attrName>
                                        </p:attrNameLst>
                                      </p:cBhvr>
                                      <p:tavLst>
                                        <p:tav tm="0">
                                          <p:val>
                                            <p:strVal val="#ppt_y-(0.354*#ppt_w-0.172*#ppt_h)"/>
                                          </p:val>
                                        </p:tav>
                                        <p:tav tm="100000">
                                          <p:val>
                                            <p:strVal val="#ppt_y-(0.354*#ppt_w-0.172*#ppt_h)-#ppt_h/2"/>
                                          </p:val>
                                        </p:tav>
                                      </p:tavLst>
                                    </p:anim>
                                    <p:anim calcmode="lin" valueType="num">
                                      <p:cBhvr>
                                        <p:cTn id="58" dur="136" fill="hold">
                                          <p:stCondLst>
                                            <p:cond delay="864"/>
                                          </p:stCondLst>
                                        </p:cTn>
                                        <p:tgtEl>
                                          <p:spTgt spid="31760"/>
                                        </p:tgtEl>
                                        <p:attrNameLst>
                                          <p:attrName>ppt_y</p:attrName>
                                        </p:attrNameLst>
                                      </p:cBhvr>
                                      <p:tavLst>
                                        <p:tav tm="0">
                                          <p:val>
                                            <p:strVal val="#ppt_y-(0.354*#ppt_w-0.172*#ppt_h)"/>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8" presetClass="entr" presetSubtype="16" fill="hold" grpId="0" nodeType="clickEffect">
                                  <p:stCondLst>
                                    <p:cond delay="0"/>
                                  </p:stCondLst>
                                  <p:childTnLst>
                                    <p:set>
                                      <p:cBhvr>
                                        <p:cTn id="62" dur="1" fill="hold">
                                          <p:stCondLst>
                                            <p:cond delay="0"/>
                                          </p:stCondLst>
                                        </p:cTn>
                                        <p:tgtEl>
                                          <p:spTgt spid="31758"/>
                                        </p:tgtEl>
                                        <p:attrNameLst>
                                          <p:attrName>style.visibility</p:attrName>
                                        </p:attrNameLst>
                                      </p:cBhvr>
                                      <p:to>
                                        <p:strVal val="visible"/>
                                      </p:to>
                                    </p:set>
                                    <p:animEffect transition="in" filter="diamond(in)">
                                      <p:cBhvr>
                                        <p:cTn id="63" dur="2000"/>
                                        <p:tgtEl>
                                          <p:spTgt spid="31758"/>
                                        </p:tgtEl>
                                      </p:cBhvr>
                                    </p:animEffect>
                                  </p:childTnLst>
                                </p:cTn>
                              </p:par>
                            </p:childTnLst>
                          </p:cTn>
                        </p:par>
                      </p:childTnLst>
                    </p:cTn>
                  </p:par>
                  <p:par>
                    <p:cTn id="64" fill="hold">
                      <p:stCondLst>
                        <p:cond delay="indefinite"/>
                      </p:stCondLst>
                      <p:childTnLst>
                        <p:par>
                          <p:cTn id="65" fill="hold">
                            <p:stCondLst>
                              <p:cond delay="0"/>
                            </p:stCondLst>
                            <p:childTnLst>
                              <p:par>
                                <p:cTn id="66" presetID="38" presetClass="entr" presetSubtype="0" accel="50000" fill="hold" grpId="0" nodeType="clickEffect">
                                  <p:stCondLst>
                                    <p:cond delay="0"/>
                                  </p:stCondLst>
                                  <p:iterate type="lt">
                                    <p:tmPct val="50000"/>
                                  </p:iterate>
                                  <p:childTnLst>
                                    <p:set>
                                      <p:cBhvr>
                                        <p:cTn id="67" dur="1" fill="hold">
                                          <p:stCondLst>
                                            <p:cond delay="0"/>
                                          </p:stCondLst>
                                        </p:cTn>
                                        <p:tgtEl>
                                          <p:spTgt spid="31761"/>
                                        </p:tgtEl>
                                        <p:attrNameLst>
                                          <p:attrName>style.visibility</p:attrName>
                                        </p:attrNameLst>
                                      </p:cBhvr>
                                      <p:to>
                                        <p:strVal val="visible"/>
                                      </p:to>
                                    </p:set>
                                    <p:set>
                                      <p:cBhvr>
                                        <p:cTn id="68" dur="228" fill="hold">
                                          <p:stCondLst>
                                            <p:cond delay="0"/>
                                          </p:stCondLst>
                                        </p:cTn>
                                        <p:tgtEl>
                                          <p:spTgt spid="31761"/>
                                        </p:tgtEl>
                                        <p:attrNameLst>
                                          <p:attrName>style.rotation</p:attrName>
                                        </p:attrNameLst>
                                      </p:cBhvr>
                                      <p:to>
                                        <p:strVal val="-45.0"/>
                                      </p:to>
                                    </p:set>
                                    <p:anim calcmode="lin" valueType="num">
                                      <p:cBhvr>
                                        <p:cTn id="69" dur="228" fill="hold">
                                          <p:stCondLst>
                                            <p:cond delay="228"/>
                                          </p:stCondLst>
                                        </p:cTn>
                                        <p:tgtEl>
                                          <p:spTgt spid="31761"/>
                                        </p:tgtEl>
                                        <p:attrNameLst>
                                          <p:attrName>style.rotation</p:attrName>
                                        </p:attrNameLst>
                                      </p:cBhvr>
                                      <p:tavLst>
                                        <p:tav tm="0">
                                          <p:val>
                                            <p:fltVal val="-45.000000"/>
                                          </p:val>
                                        </p:tav>
                                        <p:tav tm="69900">
                                          <p:val>
                                            <p:fltVal val="45.000000"/>
                                          </p:val>
                                        </p:tav>
                                        <p:tav tm="100000">
                                          <p:val>
                                            <p:fltVal val="0.000000"/>
                                          </p:val>
                                        </p:tav>
                                      </p:tavLst>
                                    </p:anim>
                                    <p:anim calcmode="lin" valueType="num">
                                      <p:cBhvr>
                                        <p:cTn id="70" dur="228" fill="hold">
                                          <p:stCondLst>
                                            <p:cond delay="0"/>
                                          </p:stCondLst>
                                        </p:cTn>
                                        <p:tgtEl>
                                          <p:spTgt spid="31761"/>
                                        </p:tgtEl>
                                        <p:attrNameLst>
                                          <p:attrName>ppt_y</p:attrName>
                                        </p:attrNameLst>
                                      </p:cBhvr>
                                      <p:tavLst>
                                        <p:tav tm="0">
                                          <p:val>
                                            <p:strVal val="#ppt_y-1"/>
                                          </p:val>
                                        </p:tav>
                                        <p:tav tm="100000">
                                          <p:val>
                                            <p:strVal val="#ppt_y-(0.354*#ppt_w-0.172*#ppt_h)"/>
                                          </p:val>
                                        </p:tav>
                                      </p:tavLst>
                                    </p:anim>
                                    <p:anim calcmode="lin" valueType="num">
                                      <p:cBhvr>
                                        <p:cTn id="71" dur="78" decel="50000" autoRev="1" fill="hold">
                                          <p:stCondLst>
                                            <p:cond delay="228"/>
                                          </p:stCondLst>
                                        </p:cTn>
                                        <p:tgtEl>
                                          <p:spTgt spid="31761"/>
                                        </p:tgtEl>
                                        <p:attrNameLst>
                                          <p:attrName>ppt_y</p:attrName>
                                        </p:attrNameLst>
                                      </p:cBhvr>
                                      <p:tavLst>
                                        <p:tav tm="0">
                                          <p:val>
                                            <p:strVal val="#ppt_y-(0.354*#ppt_w-0.172*#ppt_h)"/>
                                          </p:val>
                                        </p:tav>
                                        <p:tav tm="100000">
                                          <p:val>
                                            <p:strVal val="#ppt_y-(0.354*#ppt_w-0.172*#ppt_h)-#ppt_h/2"/>
                                          </p:val>
                                        </p:tav>
                                      </p:tavLst>
                                    </p:anim>
                                    <p:anim calcmode="lin" valueType="num">
                                      <p:cBhvr>
                                        <p:cTn id="72" dur="68" fill="hold">
                                          <p:stCondLst>
                                            <p:cond delay="432"/>
                                          </p:stCondLst>
                                        </p:cTn>
                                        <p:tgtEl>
                                          <p:spTgt spid="31761"/>
                                        </p:tgtEl>
                                        <p:attrNameLst>
                                          <p:attrName>ppt_y</p:attrName>
                                        </p:attrNameLst>
                                      </p:cBhvr>
                                      <p:tavLst>
                                        <p:tav tm="0">
                                          <p:val>
                                            <p:strVal val="#ppt_y-(0.354*#ppt_w-0.172*#ppt_h)"/>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8" presetClass="entr" presetSubtype="0" accel="50000" fill="hold" grpId="0" nodeType="clickEffect">
                                  <p:stCondLst>
                                    <p:cond delay="0"/>
                                  </p:stCondLst>
                                  <p:iterate type="lt">
                                    <p:tmPct val="50000"/>
                                  </p:iterate>
                                  <p:childTnLst>
                                    <p:set>
                                      <p:cBhvr>
                                        <p:cTn id="76" dur="1" fill="hold">
                                          <p:stCondLst>
                                            <p:cond delay="0"/>
                                          </p:stCondLst>
                                        </p:cTn>
                                        <p:tgtEl>
                                          <p:spTgt spid="31762"/>
                                        </p:tgtEl>
                                        <p:attrNameLst>
                                          <p:attrName>style.visibility</p:attrName>
                                        </p:attrNameLst>
                                      </p:cBhvr>
                                      <p:to>
                                        <p:strVal val="visible"/>
                                      </p:to>
                                    </p:set>
                                    <p:set>
                                      <p:cBhvr>
                                        <p:cTn id="77" dur="228" fill="hold">
                                          <p:stCondLst>
                                            <p:cond delay="0"/>
                                          </p:stCondLst>
                                        </p:cTn>
                                        <p:tgtEl>
                                          <p:spTgt spid="31762"/>
                                        </p:tgtEl>
                                        <p:attrNameLst>
                                          <p:attrName>style.rotation</p:attrName>
                                        </p:attrNameLst>
                                      </p:cBhvr>
                                      <p:to>
                                        <p:strVal val="-45.0"/>
                                      </p:to>
                                    </p:set>
                                    <p:anim calcmode="lin" valueType="num">
                                      <p:cBhvr>
                                        <p:cTn id="78" dur="228" fill="hold">
                                          <p:stCondLst>
                                            <p:cond delay="228"/>
                                          </p:stCondLst>
                                        </p:cTn>
                                        <p:tgtEl>
                                          <p:spTgt spid="31762"/>
                                        </p:tgtEl>
                                        <p:attrNameLst>
                                          <p:attrName>style.rotation</p:attrName>
                                        </p:attrNameLst>
                                      </p:cBhvr>
                                      <p:tavLst>
                                        <p:tav tm="0">
                                          <p:val>
                                            <p:fltVal val="-45.000000"/>
                                          </p:val>
                                        </p:tav>
                                        <p:tav tm="69900">
                                          <p:val>
                                            <p:fltVal val="45.000000"/>
                                          </p:val>
                                        </p:tav>
                                        <p:tav tm="100000">
                                          <p:val>
                                            <p:fltVal val="0.000000"/>
                                          </p:val>
                                        </p:tav>
                                      </p:tavLst>
                                    </p:anim>
                                    <p:anim calcmode="lin" valueType="num">
                                      <p:cBhvr>
                                        <p:cTn id="79" dur="228" fill="hold">
                                          <p:stCondLst>
                                            <p:cond delay="0"/>
                                          </p:stCondLst>
                                        </p:cTn>
                                        <p:tgtEl>
                                          <p:spTgt spid="31762"/>
                                        </p:tgtEl>
                                        <p:attrNameLst>
                                          <p:attrName>ppt_y</p:attrName>
                                        </p:attrNameLst>
                                      </p:cBhvr>
                                      <p:tavLst>
                                        <p:tav tm="0">
                                          <p:val>
                                            <p:strVal val="#ppt_y-1"/>
                                          </p:val>
                                        </p:tav>
                                        <p:tav tm="100000">
                                          <p:val>
                                            <p:strVal val="#ppt_y-(0.354*#ppt_w-0.172*#ppt_h)"/>
                                          </p:val>
                                        </p:tav>
                                      </p:tavLst>
                                    </p:anim>
                                    <p:anim calcmode="lin" valueType="num">
                                      <p:cBhvr>
                                        <p:cTn id="80" dur="78" decel="50000" autoRev="1" fill="hold">
                                          <p:stCondLst>
                                            <p:cond delay="228"/>
                                          </p:stCondLst>
                                        </p:cTn>
                                        <p:tgtEl>
                                          <p:spTgt spid="31762"/>
                                        </p:tgtEl>
                                        <p:attrNameLst>
                                          <p:attrName>ppt_y</p:attrName>
                                        </p:attrNameLst>
                                      </p:cBhvr>
                                      <p:tavLst>
                                        <p:tav tm="0">
                                          <p:val>
                                            <p:strVal val="#ppt_y-(0.354*#ppt_w-0.172*#ppt_h)"/>
                                          </p:val>
                                        </p:tav>
                                        <p:tav tm="100000">
                                          <p:val>
                                            <p:strVal val="#ppt_y-(0.354*#ppt_w-0.172*#ppt_h)-#ppt_h/2"/>
                                          </p:val>
                                        </p:tav>
                                      </p:tavLst>
                                    </p:anim>
                                    <p:anim calcmode="lin" valueType="num">
                                      <p:cBhvr>
                                        <p:cTn id="81" dur="68" fill="hold">
                                          <p:stCondLst>
                                            <p:cond delay="432"/>
                                          </p:stCondLst>
                                        </p:cTn>
                                        <p:tgtEl>
                                          <p:spTgt spid="31762"/>
                                        </p:tgtEl>
                                        <p:attrNameLst>
                                          <p:attrName>ppt_y</p:attrName>
                                        </p:attrNameLst>
                                      </p:cBhvr>
                                      <p:tavLst>
                                        <p:tav tm="0">
                                          <p:val>
                                            <p:strVal val="#ppt_y-(0.354*#ppt_w-0.172*#ppt_h)"/>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8" presetClass="entr" presetSubtype="16" fill="hold" grpId="0" nodeType="clickEffect">
                                  <p:stCondLst>
                                    <p:cond delay="0"/>
                                  </p:stCondLst>
                                  <p:childTnLst>
                                    <p:set>
                                      <p:cBhvr>
                                        <p:cTn id="85" dur="1" fill="hold">
                                          <p:stCondLst>
                                            <p:cond delay="0"/>
                                          </p:stCondLst>
                                        </p:cTn>
                                        <p:tgtEl>
                                          <p:spTgt spid="31763"/>
                                        </p:tgtEl>
                                        <p:attrNameLst>
                                          <p:attrName>style.visibility</p:attrName>
                                        </p:attrNameLst>
                                      </p:cBhvr>
                                      <p:to>
                                        <p:strVal val="visible"/>
                                      </p:to>
                                    </p:set>
                                    <p:animEffect transition="in" filter="diamond(in)">
                                      <p:cBhvr>
                                        <p:cTn id="86" dur="2000"/>
                                        <p:tgtEl>
                                          <p:spTgt spid="31763"/>
                                        </p:tgtEl>
                                      </p:cBhvr>
                                    </p:animEffect>
                                  </p:childTnLst>
                                </p:cTn>
                              </p:par>
                            </p:childTnLst>
                          </p:cTn>
                        </p:par>
                      </p:childTnLst>
                    </p:cTn>
                  </p:par>
                  <p:par>
                    <p:cTn id="87" fill="hold">
                      <p:stCondLst>
                        <p:cond delay="indefinite"/>
                      </p:stCondLst>
                      <p:childTnLst>
                        <p:par>
                          <p:cTn id="88" fill="hold">
                            <p:stCondLst>
                              <p:cond delay="0"/>
                            </p:stCondLst>
                            <p:childTnLst>
                              <p:par>
                                <p:cTn id="89" presetID="38" presetClass="entr" presetSubtype="0" accel="50000" fill="hold" grpId="0" nodeType="clickEffect">
                                  <p:stCondLst>
                                    <p:cond delay="0"/>
                                  </p:stCondLst>
                                  <p:iterate type="lt">
                                    <p:tmPct val="50000"/>
                                  </p:iterate>
                                  <p:childTnLst>
                                    <p:set>
                                      <p:cBhvr>
                                        <p:cTn id="90" dur="1" fill="hold">
                                          <p:stCondLst>
                                            <p:cond delay="0"/>
                                          </p:stCondLst>
                                        </p:cTn>
                                        <p:tgtEl>
                                          <p:spTgt spid="31764"/>
                                        </p:tgtEl>
                                        <p:attrNameLst>
                                          <p:attrName>style.visibility</p:attrName>
                                        </p:attrNameLst>
                                      </p:cBhvr>
                                      <p:to>
                                        <p:strVal val="visible"/>
                                      </p:to>
                                    </p:set>
                                    <p:set>
                                      <p:cBhvr>
                                        <p:cTn id="91" dur="228" fill="hold">
                                          <p:stCondLst>
                                            <p:cond delay="0"/>
                                          </p:stCondLst>
                                        </p:cTn>
                                        <p:tgtEl>
                                          <p:spTgt spid="31764"/>
                                        </p:tgtEl>
                                        <p:attrNameLst>
                                          <p:attrName>style.rotation</p:attrName>
                                        </p:attrNameLst>
                                      </p:cBhvr>
                                      <p:to>
                                        <p:strVal val="-45.0"/>
                                      </p:to>
                                    </p:set>
                                    <p:anim calcmode="lin" valueType="num">
                                      <p:cBhvr>
                                        <p:cTn id="92" dur="228" fill="hold">
                                          <p:stCondLst>
                                            <p:cond delay="228"/>
                                          </p:stCondLst>
                                        </p:cTn>
                                        <p:tgtEl>
                                          <p:spTgt spid="31764"/>
                                        </p:tgtEl>
                                        <p:attrNameLst>
                                          <p:attrName>style.rotation</p:attrName>
                                        </p:attrNameLst>
                                      </p:cBhvr>
                                      <p:tavLst>
                                        <p:tav tm="0">
                                          <p:val>
                                            <p:fltVal val="-45.000000"/>
                                          </p:val>
                                        </p:tav>
                                        <p:tav tm="69900">
                                          <p:val>
                                            <p:fltVal val="45.000000"/>
                                          </p:val>
                                        </p:tav>
                                        <p:tav tm="100000">
                                          <p:val>
                                            <p:fltVal val="0.000000"/>
                                          </p:val>
                                        </p:tav>
                                      </p:tavLst>
                                    </p:anim>
                                    <p:anim calcmode="lin" valueType="num">
                                      <p:cBhvr>
                                        <p:cTn id="93" dur="228" fill="hold">
                                          <p:stCondLst>
                                            <p:cond delay="0"/>
                                          </p:stCondLst>
                                        </p:cTn>
                                        <p:tgtEl>
                                          <p:spTgt spid="31764"/>
                                        </p:tgtEl>
                                        <p:attrNameLst>
                                          <p:attrName>ppt_y</p:attrName>
                                        </p:attrNameLst>
                                      </p:cBhvr>
                                      <p:tavLst>
                                        <p:tav tm="0">
                                          <p:val>
                                            <p:strVal val="#ppt_y-1"/>
                                          </p:val>
                                        </p:tav>
                                        <p:tav tm="100000">
                                          <p:val>
                                            <p:strVal val="#ppt_y-(0.354*#ppt_w-0.172*#ppt_h)"/>
                                          </p:val>
                                        </p:tav>
                                      </p:tavLst>
                                    </p:anim>
                                    <p:anim calcmode="lin" valueType="num">
                                      <p:cBhvr>
                                        <p:cTn id="94" dur="78" decel="50000" autoRev="1" fill="hold">
                                          <p:stCondLst>
                                            <p:cond delay="228"/>
                                          </p:stCondLst>
                                        </p:cTn>
                                        <p:tgtEl>
                                          <p:spTgt spid="31764"/>
                                        </p:tgtEl>
                                        <p:attrNameLst>
                                          <p:attrName>ppt_y</p:attrName>
                                        </p:attrNameLst>
                                      </p:cBhvr>
                                      <p:tavLst>
                                        <p:tav tm="0">
                                          <p:val>
                                            <p:strVal val="#ppt_y-(0.354*#ppt_w-0.172*#ppt_h)"/>
                                          </p:val>
                                        </p:tav>
                                        <p:tav tm="100000">
                                          <p:val>
                                            <p:strVal val="#ppt_y-(0.354*#ppt_w-0.172*#ppt_h)-#ppt_h/2"/>
                                          </p:val>
                                        </p:tav>
                                      </p:tavLst>
                                    </p:anim>
                                    <p:anim calcmode="lin" valueType="num">
                                      <p:cBhvr>
                                        <p:cTn id="95" dur="68" fill="hold">
                                          <p:stCondLst>
                                            <p:cond delay="432"/>
                                          </p:stCondLst>
                                        </p:cTn>
                                        <p:tgtEl>
                                          <p:spTgt spid="31764"/>
                                        </p:tgtEl>
                                        <p:attrNameLst>
                                          <p:attrName>ppt_y</p:attrName>
                                        </p:attrNameLst>
                                      </p:cBhvr>
                                      <p:tavLst>
                                        <p:tav tm="0">
                                          <p:val>
                                            <p:strVal val="#ppt_y-(0.354*#ppt_w-0.172*#ppt_h)"/>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8" presetClass="entr" presetSubtype="16" fill="hold" grpId="0" nodeType="clickEffect">
                                  <p:stCondLst>
                                    <p:cond delay="0"/>
                                  </p:stCondLst>
                                  <p:childTnLst>
                                    <p:set>
                                      <p:cBhvr>
                                        <p:cTn id="99" dur="1" fill="hold">
                                          <p:stCondLst>
                                            <p:cond delay="0"/>
                                          </p:stCondLst>
                                        </p:cTn>
                                        <p:tgtEl>
                                          <p:spTgt spid="31765"/>
                                        </p:tgtEl>
                                        <p:attrNameLst>
                                          <p:attrName>style.visibility</p:attrName>
                                        </p:attrNameLst>
                                      </p:cBhvr>
                                      <p:to>
                                        <p:strVal val="visible"/>
                                      </p:to>
                                    </p:set>
                                    <p:animEffect transition="in" filter="diamond(in)">
                                      <p:cBhvr>
                                        <p:cTn id="100" dur="2000"/>
                                        <p:tgtEl>
                                          <p:spTgt spid="31765"/>
                                        </p:tgtEl>
                                      </p:cBhvr>
                                    </p:animEffect>
                                  </p:childTnLst>
                                </p:cTn>
                              </p:par>
                            </p:childTnLst>
                          </p:cTn>
                        </p:par>
                      </p:childTnLst>
                    </p:cTn>
                  </p:par>
                  <p:par>
                    <p:cTn id="101" fill="hold">
                      <p:stCondLst>
                        <p:cond delay="indefinite"/>
                      </p:stCondLst>
                      <p:childTnLst>
                        <p:par>
                          <p:cTn id="102" fill="hold">
                            <p:stCondLst>
                              <p:cond delay="0"/>
                            </p:stCondLst>
                            <p:childTnLst>
                              <p:par>
                                <p:cTn id="103" presetID="38" presetClass="entr" presetSubtype="0" accel="50000" fill="hold" grpId="0" nodeType="clickEffect">
                                  <p:stCondLst>
                                    <p:cond delay="0"/>
                                  </p:stCondLst>
                                  <p:iterate type="lt">
                                    <p:tmPct val="50000"/>
                                  </p:iterate>
                                  <p:childTnLst>
                                    <p:set>
                                      <p:cBhvr>
                                        <p:cTn id="104" dur="1" fill="hold">
                                          <p:stCondLst>
                                            <p:cond delay="0"/>
                                          </p:stCondLst>
                                        </p:cTn>
                                        <p:tgtEl>
                                          <p:spTgt spid="31767"/>
                                        </p:tgtEl>
                                        <p:attrNameLst>
                                          <p:attrName>style.visibility</p:attrName>
                                        </p:attrNameLst>
                                      </p:cBhvr>
                                      <p:to>
                                        <p:strVal val="visible"/>
                                      </p:to>
                                    </p:set>
                                    <p:set>
                                      <p:cBhvr>
                                        <p:cTn id="105" dur="228" fill="hold">
                                          <p:stCondLst>
                                            <p:cond delay="0"/>
                                          </p:stCondLst>
                                        </p:cTn>
                                        <p:tgtEl>
                                          <p:spTgt spid="31767"/>
                                        </p:tgtEl>
                                        <p:attrNameLst>
                                          <p:attrName>style.rotation</p:attrName>
                                        </p:attrNameLst>
                                      </p:cBhvr>
                                      <p:to>
                                        <p:strVal val="-45.0"/>
                                      </p:to>
                                    </p:set>
                                    <p:anim calcmode="lin" valueType="num">
                                      <p:cBhvr>
                                        <p:cTn id="106" dur="228" fill="hold">
                                          <p:stCondLst>
                                            <p:cond delay="228"/>
                                          </p:stCondLst>
                                        </p:cTn>
                                        <p:tgtEl>
                                          <p:spTgt spid="31767"/>
                                        </p:tgtEl>
                                        <p:attrNameLst>
                                          <p:attrName>style.rotation</p:attrName>
                                        </p:attrNameLst>
                                      </p:cBhvr>
                                      <p:tavLst>
                                        <p:tav tm="0">
                                          <p:val>
                                            <p:fltVal val="-45.000000"/>
                                          </p:val>
                                        </p:tav>
                                        <p:tav tm="69900">
                                          <p:val>
                                            <p:fltVal val="45.000000"/>
                                          </p:val>
                                        </p:tav>
                                        <p:tav tm="100000">
                                          <p:val>
                                            <p:fltVal val="0.000000"/>
                                          </p:val>
                                        </p:tav>
                                      </p:tavLst>
                                    </p:anim>
                                    <p:anim calcmode="lin" valueType="num">
                                      <p:cBhvr>
                                        <p:cTn id="107" dur="228" fill="hold">
                                          <p:stCondLst>
                                            <p:cond delay="0"/>
                                          </p:stCondLst>
                                        </p:cTn>
                                        <p:tgtEl>
                                          <p:spTgt spid="31767"/>
                                        </p:tgtEl>
                                        <p:attrNameLst>
                                          <p:attrName>ppt_y</p:attrName>
                                        </p:attrNameLst>
                                      </p:cBhvr>
                                      <p:tavLst>
                                        <p:tav tm="0">
                                          <p:val>
                                            <p:strVal val="#ppt_y-1"/>
                                          </p:val>
                                        </p:tav>
                                        <p:tav tm="100000">
                                          <p:val>
                                            <p:strVal val="#ppt_y-(0.354*#ppt_w-0.172*#ppt_h)"/>
                                          </p:val>
                                        </p:tav>
                                      </p:tavLst>
                                    </p:anim>
                                    <p:anim calcmode="lin" valueType="num">
                                      <p:cBhvr>
                                        <p:cTn id="108" dur="78" decel="50000" autoRev="1" fill="hold">
                                          <p:stCondLst>
                                            <p:cond delay="228"/>
                                          </p:stCondLst>
                                        </p:cTn>
                                        <p:tgtEl>
                                          <p:spTgt spid="31767"/>
                                        </p:tgtEl>
                                        <p:attrNameLst>
                                          <p:attrName>ppt_y</p:attrName>
                                        </p:attrNameLst>
                                      </p:cBhvr>
                                      <p:tavLst>
                                        <p:tav tm="0">
                                          <p:val>
                                            <p:strVal val="#ppt_y-(0.354*#ppt_w-0.172*#ppt_h)"/>
                                          </p:val>
                                        </p:tav>
                                        <p:tav tm="100000">
                                          <p:val>
                                            <p:strVal val="#ppt_y-(0.354*#ppt_w-0.172*#ppt_h)-#ppt_h/2"/>
                                          </p:val>
                                        </p:tav>
                                      </p:tavLst>
                                    </p:anim>
                                    <p:anim calcmode="lin" valueType="num">
                                      <p:cBhvr>
                                        <p:cTn id="109" dur="68" fill="hold">
                                          <p:stCondLst>
                                            <p:cond delay="432"/>
                                          </p:stCondLst>
                                        </p:cTn>
                                        <p:tgtEl>
                                          <p:spTgt spid="31767"/>
                                        </p:tgtEl>
                                        <p:attrNameLst>
                                          <p:attrName>ppt_y</p:attrName>
                                        </p:attrNameLst>
                                      </p:cBhvr>
                                      <p:tavLst>
                                        <p:tav tm="0">
                                          <p:val>
                                            <p:strVal val="#ppt_y-(0.354*#ppt_w-0.172*#ppt_h)"/>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8" presetClass="entr" presetSubtype="16" fill="hold" grpId="0" nodeType="clickEffect">
                                  <p:stCondLst>
                                    <p:cond delay="0"/>
                                  </p:stCondLst>
                                  <p:childTnLst>
                                    <p:set>
                                      <p:cBhvr>
                                        <p:cTn id="113" dur="1" fill="hold">
                                          <p:stCondLst>
                                            <p:cond delay="0"/>
                                          </p:stCondLst>
                                        </p:cTn>
                                        <p:tgtEl>
                                          <p:spTgt spid="31766"/>
                                        </p:tgtEl>
                                        <p:attrNameLst>
                                          <p:attrName>style.visibility</p:attrName>
                                        </p:attrNameLst>
                                      </p:cBhvr>
                                      <p:to>
                                        <p:strVal val="visible"/>
                                      </p:to>
                                    </p:set>
                                    <p:animEffect transition="in" filter="diamond(in)">
                                      <p:cBhvr>
                                        <p:cTn id="114" dur="2000"/>
                                        <p:tgtEl>
                                          <p:spTgt spid="31766"/>
                                        </p:tgtEl>
                                      </p:cBhvr>
                                    </p:animEffect>
                                  </p:childTnLst>
                                </p:cTn>
                              </p:par>
                            </p:childTnLst>
                          </p:cTn>
                        </p:par>
                      </p:childTnLst>
                    </p:cTn>
                  </p:par>
                  <p:par>
                    <p:cTn id="115" fill="hold">
                      <p:stCondLst>
                        <p:cond delay="indefinite"/>
                      </p:stCondLst>
                      <p:childTnLst>
                        <p:par>
                          <p:cTn id="116" fill="hold">
                            <p:stCondLst>
                              <p:cond delay="0"/>
                            </p:stCondLst>
                            <p:childTnLst>
                              <p:par>
                                <p:cTn id="117" presetID="38" presetClass="entr" presetSubtype="0" accel="50000" fill="hold" grpId="0" nodeType="clickEffect">
                                  <p:stCondLst>
                                    <p:cond delay="0"/>
                                  </p:stCondLst>
                                  <p:iterate type="lt">
                                    <p:tmPct val="50000"/>
                                  </p:iterate>
                                  <p:childTnLst>
                                    <p:set>
                                      <p:cBhvr>
                                        <p:cTn id="118" dur="1" fill="hold">
                                          <p:stCondLst>
                                            <p:cond delay="0"/>
                                          </p:stCondLst>
                                        </p:cTn>
                                        <p:tgtEl>
                                          <p:spTgt spid="31768"/>
                                        </p:tgtEl>
                                        <p:attrNameLst>
                                          <p:attrName>style.visibility</p:attrName>
                                        </p:attrNameLst>
                                      </p:cBhvr>
                                      <p:to>
                                        <p:strVal val="visible"/>
                                      </p:to>
                                    </p:set>
                                    <p:set>
                                      <p:cBhvr>
                                        <p:cTn id="119" dur="228" fill="hold">
                                          <p:stCondLst>
                                            <p:cond delay="0"/>
                                          </p:stCondLst>
                                        </p:cTn>
                                        <p:tgtEl>
                                          <p:spTgt spid="31768"/>
                                        </p:tgtEl>
                                        <p:attrNameLst>
                                          <p:attrName>style.rotation</p:attrName>
                                        </p:attrNameLst>
                                      </p:cBhvr>
                                      <p:to>
                                        <p:strVal val="-45.0"/>
                                      </p:to>
                                    </p:set>
                                    <p:anim calcmode="lin" valueType="num">
                                      <p:cBhvr>
                                        <p:cTn id="120" dur="228" fill="hold">
                                          <p:stCondLst>
                                            <p:cond delay="228"/>
                                          </p:stCondLst>
                                        </p:cTn>
                                        <p:tgtEl>
                                          <p:spTgt spid="31768"/>
                                        </p:tgtEl>
                                        <p:attrNameLst>
                                          <p:attrName>style.rotation</p:attrName>
                                        </p:attrNameLst>
                                      </p:cBhvr>
                                      <p:tavLst>
                                        <p:tav tm="0">
                                          <p:val>
                                            <p:fltVal val="-45.000000"/>
                                          </p:val>
                                        </p:tav>
                                        <p:tav tm="69900">
                                          <p:val>
                                            <p:fltVal val="45.000000"/>
                                          </p:val>
                                        </p:tav>
                                        <p:tav tm="100000">
                                          <p:val>
                                            <p:fltVal val="0.000000"/>
                                          </p:val>
                                        </p:tav>
                                      </p:tavLst>
                                    </p:anim>
                                    <p:anim calcmode="lin" valueType="num">
                                      <p:cBhvr>
                                        <p:cTn id="121" dur="228" fill="hold">
                                          <p:stCondLst>
                                            <p:cond delay="0"/>
                                          </p:stCondLst>
                                        </p:cTn>
                                        <p:tgtEl>
                                          <p:spTgt spid="31768"/>
                                        </p:tgtEl>
                                        <p:attrNameLst>
                                          <p:attrName>ppt_y</p:attrName>
                                        </p:attrNameLst>
                                      </p:cBhvr>
                                      <p:tavLst>
                                        <p:tav tm="0">
                                          <p:val>
                                            <p:strVal val="#ppt_y-1"/>
                                          </p:val>
                                        </p:tav>
                                        <p:tav tm="100000">
                                          <p:val>
                                            <p:strVal val="#ppt_y-(0.354*#ppt_w-0.172*#ppt_h)"/>
                                          </p:val>
                                        </p:tav>
                                      </p:tavLst>
                                    </p:anim>
                                    <p:anim calcmode="lin" valueType="num">
                                      <p:cBhvr>
                                        <p:cTn id="122" dur="78" decel="50000" autoRev="1" fill="hold">
                                          <p:stCondLst>
                                            <p:cond delay="228"/>
                                          </p:stCondLst>
                                        </p:cTn>
                                        <p:tgtEl>
                                          <p:spTgt spid="31768"/>
                                        </p:tgtEl>
                                        <p:attrNameLst>
                                          <p:attrName>ppt_y</p:attrName>
                                        </p:attrNameLst>
                                      </p:cBhvr>
                                      <p:tavLst>
                                        <p:tav tm="0">
                                          <p:val>
                                            <p:strVal val="#ppt_y-(0.354*#ppt_w-0.172*#ppt_h)"/>
                                          </p:val>
                                        </p:tav>
                                        <p:tav tm="100000">
                                          <p:val>
                                            <p:strVal val="#ppt_y-(0.354*#ppt_w-0.172*#ppt_h)-#ppt_h/2"/>
                                          </p:val>
                                        </p:tav>
                                      </p:tavLst>
                                    </p:anim>
                                    <p:anim calcmode="lin" valueType="num">
                                      <p:cBhvr>
                                        <p:cTn id="123" dur="68" fill="hold">
                                          <p:stCondLst>
                                            <p:cond delay="432"/>
                                          </p:stCondLst>
                                        </p:cTn>
                                        <p:tgtEl>
                                          <p:spTgt spid="31768"/>
                                        </p:tgtEl>
                                        <p:attrNameLst>
                                          <p:attrName>ppt_y</p:attrName>
                                        </p:attrNameLst>
                                      </p:cBhvr>
                                      <p:tavLst>
                                        <p:tav tm="0">
                                          <p:val>
                                            <p:strVal val="#ppt_y-(0.354*#ppt_w-0.172*#ppt_h)"/>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38" presetClass="entr" presetSubtype="0" accel="50000" fill="hold" grpId="0" nodeType="clickEffect">
                                  <p:stCondLst>
                                    <p:cond delay="0"/>
                                  </p:stCondLst>
                                  <p:iterate type="lt">
                                    <p:tmPct val="50000"/>
                                  </p:iterate>
                                  <p:childTnLst>
                                    <p:set>
                                      <p:cBhvr>
                                        <p:cTn id="127" dur="1" fill="hold">
                                          <p:stCondLst>
                                            <p:cond delay="0"/>
                                          </p:stCondLst>
                                        </p:cTn>
                                        <p:tgtEl>
                                          <p:spTgt spid="31769"/>
                                        </p:tgtEl>
                                        <p:attrNameLst>
                                          <p:attrName>style.visibility</p:attrName>
                                        </p:attrNameLst>
                                      </p:cBhvr>
                                      <p:to>
                                        <p:strVal val="visible"/>
                                      </p:to>
                                    </p:set>
                                    <p:set>
                                      <p:cBhvr>
                                        <p:cTn id="128" dur="228" fill="hold">
                                          <p:stCondLst>
                                            <p:cond delay="0"/>
                                          </p:stCondLst>
                                        </p:cTn>
                                        <p:tgtEl>
                                          <p:spTgt spid="31769"/>
                                        </p:tgtEl>
                                        <p:attrNameLst>
                                          <p:attrName>style.rotation</p:attrName>
                                        </p:attrNameLst>
                                      </p:cBhvr>
                                      <p:to>
                                        <p:strVal val="-45.0"/>
                                      </p:to>
                                    </p:set>
                                    <p:anim calcmode="lin" valueType="num">
                                      <p:cBhvr>
                                        <p:cTn id="129" dur="228" fill="hold">
                                          <p:stCondLst>
                                            <p:cond delay="228"/>
                                          </p:stCondLst>
                                        </p:cTn>
                                        <p:tgtEl>
                                          <p:spTgt spid="31769"/>
                                        </p:tgtEl>
                                        <p:attrNameLst>
                                          <p:attrName>style.rotation</p:attrName>
                                        </p:attrNameLst>
                                      </p:cBhvr>
                                      <p:tavLst>
                                        <p:tav tm="0">
                                          <p:val>
                                            <p:fltVal val="-45.000000"/>
                                          </p:val>
                                        </p:tav>
                                        <p:tav tm="69900">
                                          <p:val>
                                            <p:fltVal val="45.000000"/>
                                          </p:val>
                                        </p:tav>
                                        <p:tav tm="100000">
                                          <p:val>
                                            <p:fltVal val="0.000000"/>
                                          </p:val>
                                        </p:tav>
                                      </p:tavLst>
                                    </p:anim>
                                    <p:anim calcmode="lin" valueType="num">
                                      <p:cBhvr>
                                        <p:cTn id="130" dur="228" fill="hold">
                                          <p:stCondLst>
                                            <p:cond delay="0"/>
                                          </p:stCondLst>
                                        </p:cTn>
                                        <p:tgtEl>
                                          <p:spTgt spid="31769"/>
                                        </p:tgtEl>
                                        <p:attrNameLst>
                                          <p:attrName>ppt_y</p:attrName>
                                        </p:attrNameLst>
                                      </p:cBhvr>
                                      <p:tavLst>
                                        <p:tav tm="0">
                                          <p:val>
                                            <p:strVal val="#ppt_y-1"/>
                                          </p:val>
                                        </p:tav>
                                        <p:tav tm="100000">
                                          <p:val>
                                            <p:strVal val="#ppt_y-(0.354*#ppt_w-0.172*#ppt_h)"/>
                                          </p:val>
                                        </p:tav>
                                      </p:tavLst>
                                    </p:anim>
                                    <p:anim calcmode="lin" valueType="num">
                                      <p:cBhvr>
                                        <p:cTn id="131" dur="78" decel="50000" autoRev="1" fill="hold">
                                          <p:stCondLst>
                                            <p:cond delay="228"/>
                                          </p:stCondLst>
                                        </p:cTn>
                                        <p:tgtEl>
                                          <p:spTgt spid="31769"/>
                                        </p:tgtEl>
                                        <p:attrNameLst>
                                          <p:attrName>ppt_y</p:attrName>
                                        </p:attrNameLst>
                                      </p:cBhvr>
                                      <p:tavLst>
                                        <p:tav tm="0">
                                          <p:val>
                                            <p:strVal val="#ppt_y-(0.354*#ppt_w-0.172*#ppt_h)"/>
                                          </p:val>
                                        </p:tav>
                                        <p:tav tm="100000">
                                          <p:val>
                                            <p:strVal val="#ppt_y-(0.354*#ppt_w-0.172*#ppt_h)-#ppt_h/2"/>
                                          </p:val>
                                        </p:tav>
                                      </p:tavLst>
                                    </p:anim>
                                    <p:anim calcmode="lin" valueType="num">
                                      <p:cBhvr>
                                        <p:cTn id="132" dur="68" fill="hold">
                                          <p:stCondLst>
                                            <p:cond delay="432"/>
                                          </p:stCondLst>
                                        </p:cTn>
                                        <p:tgtEl>
                                          <p:spTgt spid="31769"/>
                                        </p:tgtEl>
                                        <p:attrNameLst>
                                          <p:attrName>ppt_y</p:attrName>
                                        </p:attrNameLst>
                                      </p:cBhvr>
                                      <p:tavLst>
                                        <p:tav tm="0">
                                          <p:val>
                                            <p:strVal val="#ppt_y-(0.354*#ppt_w-0.172*#ppt_h)"/>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1771"/>
                                        </p:tgtEl>
                                        <p:attrNameLst>
                                          <p:attrName>style.visibility</p:attrName>
                                        </p:attrNameLst>
                                      </p:cBhvr>
                                      <p:to>
                                        <p:strVal val="visible"/>
                                      </p:to>
                                    </p:set>
                                    <p:animEffect transition="in" filter="blinds(horizontal)">
                                      <p:cBhvr>
                                        <p:cTn id="137" dur="500"/>
                                        <p:tgtEl>
                                          <p:spTgt spid="31771"/>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31774"/>
                                        </p:tgtEl>
                                        <p:attrNameLst>
                                          <p:attrName>style.visibility</p:attrName>
                                        </p:attrNameLst>
                                      </p:cBhvr>
                                      <p:to>
                                        <p:strVal val="visible"/>
                                      </p:to>
                                    </p:set>
                                    <p:animEffect transition="in" filter="blinds(horizontal)">
                                      <p:cBhvr>
                                        <p:cTn id="142" dur="500"/>
                                        <p:tgtEl>
                                          <p:spTgt spid="31774"/>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31780"/>
                                        </p:tgtEl>
                                        <p:attrNameLst>
                                          <p:attrName>style.visibility</p:attrName>
                                        </p:attrNameLst>
                                      </p:cBhvr>
                                      <p:to>
                                        <p:strVal val="visible"/>
                                      </p:to>
                                    </p:set>
                                    <p:animEffect transition="in" filter="blinds(horizontal)">
                                      <p:cBhvr>
                                        <p:cTn id="147" dur="500"/>
                                        <p:tgtEl>
                                          <p:spTgt spid="31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31751" grpId="0"/>
      <p:bldP spid="31755" grpId="0"/>
      <p:bldP spid="31756" grpId="0"/>
      <p:bldP spid="31757" grpId="0"/>
      <p:bldP spid="31758" grpId="0"/>
      <p:bldP spid="31759" grpId="0"/>
      <p:bldP spid="31760" grpId="0"/>
      <p:bldP spid="31761" grpId="0"/>
      <p:bldP spid="31762" grpId="0"/>
      <p:bldP spid="31763" grpId="0"/>
      <p:bldP spid="31764" grpId="0"/>
      <p:bldP spid="31765" grpId="0"/>
      <p:bldP spid="31766" grpId="0"/>
      <p:bldP spid="31767" grpId="0"/>
      <p:bldP spid="31768" grpId="0"/>
      <p:bldP spid="31769" grpId="0"/>
      <p:bldP spid="317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圆角矩形 492546"/>
          <p:cNvSpPr/>
          <p:nvPr/>
        </p:nvSpPr>
        <p:spPr>
          <a:xfrm>
            <a:off x="1471613" y="1052513"/>
            <a:ext cx="4094560" cy="594122"/>
          </a:xfrm>
          <a:prstGeom prst="roundRect">
            <a:avLst>
              <a:gd name="adj" fmla="val 16667"/>
            </a:avLst>
          </a:prstGeom>
          <a:solidFill>
            <a:schemeClr val="bg1"/>
          </a:solidFill>
          <a:ln w="76200" cap="flat" cmpd="tri">
            <a:solidFill>
              <a:srgbClr val="800000"/>
            </a:solidFill>
            <a:prstDash val="solid"/>
            <a:round/>
            <a:headEnd type="none" w="med" len="med"/>
            <a:tailEnd type="none" w="med" len="med"/>
          </a:ln>
        </p:spPr>
        <p:txBody>
          <a:bodyPr anchor="t"/>
          <a:p>
            <a:pPr eaLnBrk="0" hangingPunct="0"/>
            <a:endParaRPr lang="zh-CN" altLang="en-US" sz="1350">
              <a:latin typeface="Arial" panose="020B0604020202020204" pitchFamily="34" charset="0"/>
              <a:ea typeface="宋体" panose="02010600030101010101" pitchFamily="2" charset="-122"/>
            </a:endParaRPr>
          </a:p>
        </p:txBody>
      </p:sp>
      <p:sp>
        <p:nvSpPr>
          <p:cNvPr id="74755" name="矩形 492547"/>
          <p:cNvSpPr/>
          <p:nvPr/>
        </p:nvSpPr>
        <p:spPr>
          <a:xfrm>
            <a:off x="1543050" y="1120379"/>
            <a:ext cx="3965972" cy="553085"/>
          </a:xfrm>
          <a:prstGeom prst="rect">
            <a:avLst/>
          </a:prstGeom>
          <a:noFill/>
          <a:ln w="9525">
            <a:noFill/>
          </a:ln>
        </p:spPr>
        <p:txBody>
          <a:bodyPr anchor="t">
            <a:spAutoFit/>
          </a:bodyPr>
          <a:p>
            <a:r>
              <a:rPr lang="zh-CN" altLang="en-US" sz="3000" b="1" dirty="0">
                <a:latin typeface="华文行楷" panose="02010800040101010101" pitchFamily="2" charset="-122"/>
                <a:ea typeface="华文行楷" panose="02010800040101010101" pitchFamily="2" charset="-122"/>
              </a:rPr>
              <a:t>孔子的教育成就整理</a:t>
            </a:r>
            <a:endParaRPr lang="zh-CN" altLang="en-US" sz="3000" b="1" dirty="0">
              <a:solidFill>
                <a:srgbClr val="FF0000"/>
              </a:solidFill>
              <a:latin typeface="华文行楷" panose="02010800040101010101" pitchFamily="2" charset="-122"/>
              <a:ea typeface="华文行楷" panose="02010800040101010101" pitchFamily="2" charset="-122"/>
            </a:endParaRPr>
          </a:p>
        </p:txBody>
      </p:sp>
      <p:sp>
        <p:nvSpPr>
          <p:cNvPr id="492549" name="矩形 492548"/>
          <p:cNvSpPr/>
          <p:nvPr/>
        </p:nvSpPr>
        <p:spPr>
          <a:xfrm>
            <a:off x="1169194" y="1916906"/>
            <a:ext cx="6805613" cy="1706880"/>
          </a:xfrm>
          <a:prstGeom prst="rect">
            <a:avLst/>
          </a:prstGeom>
          <a:noFill/>
          <a:ln w="9525">
            <a:noFill/>
          </a:ln>
        </p:spPr>
        <p:txBody>
          <a:bodyPr anchor="t">
            <a:spAutoFit/>
          </a:bodyPr>
          <a:p>
            <a:r>
              <a:rPr lang="zh-CN" altLang="en-US" sz="2700" b="1" dirty="0">
                <a:latin typeface="黑体" panose="02010609060101010101" pitchFamily="2" charset="-122"/>
                <a:ea typeface="黑体" panose="02010609060101010101" pitchFamily="2" charset="-122"/>
              </a:rPr>
              <a:t>*创办私学，</a:t>
            </a:r>
            <a:r>
              <a:rPr lang="zh-CN" altLang="en-US" sz="2700" b="1" dirty="0">
                <a:solidFill>
                  <a:schemeClr val="tx2"/>
                </a:solidFill>
                <a:latin typeface="Arial" panose="020B0604020202020204" pitchFamily="34" charset="0"/>
                <a:ea typeface="黑体" panose="02010609060101010101" pitchFamily="2" charset="-122"/>
                <a:sym typeface="Wingdings 2" panose="05020102010507070707" pitchFamily="18" charset="2"/>
              </a:rPr>
              <a:t>有教无类，</a:t>
            </a:r>
            <a:r>
              <a:rPr lang="zh-CN" altLang="en-US" sz="2700" b="1" dirty="0">
                <a:latin typeface="黑体" panose="02010609060101010101" pitchFamily="2" charset="-122"/>
                <a:ea typeface="黑体" panose="02010609060101010101" pitchFamily="2" charset="-122"/>
              </a:rPr>
              <a:t>扩大教育范围</a:t>
            </a:r>
            <a:endParaRPr lang="zh-CN" altLang="en-US" sz="2700" b="1" dirty="0">
              <a:latin typeface="黑体" panose="02010609060101010101" pitchFamily="2" charset="-122"/>
              <a:ea typeface="黑体" panose="02010609060101010101" pitchFamily="2" charset="-122"/>
            </a:endParaRPr>
          </a:p>
          <a:p>
            <a:r>
              <a:rPr lang="zh-CN" altLang="en-US" sz="2700" b="1" dirty="0">
                <a:latin typeface="黑体" panose="02010609060101010101" pitchFamily="2" charset="-122"/>
                <a:ea typeface="黑体" panose="02010609060101010101" pitchFamily="2" charset="-122"/>
              </a:rPr>
              <a:t>*总结出一套先进的教育教学方法</a:t>
            </a:r>
            <a:endParaRPr lang="zh-CN" altLang="en-US" sz="2700" b="1" dirty="0">
              <a:latin typeface="黑体" panose="02010609060101010101" pitchFamily="2" charset="-122"/>
              <a:ea typeface="黑体" panose="02010609060101010101" pitchFamily="2" charset="-122"/>
            </a:endParaRPr>
          </a:p>
          <a:p>
            <a:r>
              <a:rPr lang="zh-CN" altLang="en-US" sz="2700" b="1" dirty="0">
                <a:latin typeface="黑体" panose="02010609060101010101" pitchFamily="2" charset="-122"/>
                <a:ea typeface="黑体" panose="02010609060101010101" pitchFamily="2" charset="-122"/>
              </a:rPr>
              <a:t>*整理六经，继承传播文化</a:t>
            </a:r>
            <a:endParaRPr lang="zh-CN" altLang="en-US" sz="2700" b="1" dirty="0">
              <a:latin typeface="黑体" panose="02010609060101010101" pitchFamily="2" charset="-122"/>
              <a:ea typeface="黑体" panose="02010609060101010101" pitchFamily="2" charset="-122"/>
            </a:endParaRPr>
          </a:p>
          <a:p>
            <a:r>
              <a:rPr lang="zh-CN" altLang="en-US" sz="2400" b="1" dirty="0">
                <a:latin typeface="黑体" panose="02010609060101010101" pitchFamily="2" charset="-122"/>
                <a:ea typeface="黑体" panose="02010609060101010101" pitchFamily="2" charset="-122"/>
              </a:rPr>
              <a:t>（</a:t>
            </a:r>
            <a:r>
              <a:rPr lang="en-US" altLang="zh-CN" sz="2400" b="1">
                <a:latin typeface="黑体" panose="02010609060101010101" pitchFamily="2" charset="-122"/>
                <a:ea typeface="黑体" panose="02010609060101010101" pitchFamily="2" charset="-122"/>
              </a:rPr>
              <a:t>《</a:t>
            </a:r>
            <a:r>
              <a:rPr lang="zh-CN" altLang="en-US" sz="2400" b="1" dirty="0">
                <a:latin typeface="黑体" panose="02010609060101010101" pitchFamily="2" charset="-122"/>
                <a:ea typeface="黑体" panose="02010609060101010101" pitchFamily="2" charset="-122"/>
              </a:rPr>
              <a:t>诗</a:t>
            </a:r>
            <a:r>
              <a:rPr lang="en-US" altLang="zh-CN" sz="2400" b="1">
                <a:latin typeface="黑体" panose="02010609060101010101" pitchFamily="2" charset="-122"/>
                <a:ea typeface="黑体" panose="02010609060101010101" pitchFamily="2" charset="-122"/>
              </a:rPr>
              <a:t>》《</a:t>
            </a:r>
            <a:r>
              <a:rPr lang="zh-CN" altLang="en-US" sz="2400" b="1" dirty="0">
                <a:latin typeface="黑体" panose="02010609060101010101" pitchFamily="2" charset="-122"/>
                <a:ea typeface="黑体" panose="02010609060101010101" pitchFamily="2" charset="-122"/>
              </a:rPr>
              <a:t>书</a:t>
            </a:r>
            <a:r>
              <a:rPr lang="en-US" altLang="zh-CN" sz="2400" b="1">
                <a:latin typeface="黑体" panose="02010609060101010101" pitchFamily="2" charset="-122"/>
                <a:ea typeface="黑体" panose="02010609060101010101" pitchFamily="2" charset="-122"/>
              </a:rPr>
              <a:t>》《</a:t>
            </a:r>
            <a:r>
              <a:rPr lang="zh-CN" altLang="en-US" sz="2400" b="1" dirty="0">
                <a:latin typeface="黑体" panose="02010609060101010101" pitchFamily="2" charset="-122"/>
                <a:ea typeface="黑体" panose="02010609060101010101" pitchFamily="2" charset="-122"/>
              </a:rPr>
              <a:t>礼</a:t>
            </a:r>
            <a:r>
              <a:rPr lang="en-US" altLang="zh-CN" sz="2400" b="1">
                <a:latin typeface="黑体" panose="02010609060101010101" pitchFamily="2" charset="-122"/>
                <a:ea typeface="黑体" panose="02010609060101010101" pitchFamily="2" charset="-122"/>
              </a:rPr>
              <a:t>》《</a:t>
            </a:r>
            <a:r>
              <a:rPr lang="zh-CN" altLang="en-US" sz="2400" b="1" dirty="0">
                <a:latin typeface="黑体" panose="02010609060101010101" pitchFamily="2" charset="-122"/>
                <a:ea typeface="黑体" panose="02010609060101010101" pitchFamily="2" charset="-122"/>
              </a:rPr>
              <a:t>易</a:t>
            </a:r>
            <a:r>
              <a:rPr lang="en-US" altLang="zh-CN" sz="2400" b="1">
                <a:latin typeface="黑体" panose="02010609060101010101" pitchFamily="2" charset="-122"/>
                <a:ea typeface="黑体" panose="02010609060101010101" pitchFamily="2" charset="-122"/>
              </a:rPr>
              <a:t>》《</a:t>
            </a:r>
            <a:r>
              <a:rPr lang="zh-CN" altLang="en-US" sz="2400" b="1" dirty="0">
                <a:latin typeface="黑体" panose="02010609060101010101" pitchFamily="2" charset="-122"/>
                <a:ea typeface="黑体" panose="02010609060101010101" pitchFamily="2" charset="-122"/>
              </a:rPr>
              <a:t>乐</a:t>
            </a:r>
            <a:r>
              <a:rPr lang="en-US" altLang="zh-CN" sz="2400" b="1">
                <a:latin typeface="黑体" panose="02010609060101010101" pitchFamily="2" charset="-122"/>
                <a:ea typeface="黑体" panose="02010609060101010101" pitchFamily="2" charset="-122"/>
              </a:rPr>
              <a:t>》《</a:t>
            </a:r>
            <a:r>
              <a:rPr lang="zh-CN" altLang="en-US" sz="2400" b="1" dirty="0">
                <a:latin typeface="黑体" panose="02010609060101010101" pitchFamily="2" charset="-122"/>
                <a:ea typeface="黑体" panose="02010609060101010101" pitchFamily="2" charset="-122"/>
              </a:rPr>
              <a:t>春秋</a:t>
            </a:r>
            <a:r>
              <a:rPr lang="en-US" altLang="zh-CN" sz="2400" b="1">
                <a:latin typeface="黑体" panose="02010609060101010101" pitchFamily="2" charset="-122"/>
                <a:ea typeface="黑体" panose="02010609060101010101" pitchFamily="2" charset="-122"/>
              </a:rPr>
              <a:t>》</a:t>
            </a:r>
            <a:r>
              <a:rPr lang="zh-CN" altLang="en-US" sz="2400" b="1" dirty="0">
                <a:latin typeface="黑体" panose="02010609060101010101" pitchFamily="2" charset="-122"/>
                <a:ea typeface="黑体" panose="02010609060101010101" pitchFamily="2" charset="-122"/>
              </a:rPr>
              <a:t>）</a:t>
            </a:r>
            <a:endParaRPr lang="zh-CN" altLang="en-US" sz="2400" b="1" dirty="0">
              <a:latin typeface="黑体" panose="02010609060101010101" pitchFamily="2" charset="-122"/>
              <a:ea typeface="黑体" panose="02010609060101010101" pitchFamily="2" charset="-122"/>
            </a:endParaRPr>
          </a:p>
        </p:txBody>
      </p:sp>
      <p:pic>
        <p:nvPicPr>
          <p:cNvPr id="492550" name="图片 492549" descr="sj"/>
          <p:cNvPicPr>
            <a:picLocks noChangeAspect="1"/>
          </p:cNvPicPr>
          <p:nvPr/>
        </p:nvPicPr>
        <p:blipFill>
          <a:blip r:embed="rId1"/>
          <a:stretch>
            <a:fillRect/>
          </a:stretch>
        </p:blipFill>
        <p:spPr>
          <a:xfrm>
            <a:off x="1042988" y="3861197"/>
            <a:ext cx="2538413" cy="1620440"/>
          </a:xfrm>
          <a:prstGeom prst="rect">
            <a:avLst/>
          </a:prstGeom>
          <a:noFill/>
          <a:ln w="9525">
            <a:noFill/>
          </a:ln>
        </p:spPr>
      </p:pic>
      <p:pic>
        <p:nvPicPr>
          <p:cNvPr id="492551" name="图片 492550" descr="cq"/>
          <p:cNvPicPr>
            <a:picLocks noChangeAspect="1"/>
          </p:cNvPicPr>
          <p:nvPr/>
        </p:nvPicPr>
        <p:blipFill>
          <a:blip r:embed="rId2"/>
          <a:stretch>
            <a:fillRect/>
          </a:stretch>
        </p:blipFill>
        <p:spPr>
          <a:xfrm>
            <a:off x="3705225" y="3861197"/>
            <a:ext cx="2228850" cy="1620440"/>
          </a:xfrm>
          <a:prstGeom prst="rect">
            <a:avLst/>
          </a:prstGeom>
          <a:noFill/>
          <a:ln w="9525">
            <a:noFill/>
          </a:ln>
        </p:spPr>
      </p:pic>
      <p:pic>
        <p:nvPicPr>
          <p:cNvPr id="492552" name="图片 492551" descr="ly"/>
          <p:cNvPicPr>
            <a:picLocks noChangeAspect="1"/>
          </p:cNvPicPr>
          <p:nvPr/>
        </p:nvPicPr>
        <p:blipFill>
          <a:blip r:embed="rId3"/>
          <a:stretch>
            <a:fillRect/>
          </a:stretch>
        </p:blipFill>
        <p:spPr>
          <a:xfrm>
            <a:off x="6057900" y="3861197"/>
            <a:ext cx="2166938" cy="1620440"/>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2549"/>
                                        </p:tgtEl>
                                        <p:attrNameLst>
                                          <p:attrName>style.visibility</p:attrName>
                                        </p:attrNameLst>
                                      </p:cBhvr>
                                      <p:to>
                                        <p:strVal val="visible"/>
                                      </p:to>
                                    </p:set>
                                    <p:animEffect transition="in" filter="blinds(horizontal)">
                                      <p:cBhvr>
                                        <p:cTn id="7" dur="500"/>
                                        <p:tgtEl>
                                          <p:spTgt spid="49254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92550"/>
                                        </p:tgtEl>
                                        <p:attrNameLst>
                                          <p:attrName>style.visibility</p:attrName>
                                        </p:attrNameLst>
                                      </p:cBhvr>
                                      <p:to>
                                        <p:strVal val="visible"/>
                                      </p:to>
                                    </p:set>
                                    <p:anim calcmode="lin" valueType="num">
                                      <p:cBhvr additive="base">
                                        <p:cTn id="12" dur="500" fill="hold"/>
                                        <p:tgtEl>
                                          <p:spTgt spid="492550"/>
                                        </p:tgtEl>
                                        <p:attrNameLst>
                                          <p:attrName>ppt_x</p:attrName>
                                        </p:attrNameLst>
                                      </p:cBhvr>
                                      <p:tavLst>
                                        <p:tav tm="0">
                                          <p:val>
                                            <p:strVal val="#ppt_x"/>
                                          </p:val>
                                        </p:tav>
                                        <p:tav tm="100000">
                                          <p:val>
                                            <p:strVal val="#ppt_x"/>
                                          </p:val>
                                        </p:tav>
                                      </p:tavLst>
                                    </p:anim>
                                    <p:anim calcmode="lin" valueType="num">
                                      <p:cBhvr additive="base">
                                        <p:cTn id="13" dur="500" fill="hold"/>
                                        <p:tgtEl>
                                          <p:spTgt spid="4925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492551"/>
                                        </p:tgtEl>
                                        <p:attrNameLst>
                                          <p:attrName>style.visibility</p:attrName>
                                        </p:attrNameLst>
                                      </p:cBhvr>
                                      <p:to>
                                        <p:strVal val="visible"/>
                                      </p:to>
                                    </p:set>
                                    <p:animEffect transition="in" filter="diamond(in)">
                                      <p:cBhvr>
                                        <p:cTn id="18" dur="2000"/>
                                        <p:tgtEl>
                                          <p:spTgt spid="49255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492552"/>
                                        </p:tgtEl>
                                        <p:attrNameLst>
                                          <p:attrName>style.visibility</p:attrName>
                                        </p:attrNameLst>
                                      </p:cBhvr>
                                      <p:to>
                                        <p:strVal val="visible"/>
                                      </p:to>
                                    </p:set>
                                    <p:animEffect transition="in" filter="checkerboard(across)">
                                      <p:cBhvr>
                                        <p:cTn id="23" dur="500"/>
                                        <p:tgtEl>
                                          <p:spTgt spid="492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图片 30721" descr="k2"/>
          <p:cNvPicPr>
            <a:picLocks noChangeAspect="1"/>
          </p:cNvPicPr>
          <p:nvPr/>
        </p:nvPicPr>
        <p:blipFill>
          <a:blip r:embed="rId1"/>
          <a:stretch>
            <a:fillRect/>
          </a:stretch>
        </p:blipFill>
        <p:spPr>
          <a:xfrm>
            <a:off x="0" y="0"/>
            <a:ext cx="2736850" cy="720725"/>
          </a:xfrm>
          <a:prstGeom prst="rect">
            <a:avLst/>
          </a:prstGeom>
          <a:noFill/>
          <a:ln w="9525">
            <a:noFill/>
          </a:ln>
        </p:spPr>
      </p:pic>
      <p:sp>
        <p:nvSpPr>
          <p:cNvPr id="30723" name="文本框 30722"/>
          <p:cNvSpPr txBox="1"/>
          <p:nvPr/>
        </p:nvSpPr>
        <p:spPr>
          <a:xfrm>
            <a:off x="539750" y="404813"/>
            <a:ext cx="2232025" cy="519112"/>
          </a:xfrm>
          <a:prstGeom prst="rect">
            <a:avLst/>
          </a:prstGeom>
          <a:noFill/>
          <a:ln w="9525">
            <a:noFill/>
          </a:ln>
        </p:spPr>
        <p:txBody>
          <a:bodyPr>
            <a:spAutoFit/>
          </a:bodyPr>
          <a:p>
            <a:pPr>
              <a:spcBef>
                <a:spcPct val="50000"/>
              </a:spcBef>
            </a:pPr>
            <a:r>
              <a:rPr lang="zh-CN" altLang="en-US" sz="2800" b="1" dirty="0">
                <a:latin typeface="Verdana" panose="020B0604030504040204" pitchFamily="34" charset="0"/>
                <a:ea typeface="华文新魏" panose="02010800040101010101" pitchFamily="2" charset="-122"/>
              </a:rPr>
              <a:t>问题探究</a:t>
            </a:r>
            <a:endParaRPr lang="zh-CN" altLang="en-US" sz="2800" b="1" dirty="0">
              <a:latin typeface="Verdana" panose="020B0604030504040204" pitchFamily="34" charset="0"/>
              <a:ea typeface="华文新魏" panose="02010800040101010101" pitchFamily="2" charset="-122"/>
            </a:endParaRPr>
          </a:p>
        </p:txBody>
      </p:sp>
      <p:sp>
        <p:nvSpPr>
          <p:cNvPr id="30727" name="文本框 30726"/>
          <p:cNvSpPr txBox="1"/>
          <p:nvPr/>
        </p:nvSpPr>
        <p:spPr>
          <a:xfrm>
            <a:off x="694055" y="1557338"/>
            <a:ext cx="8064500" cy="946150"/>
          </a:xfrm>
          <a:prstGeom prst="rect">
            <a:avLst/>
          </a:prstGeom>
          <a:solidFill>
            <a:schemeClr val="bg1"/>
          </a:solidFill>
          <a:ln w="9525">
            <a:noFill/>
          </a:ln>
        </p:spPr>
        <p:txBody>
          <a:bodyPr>
            <a:spAutoFit/>
          </a:bodyPr>
          <a:p>
            <a:pPr>
              <a:spcBef>
                <a:spcPct val="50000"/>
              </a:spcBef>
            </a:pPr>
            <a:r>
              <a:rPr lang="zh-CN" altLang="en-US" sz="2800" b="1" dirty="0">
                <a:solidFill>
                  <a:srgbClr val="0000FF"/>
                </a:solidFill>
                <a:latin typeface="Verdana" panose="020B0604030504040204" pitchFamily="34" charset="0"/>
              </a:rPr>
              <a:t>孔子的思想体系如此的博大精深，为什么他的主张却不被统治者采纳呢？</a:t>
            </a:r>
            <a:endParaRPr lang="zh-CN" altLang="en-US" sz="2800" b="1" dirty="0">
              <a:solidFill>
                <a:srgbClr val="0000FF"/>
              </a:solidFill>
              <a:latin typeface="Verdana" panose="020B0604030504040204" pitchFamily="34" charset="0"/>
            </a:endParaRPr>
          </a:p>
        </p:txBody>
      </p:sp>
      <p:sp>
        <p:nvSpPr>
          <p:cNvPr id="30728" name="文本框 30727"/>
          <p:cNvSpPr txBox="1"/>
          <p:nvPr/>
        </p:nvSpPr>
        <p:spPr>
          <a:xfrm>
            <a:off x="755650" y="2349500"/>
            <a:ext cx="7777163" cy="521970"/>
          </a:xfrm>
          <a:prstGeom prst="rect">
            <a:avLst/>
          </a:prstGeom>
          <a:noFill/>
          <a:ln w="9525">
            <a:noFill/>
          </a:ln>
        </p:spPr>
        <p:txBody>
          <a:bodyPr>
            <a:spAutoFit/>
          </a:bodyPr>
          <a:p>
            <a:r>
              <a:rPr lang="en-US" altLang="zh-CN" sz="2800" b="1" dirty="0">
                <a:latin typeface="Verdana" panose="020B0604030504040204" pitchFamily="34" charset="0"/>
              </a:rPr>
              <a:t> </a:t>
            </a:r>
            <a:endParaRPr lang="en-US" altLang="zh-CN" sz="2800" b="1" dirty="0">
              <a:latin typeface="Verdana" panose="020B0604030504040204" pitchFamily="34" charset="0"/>
            </a:endParaRPr>
          </a:p>
        </p:txBody>
      </p:sp>
      <p:sp>
        <p:nvSpPr>
          <p:cNvPr id="30732" name="上箭头 30731">
            <a:hlinkClick r:id="rId2" action="ppaction://hlinksldjump"/>
          </p:cNvPr>
          <p:cNvSpPr/>
          <p:nvPr/>
        </p:nvSpPr>
        <p:spPr>
          <a:xfrm>
            <a:off x="8243888" y="6165850"/>
            <a:ext cx="431800" cy="503238"/>
          </a:xfrm>
          <a:prstGeom prst="up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 name="文本框 1"/>
          <p:cNvSpPr txBox="1"/>
          <p:nvPr/>
        </p:nvSpPr>
        <p:spPr>
          <a:xfrm>
            <a:off x="549910" y="3266440"/>
            <a:ext cx="7694295" cy="953135"/>
          </a:xfrm>
          <a:prstGeom prst="rect">
            <a:avLst/>
          </a:prstGeom>
          <a:noFill/>
        </p:spPr>
        <p:txBody>
          <a:bodyPr wrap="square" rtlCol="0">
            <a:spAutoFit/>
          </a:bodyPr>
          <a:p>
            <a:r>
              <a:rPr lang="zh-CN" altLang="en-US" sz="2800" b="1">
                <a:solidFill>
                  <a:srgbClr val="0000FF"/>
                </a:solidFill>
              </a:rPr>
              <a:t>孔子的地位在后世发生了什么变化？影响如何？（横向、纵向）</a:t>
            </a:r>
            <a:endParaRPr lang="zh-CN" altLang="en-US" sz="2800" b="1">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anim calcmode="lin" valueType="num">
                                      <p:cBhvr>
                                        <p:cTn id="7" dur="1000" fill="hold"/>
                                        <p:tgtEl>
                                          <p:spTgt spid="30727"/>
                                        </p:tgtEl>
                                        <p:attrNameLst>
                                          <p:attrName>ppt_x</p:attrName>
                                        </p:attrNameLst>
                                      </p:cBhvr>
                                      <p:tavLst>
                                        <p:tav tm="0">
                                          <p:val>
                                            <p:strVal val="#ppt_x-.2"/>
                                          </p:val>
                                        </p:tav>
                                        <p:tav tm="100000">
                                          <p:val>
                                            <p:strVal val="#ppt_x"/>
                                          </p:val>
                                        </p:tav>
                                      </p:tavLst>
                                    </p:anim>
                                    <p:anim calcmode="lin" valueType="num">
                                      <p:cBhvr>
                                        <p:cTn id="8" dur="1000" fill="hold"/>
                                        <p:tgtEl>
                                          <p:spTgt spid="30727"/>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727"/>
                                        </p:tgtEl>
                                      </p:cBhvr>
                                    </p:animEffec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0728"/>
                                        </p:tgtEl>
                                        <p:attrNameLst>
                                          <p:attrName>style.visibility</p:attrName>
                                        </p:attrNameLst>
                                      </p:cBhvr>
                                      <p:to>
                                        <p:strVal val="visible"/>
                                      </p:to>
                                    </p:set>
                                    <p:anim calcmode="discrete" valueType="clr">
                                      <p:cBhvr override="childStyle">
                                        <p:cTn id="14" dur="80"/>
                                        <p:tgtEl>
                                          <p:spTgt spid="30728"/>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0728"/>
                                        </p:tgtEl>
                                        <p:attrNameLst>
                                          <p:attrName>fillcolor</p:attrName>
                                        </p:attrNameLst>
                                      </p:cBhvr>
                                      <p:tavLst>
                                        <p:tav tm="0">
                                          <p:val>
                                            <p:clrVal>
                                              <a:schemeClr val="accent2"/>
                                            </p:clrVal>
                                          </p:val>
                                        </p:tav>
                                        <p:tav tm="50000">
                                          <p:val>
                                            <p:clrVal>
                                              <a:schemeClr val="hlink"/>
                                            </p:clrVal>
                                          </p:val>
                                        </p:tav>
                                      </p:tavLst>
                                    </p:anim>
                                    <p:set>
                                      <p:cBhvr>
                                        <p:cTn id="16" dur="80"/>
                                        <p:tgtEl>
                                          <p:spTgt spid="3072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bldLvl="0" animBg="1"/>
      <p:bldP spid="307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9937"/>
          <p:cNvSpPr/>
          <p:nvPr/>
        </p:nvSpPr>
        <p:spPr>
          <a:xfrm>
            <a:off x="1187450" y="5862638"/>
            <a:ext cx="2362200" cy="519112"/>
          </a:xfrm>
          <a:prstGeom prst="rect">
            <a:avLst/>
          </a:prstGeom>
          <a:noFill/>
          <a:ln w="9525">
            <a:noFill/>
          </a:ln>
        </p:spPr>
        <p:txBody>
          <a:bodyPr>
            <a:spAutoFit/>
          </a:bodyPr>
          <a:p>
            <a:pPr algn="ctr"/>
            <a:r>
              <a:rPr lang="zh-CN" altLang="en-US" sz="2800" b="1" dirty="0">
                <a:solidFill>
                  <a:srgbClr val="0000FF"/>
                </a:solidFill>
                <a:latin typeface="Times New Roman" panose="02020603050405020304" pitchFamily="18" charset="0"/>
                <a:ea typeface="黑体" panose="02010609060101010101" pitchFamily="2" charset="-122"/>
              </a:rPr>
              <a:t>孔子在首尔</a:t>
            </a:r>
            <a:endParaRPr lang="zh-CN" altLang="en-US" sz="2800" b="1">
              <a:solidFill>
                <a:srgbClr val="0000FF"/>
              </a:solidFill>
              <a:latin typeface="Times New Roman" panose="02020603050405020304" pitchFamily="18" charset="0"/>
              <a:ea typeface="黑体" panose="02010609060101010101" pitchFamily="2" charset="-122"/>
            </a:endParaRPr>
          </a:p>
        </p:txBody>
      </p:sp>
      <p:pic>
        <p:nvPicPr>
          <p:cNvPr id="39939" name="图片 39938" descr="孔子在柏林"/>
          <p:cNvPicPr>
            <a:picLocks noChangeAspect="1"/>
          </p:cNvPicPr>
          <p:nvPr/>
        </p:nvPicPr>
        <p:blipFill>
          <a:blip r:embed="rId1"/>
          <a:stretch>
            <a:fillRect/>
          </a:stretch>
        </p:blipFill>
        <p:spPr>
          <a:xfrm>
            <a:off x="4876800" y="981075"/>
            <a:ext cx="3367088" cy="4824413"/>
          </a:xfrm>
          <a:prstGeom prst="rect">
            <a:avLst/>
          </a:prstGeom>
          <a:noFill/>
          <a:ln w="38100" cap="flat" cmpd="dbl">
            <a:solidFill>
              <a:schemeClr val="tx1"/>
            </a:solidFill>
            <a:prstDash val="solid"/>
            <a:miter/>
            <a:headEnd type="none" w="med" len="med"/>
            <a:tailEnd type="none" w="med" len="med"/>
          </a:ln>
        </p:spPr>
      </p:pic>
      <p:sp>
        <p:nvSpPr>
          <p:cNvPr id="39940" name="矩形 39939"/>
          <p:cNvSpPr/>
          <p:nvPr/>
        </p:nvSpPr>
        <p:spPr>
          <a:xfrm>
            <a:off x="5580063" y="5837238"/>
            <a:ext cx="2209800" cy="519112"/>
          </a:xfrm>
          <a:prstGeom prst="rect">
            <a:avLst/>
          </a:prstGeom>
          <a:noFill/>
          <a:ln w="9525">
            <a:noFill/>
          </a:ln>
        </p:spPr>
        <p:txBody>
          <a:bodyPr>
            <a:spAutoFit/>
          </a:bodyPr>
          <a:p>
            <a:pPr algn="ctr"/>
            <a:r>
              <a:rPr lang="zh-CN" altLang="en-US" sz="2800" b="1" dirty="0">
                <a:solidFill>
                  <a:srgbClr val="0000FF"/>
                </a:solidFill>
                <a:latin typeface="Times New Roman" panose="02020603050405020304" pitchFamily="18" charset="0"/>
                <a:ea typeface="黑体" panose="02010609060101010101" pitchFamily="2" charset="-122"/>
              </a:rPr>
              <a:t>孔子在柏林</a:t>
            </a:r>
            <a:endParaRPr lang="zh-CN" altLang="en-US" sz="2800" b="1" dirty="0">
              <a:solidFill>
                <a:srgbClr val="0000FF"/>
              </a:solidFill>
              <a:latin typeface="Times New Roman" panose="02020603050405020304" pitchFamily="18" charset="0"/>
              <a:ea typeface="黑体" panose="02010609060101010101" pitchFamily="2" charset="-122"/>
            </a:endParaRPr>
          </a:p>
        </p:txBody>
      </p:sp>
      <p:sp>
        <p:nvSpPr>
          <p:cNvPr id="39941" name="文本框 39940"/>
          <p:cNvSpPr txBox="1"/>
          <p:nvPr/>
        </p:nvSpPr>
        <p:spPr>
          <a:xfrm>
            <a:off x="395288" y="188913"/>
            <a:ext cx="3168650" cy="641350"/>
          </a:xfrm>
          <a:prstGeom prst="rect">
            <a:avLst/>
          </a:prstGeom>
          <a:noFill/>
          <a:ln w="9525">
            <a:noFill/>
          </a:ln>
        </p:spPr>
        <p:txBody>
          <a:bodyPr>
            <a:spAutoFit/>
          </a:bodyPr>
          <a:p>
            <a:pPr>
              <a:spcBef>
                <a:spcPct val="50000"/>
              </a:spcBef>
            </a:pPr>
            <a:r>
              <a:rPr lang="zh-CN" altLang="en-US" sz="3600" b="1" dirty="0">
                <a:solidFill>
                  <a:srgbClr val="FF0000"/>
                </a:solidFill>
                <a:latin typeface="Verdana" panose="020B0604030504040204" pitchFamily="34" charset="0"/>
                <a:ea typeface="华文新魏" panose="02010800040101010101" pitchFamily="2" charset="-122"/>
              </a:rPr>
              <a:t>孔子在世界</a:t>
            </a:r>
            <a:endParaRPr lang="zh-CN" altLang="en-US" sz="3600" b="1" dirty="0">
              <a:solidFill>
                <a:srgbClr val="FF0000"/>
              </a:solidFill>
              <a:latin typeface="Verdana" panose="020B0604030504040204" pitchFamily="34" charset="0"/>
              <a:ea typeface="华文新魏" panose="02010800040101010101" pitchFamily="2" charset="-122"/>
            </a:endParaRPr>
          </a:p>
        </p:txBody>
      </p:sp>
      <p:pic>
        <p:nvPicPr>
          <p:cNvPr id="39942" name="图片 39941" descr="全球第一所孔子学院21日在韩国汉城正式揭牌"/>
          <p:cNvPicPr>
            <a:picLocks noChangeAspect="1"/>
          </p:cNvPicPr>
          <p:nvPr/>
        </p:nvPicPr>
        <p:blipFill>
          <a:blip r:embed="rId2" r:link="rId3"/>
          <a:stretch>
            <a:fillRect/>
          </a:stretch>
        </p:blipFill>
        <p:spPr>
          <a:xfrm>
            <a:off x="827088" y="981075"/>
            <a:ext cx="3240087" cy="4824413"/>
          </a:xfrm>
          <a:prstGeom prst="rect">
            <a:avLst/>
          </a:prstGeom>
          <a:noFill/>
          <a:ln w="38100" cap="flat" cmpd="dbl">
            <a:solidFill>
              <a:schemeClr val="tx1"/>
            </a:solidFill>
            <a:prstDash val="solid"/>
            <a:miter/>
            <a:headEnd type="none" w="med" len="med"/>
            <a:tailEnd type="none" w="med" len="med"/>
          </a:ln>
        </p:spPr>
      </p:pic>
      <p:sp>
        <p:nvSpPr>
          <p:cNvPr id="39943" name="上箭头 39942">
            <a:hlinkClick r:id="rId4" action="ppaction://hlinksldjump"/>
          </p:cNvPr>
          <p:cNvSpPr/>
          <p:nvPr/>
        </p:nvSpPr>
        <p:spPr>
          <a:xfrm>
            <a:off x="8243888" y="6165850"/>
            <a:ext cx="431800" cy="503238"/>
          </a:xfrm>
          <a:prstGeom prst="up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l="26875" t="15625" r="28000" b="9583"/>
          <a:stretch>
            <a:fillRect/>
          </a:stretch>
        </p:blipFill>
        <p:spPr>
          <a:xfrm>
            <a:off x="7853363" y="4642485"/>
            <a:ext cx="1251585" cy="1244918"/>
          </a:xfrm>
          <a:prstGeom prst="rect">
            <a:avLst/>
          </a:prstGeom>
        </p:spPr>
      </p:pic>
      <p:sp>
        <p:nvSpPr>
          <p:cNvPr id="2" name="文本框 1"/>
          <p:cNvSpPr txBox="1"/>
          <p:nvPr/>
        </p:nvSpPr>
        <p:spPr>
          <a:xfrm>
            <a:off x="158433" y="2483168"/>
            <a:ext cx="581025" cy="2168525"/>
          </a:xfrm>
          <a:prstGeom prst="rect">
            <a:avLst/>
          </a:prstGeom>
          <a:noFill/>
        </p:spPr>
        <p:txBody>
          <a:bodyPr wrap="square" rtlCol="0" anchor="t">
            <a:spAutoFit/>
          </a:bodyPr>
          <a:p>
            <a:r>
              <a:rPr lang="zh-CN" altLang="en-US" sz="2700" dirty="0" smtClean="0">
                <a:latin typeface="微软雅黑" panose="020B0503020204020204" charset="-122"/>
                <a:ea typeface="微软雅黑" panose="020B0503020204020204" charset="-122"/>
              </a:rPr>
              <a:t>老子的思想</a:t>
            </a:r>
            <a:endParaRPr lang="zh-CN" altLang="en-US" sz="2700" dirty="0" smtClean="0">
              <a:latin typeface="微软雅黑" panose="020B0503020204020204" charset="-122"/>
              <a:ea typeface="微软雅黑" panose="020B0503020204020204" charset="-122"/>
            </a:endParaRPr>
          </a:p>
        </p:txBody>
      </p:sp>
      <p:grpSp>
        <p:nvGrpSpPr>
          <p:cNvPr id="16" name="组合 15"/>
          <p:cNvGrpSpPr/>
          <p:nvPr/>
        </p:nvGrpSpPr>
        <p:grpSpPr>
          <a:xfrm>
            <a:off x="678180" y="2218055"/>
            <a:ext cx="597218" cy="3489960"/>
            <a:chOff x="1524" y="992"/>
            <a:chExt cx="1254" cy="7328"/>
          </a:xfrm>
        </p:grpSpPr>
        <p:cxnSp>
          <p:nvCxnSpPr>
            <p:cNvPr id="4" name="直接连接符 3"/>
            <p:cNvCxnSpPr/>
            <p:nvPr/>
          </p:nvCxnSpPr>
          <p:spPr>
            <a:xfrm flipH="1">
              <a:off x="2140" y="1051"/>
              <a:ext cx="11" cy="4629"/>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524" y="4618"/>
              <a:ext cx="627" cy="0"/>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151" y="992"/>
              <a:ext cx="627" cy="0"/>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51" y="3161"/>
              <a:ext cx="627" cy="0"/>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51" y="5700"/>
              <a:ext cx="627" cy="0"/>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2" y="8320"/>
              <a:ext cx="627" cy="0"/>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411129" y="1964531"/>
            <a:ext cx="983933" cy="506730"/>
          </a:xfrm>
          <a:prstGeom prst="rect">
            <a:avLst/>
          </a:prstGeom>
          <a:noFill/>
        </p:spPr>
        <p:txBody>
          <a:bodyPr wrap="square" rtlCol="0" anchor="t">
            <a:spAutoFit/>
          </a:bodyPr>
          <a:p>
            <a:r>
              <a:rPr lang="en-US" altLang="zh-CN" sz="2700" dirty="0" smtClean="0">
                <a:latin typeface="微软雅黑" panose="020B0503020204020204" charset="-122"/>
                <a:ea typeface="微软雅黑" panose="020B0503020204020204" charset="-122"/>
              </a:rPr>
              <a:t>1.</a:t>
            </a:r>
            <a:r>
              <a:rPr lang="zh-CN" altLang="en-US" sz="2700" dirty="0" smtClean="0">
                <a:latin typeface="微软雅黑" panose="020B0503020204020204" charset="-122"/>
                <a:ea typeface="微软雅黑" panose="020B0503020204020204" charset="-122"/>
              </a:rPr>
              <a:t>道</a:t>
            </a:r>
            <a:endParaRPr lang="zh-CN" altLang="en-US" sz="2700" dirty="0" smtClean="0">
              <a:latin typeface="微软雅黑" panose="020B0503020204020204" charset="-122"/>
              <a:ea typeface="微软雅黑" panose="020B0503020204020204" charset="-122"/>
            </a:endParaRPr>
          </a:p>
        </p:txBody>
      </p:sp>
      <p:sp>
        <p:nvSpPr>
          <p:cNvPr id="10" name="文本框 9"/>
          <p:cNvSpPr txBox="1"/>
          <p:nvPr/>
        </p:nvSpPr>
        <p:spPr>
          <a:xfrm>
            <a:off x="1387634" y="2997518"/>
            <a:ext cx="2196941" cy="506730"/>
          </a:xfrm>
          <a:prstGeom prst="rect">
            <a:avLst/>
          </a:prstGeom>
          <a:noFill/>
        </p:spPr>
        <p:txBody>
          <a:bodyPr wrap="square" rtlCol="0" anchor="t">
            <a:spAutoFit/>
          </a:bodyPr>
          <a:p>
            <a:r>
              <a:rPr lang="en-US" sz="2700" dirty="0" smtClean="0">
                <a:latin typeface="微软雅黑" panose="020B0503020204020204" charset="-122"/>
                <a:ea typeface="微软雅黑" panose="020B0503020204020204" charset="-122"/>
              </a:rPr>
              <a:t>2.</a:t>
            </a:r>
            <a:r>
              <a:rPr lang="zh-CN" altLang="en-US" sz="2700" dirty="0" smtClean="0">
                <a:latin typeface="微软雅黑" panose="020B0503020204020204" charset="-122"/>
                <a:ea typeface="微软雅黑" panose="020B0503020204020204" charset="-122"/>
              </a:rPr>
              <a:t>辩证法</a:t>
            </a:r>
            <a:endParaRPr lang="zh-CN" altLang="en-US" sz="2700" dirty="0" smtClean="0">
              <a:latin typeface="微软雅黑" panose="020B0503020204020204" charset="-122"/>
              <a:ea typeface="微软雅黑" panose="020B0503020204020204" charset="-122"/>
            </a:endParaRPr>
          </a:p>
        </p:txBody>
      </p:sp>
      <p:sp>
        <p:nvSpPr>
          <p:cNvPr id="12" name="文本框 11"/>
          <p:cNvSpPr txBox="1"/>
          <p:nvPr/>
        </p:nvSpPr>
        <p:spPr>
          <a:xfrm>
            <a:off x="1411129" y="4135755"/>
            <a:ext cx="2149316" cy="506730"/>
          </a:xfrm>
          <a:prstGeom prst="rect">
            <a:avLst/>
          </a:prstGeom>
          <a:noFill/>
        </p:spPr>
        <p:txBody>
          <a:bodyPr wrap="square" rtlCol="0" anchor="t">
            <a:spAutoFit/>
          </a:bodyPr>
          <a:p>
            <a:r>
              <a:rPr lang="en-US" sz="2700" dirty="0" smtClean="0">
                <a:latin typeface="微软雅黑" panose="020B0503020204020204" charset="-122"/>
                <a:ea typeface="微软雅黑" panose="020B0503020204020204" charset="-122"/>
              </a:rPr>
              <a:t>3.</a:t>
            </a:r>
            <a:r>
              <a:rPr lang="zh-CN" altLang="en-US" sz="2700" dirty="0" smtClean="0">
                <a:latin typeface="微软雅黑" panose="020B0503020204020204" charset="-122"/>
                <a:ea typeface="微软雅黑" panose="020B0503020204020204" charset="-122"/>
              </a:rPr>
              <a:t>政治思想：</a:t>
            </a:r>
            <a:endParaRPr lang="zh-CN" altLang="en-US" sz="2700" dirty="0" smtClean="0">
              <a:latin typeface="微软雅黑" panose="020B0503020204020204" charset="-122"/>
              <a:ea typeface="微软雅黑" panose="020B0503020204020204" charset="-122"/>
            </a:endParaRPr>
          </a:p>
        </p:txBody>
      </p:sp>
      <p:sp>
        <p:nvSpPr>
          <p:cNvPr id="13" name="文本框 12"/>
          <p:cNvSpPr txBox="1"/>
          <p:nvPr/>
        </p:nvSpPr>
        <p:spPr>
          <a:xfrm>
            <a:off x="1411129" y="5023009"/>
            <a:ext cx="2149316" cy="506730"/>
          </a:xfrm>
          <a:prstGeom prst="rect">
            <a:avLst/>
          </a:prstGeom>
          <a:noFill/>
        </p:spPr>
        <p:txBody>
          <a:bodyPr wrap="square" rtlCol="0" anchor="t">
            <a:spAutoFit/>
          </a:bodyPr>
          <a:p>
            <a:r>
              <a:rPr lang="en-US" sz="2700" dirty="0" smtClean="0">
                <a:latin typeface="微软雅黑" panose="020B0503020204020204" charset="-122"/>
                <a:ea typeface="微软雅黑" panose="020B0503020204020204" charset="-122"/>
              </a:rPr>
              <a:t> </a:t>
            </a:r>
            <a:endParaRPr lang="zh-CN" altLang="en-US" sz="2700" dirty="0" smtClean="0">
              <a:latin typeface="微软雅黑" panose="020B0503020204020204" charset="-122"/>
              <a:ea typeface="微软雅黑" panose="020B0503020204020204" charset="-122"/>
            </a:endParaRPr>
          </a:p>
        </p:txBody>
      </p:sp>
      <p:sp>
        <p:nvSpPr>
          <p:cNvPr id="14" name="文本框 13"/>
          <p:cNvSpPr txBox="1"/>
          <p:nvPr/>
        </p:nvSpPr>
        <p:spPr>
          <a:xfrm>
            <a:off x="3459798" y="4135755"/>
            <a:ext cx="1530668" cy="506730"/>
          </a:xfrm>
          <a:prstGeom prst="rect">
            <a:avLst/>
          </a:prstGeom>
          <a:noFill/>
        </p:spPr>
        <p:txBody>
          <a:bodyPr wrap="square" rtlCol="0" anchor="t">
            <a:spAutoFit/>
          </a:bodyPr>
          <a:p>
            <a:r>
              <a:rPr lang="zh-CN" altLang="en-US" sz="2700" dirty="0" smtClean="0">
                <a:latin typeface="微软雅黑" panose="020B0503020204020204" charset="-122"/>
                <a:ea typeface="微软雅黑" panose="020B0503020204020204" charset="-122"/>
              </a:rPr>
              <a:t>无为</a:t>
            </a:r>
            <a:endParaRPr lang="zh-CN" altLang="en-US" sz="2700" dirty="0" smtClean="0">
              <a:latin typeface="微软雅黑" panose="020B0503020204020204" charset="-122"/>
              <a:ea typeface="微软雅黑" panose="020B0503020204020204" charset="-122"/>
            </a:endParaRPr>
          </a:p>
        </p:txBody>
      </p:sp>
      <p:sp>
        <p:nvSpPr>
          <p:cNvPr id="15" name="文本框 14"/>
          <p:cNvSpPr txBox="1"/>
          <p:nvPr/>
        </p:nvSpPr>
        <p:spPr>
          <a:xfrm>
            <a:off x="6074093" y="1976914"/>
            <a:ext cx="2180749" cy="506730"/>
          </a:xfrm>
          <a:prstGeom prst="rect">
            <a:avLst/>
          </a:prstGeom>
          <a:noFill/>
        </p:spPr>
        <p:txBody>
          <a:bodyPr wrap="square" rtlCol="0" anchor="t">
            <a:spAutoFit/>
          </a:bodyPr>
          <a:p>
            <a:r>
              <a:rPr lang="zh-CN" altLang="en-US" sz="2700" dirty="0" smtClean="0">
                <a:latin typeface="微软雅黑" panose="020B0503020204020204" charset="-122"/>
                <a:ea typeface="微软雅黑" panose="020B0503020204020204" charset="-122"/>
              </a:rPr>
              <a:t>影响：</a:t>
            </a:r>
            <a:endParaRPr lang="zh-CN" altLang="en-US" sz="2700" dirty="0" smtClean="0">
              <a:latin typeface="微软雅黑" panose="020B0503020204020204" charset="-122"/>
              <a:ea typeface="微软雅黑" panose="020B0503020204020204" charset="-122"/>
            </a:endParaRPr>
          </a:p>
        </p:txBody>
      </p:sp>
      <p:sp>
        <p:nvSpPr>
          <p:cNvPr id="17" name="文本框 16"/>
          <p:cNvSpPr txBox="1"/>
          <p:nvPr/>
        </p:nvSpPr>
        <p:spPr>
          <a:xfrm>
            <a:off x="5143024" y="2813685"/>
            <a:ext cx="3696653" cy="2084070"/>
          </a:xfrm>
          <a:prstGeom prst="rect">
            <a:avLst/>
          </a:prstGeom>
          <a:noFill/>
        </p:spPr>
        <p:txBody>
          <a:bodyPr wrap="square" rtlCol="0" anchor="t">
            <a:spAutoFit/>
          </a:bodyPr>
          <a:p>
            <a:pPr>
              <a:lnSpc>
                <a:spcPct val="120000"/>
              </a:lnSpc>
            </a:pPr>
            <a:r>
              <a:rPr lang="zh-CN" altLang="en-US" sz="2700" dirty="0" smtClean="0">
                <a:latin typeface="微软雅黑" panose="020B0503020204020204" charset="-122"/>
                <a:ea typeface="微软雅黑" panose="020B0503020204020204" charset="-122"/>
                <a:sym typeface="+mn-ea"/>
              </a:rPr>
              <a:t>道家学派对中国文化，包括哲学、伦理学以及中国人的思维方式、道德人格产生了深远影响。</a:t>
            </a:r>
            <a:endParaRPr lang="zh-CN" altLang="en-US" sz="2700" dirty="0" smtClean="0">
              <a:latin typeface="微软雅黑" panose="020B0503020204020204" charset="-122"/>
              <a:ea typeface="微软雅黑" panose="020B0503020204020204" charset="-122"/>
              <a:sym typeface="+mn-ea"/>
            </a:endParaRPr>
          </a:p>
        </p:txBody>
      </p:sp>
      <p:sp>
        <p:nvSpPr>
          <p:cNvPr id="18" name="日期占位符 17"/>
          <p:cNvSpPr>
            <a:spLocks noGrp="1"/>
          </p:cNvSpPr>
          <p:nvPr>
            <p:ph type="dt" sz="half" idx="10"/>
          </p:nvPr>
        </p:nvSpPr>
        <p:spPr/>
        <p:txBody>
          <a:bodyPr/>
          <a:p>
            <a:fld id="{57798459-5168-F84D-9D08-F6CC80766B27}" type="datetime1">
              <a:rPr kumimoji="1" lang="zh-CN" altLang="en-US" sz="1050" smtClean="0"/>
            </a:fld>
            <a:endParaRPr kumimoji="1" lang="zh-CN" altLang="en-US" sz="1050"/>
          </a:p>
        </p:txBody>
      </p:sp>
      <p:sp>
        <p:nvSpPr>
          <p:cNvPr id="19" name="灯片编号占位符 18"/>
          <p:cNvSpPr>
            <a:spLocks noGrp="1"/>
          </p:cNvSpPr>
          <p:nvPr>
            <p:ph type="sldNum" sz="quarter" idx="12"/>
          </p:nvPr>
        </p:nvSpPr>
        <p:spPr/>
        <p:txBody>
          <a:bodyPr/>
          <a:p>
            <a:fld id="{1670BD2A-10C2-AF49-B4F6-255F3717E988}" type="slidenum">
              <a:rPr kumimoji="1" lang="zh-CN" altLang="en-US" sz="1050" smtClean="0"/>
            </a:fld>
            <a:endParaRPr kumimoji="1" lang="zh-CN" altLang="en-US" sz="1050"/>
          </a:p>
        </p:txBody>
      </p:sp>
      <p:sp>
        <p:nvSpPr>
          <p:cNvPr id="20" name="文本框 19"/>
          <p:cNvSpPr txBox="1"/>
          <p:nvPr/>
        </p:nvSpPr>
        <p:spPr>
          <a:xfrm>
            <a:off x="158591" y="1009174"/>
            <a:ext cx="6699885" cy="553085"/>
          </a:xfrm>
          <a:prstGeom prst="rect">
            <a:avLst/>
          </a:prstGeom>
          <a:noFill/>
        </p:spPr>
        <p:txBody>
          <a:bodyPr wrap="none" rtlCol="0">
            <a:spAutoFit/>
          </a:bodyPr>
          <a:p>
            <a:pPr algn="ctr">
              <a:lnSpc>
                <a:spcPct val="100000"/>
              </a:lnSpc>
            </a:pPr>
            <a:r>
              <a:rPr lang="zh-CN" altLang="en-US" sz="3000" b="1">
                <a:solidFill>
                  <a:schemeClr val="tx1"/>
                </a:solidFill>
                <a:latin typeface="楷体" panose="02010609060101010101" charset="-122"/>
                <a:ea typeface="楷体" panose="02010609060101010101" charset="-122"/>
              </a:rPr>
              <a:t>二、老子</a:t>
            </a:r>
            <a:r>
              <a:rPr lang="en-US" altLang="zh-CN" sz="3000" b="1">
                <a:latin typeface="楷体" panose="02010609060101010101" charset="-122"/>
                <a:ea typeface="楷体" panose="02010609060101010101" charset="-122"/>
                <a:sym typeface="+mn-ea"/>
              </a:rPr>
              <a:t>(</a:t>
            </a:r>
            <a:r>
              <a:rPr lang="zh-CN" altLang="en-US" sz="3000" b="1">
                <a:latin typeface="楷体" panose="02010609060101010101" charset="-122"/>
                <a:ea typeface="楷体" panose="02010609060101010101" charset="-122"/>
                <a:sym typeface="+mn-ea"/>
              </a:rPr>
              <a:t>公元前</a:t>
            </a:r>
            <a:r>
              <a:rPr lang="en-US" altLang="zh-CN" sz="3000" b="1">
                <a:latin typeface="楷体" panose="02010609060101010101" charset="-122"/>
                <a:ea typeface="楷体" panose="02010609060101010101" charset="-122"/>
                <a:sym typeface="+mn-ea"/>
              </a:rPr>
              <a:t>570</a:t>
            </a:r>
            <a:r>
              <a:rPr lang="zh-CN" altLang="en-US" sz="3000" b="1">
                <a:latin typeface="楷体" panose="02010609060101010101" charset="-122"/>
                <a:ea typeface="楷体" panose="02010609060101010101" charset="-122"/>
                <a:sym typeface="+mn-ea"/>
              </a:rPr>
              <a:t>年</a:t>
            </a:r>
            <a:r>
              <a:rPr lang="en-US" altLang="zh-CN" sz="3000" b="1">
                <a:latin typeface="楷体" panose="02010609060101010101" charset="-122"/>
                <a:ea typeface="楷体" panose="02010609060101010101" charset="-122"/>
                <a:sym typeface="+mn-ea"/>
              </a:rPr>
              <a:t>—</a:t>
            </a:r>
            <a:r>
              <a:rPr lang="zh-CN" altLang="en-US" sz="3000" b="1">
                <a:latin typeface="楷体" panose="02010609060101010101" charset="-122"/>
                <a:ea typeface="楷体" panose="02010609060101010101" charset="-122"/>
                <a:sym typeface="+mn-ea"/>
              </a:rPr>
              <a:t>公元前</a:t>
            </a:r>
            <a:r>
              <a:rPr lang="en-US" altLang="zh-CN" sz="3000" b="1">
                <a:latin typeface="楷体" panose="02010609060101010101" charset="-122"/>
                <a:ea typeface="楷体" panose="02010609060101010101" charset="-122"/>
                <a:sym typeface="+mn-ea"/>
              </a:rPr>
              <a:t>500</a:t>
            </a:r>
            <a:r>
              <a:rPr lang="zh-CN" altLang="en-US" sz="3000" b="1">
                <a:latin typeface="楷体" panose="02010609060101010101" charset="-122"/>
                <a:ea typeface="楷体" panose="02010609060101010101" charset="-122"/>
                <a:sym typeface="+mn-ea"/>
              </a:rPr>
              <a:t>年</a:t>
            </a:r>
            <a:r>
              <a:rPr lang="en-US" altLang="zh-CN" sz="3000" b="1">
                <a:latin typeface="楷体" panose="02010609060101010101" charset="-122"/>
                <a:ea typeface="楷体" panose="02010609060101010101" charset="-122"/>
                <a:sym typeface="+mn-ea"/>
              </a:rPr>
              <a:t>)</a:t>
            </a:r>
            <a:endParaRPr lang="zh-CN" altLang="en-US" sz="3000" b="1">
              <a:solidFill>
                <a:schemeClr val="tx1"/>
              </a:solidFill>
              <a:latin typeface="楷体" panose="02010609060101010101" charset="-122"/>
              <a:ea typeface="楷体" panose="0201060906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84334" y="1082040"/>
            <a:ext cx="8533924" cy="672941"/>
          </a:xfrm>
          <a:solidFill>
            <a:schemeClr val="bg1">
              <a:alpha val="51000"/>
            </a:schemeClr>
          </a:solidFill>
        </p:spPr>
        <p:txBody>
          <a:bodyPr>
            <a:normAutofit/>
          </a:bodyPr>
          <a:lstStyle/>
          <a:p>
            <a:r>
              <a:rPr sz="3000" dirty="0">
                <a:latin typeface="微软雅黑" panose="020B0503020204020204" charset="-122"/>
                <a:ea typeface="微软雅黑" panose="020B0503020204020204" charset="-122"/>
              </a:rPr>
              <a:t>思维拓展</a:t>
            </a:r>
            <a:r>
              <a:rPr lang="en-US" altLang="zh-CN" sz="3000" dirty="0">
                <a:latin typeface="微软雅黑" panose="020B0503020204020204" charset="-122"/>
                <a:ea typeface="微软雅黑" panose="020B0503020204020204" charset="-122"/>
              </a:rPr>
              <a:t>——</a:t>
            </a:r>
            <a:r>
              <a:rPr sz="3000" dirty="0">
                <a:latin typeface="微软雅黑" panose="020B0503020204020204" charset="-122"/>
                <a:ea typeface="微软雅黑" panose="020B0503020204020204" charset="-122"/>
              </a:rPr>
              <a:t>巅峰对话</a:t>
            </a:r>
            <a:endParaRPr sz="3000" dirty="0">
              <a:latin typeface="微软雅黑" panose="020B0503020204020204" charset="-122"/>
              <a:ea typeface="微软雅黑" panose="020B0503020204020204" charset="-122"/>
            </a:endParaRPr>
          </a:p>
        </p:txBody>
      </p:sp>
      <p:pic>
        <p:nvPicPr>
          <p:cNvPr id="5" name="内容占位符 4"/>
          <p:cNvPicPr>
            <a:picLocks noChangeAspect="1"/>
          </p:cNvPicPr>
          <p:nvPr>
            <p:ph sz="half" idx="1"/>
          </p:nvPr>
        </p:nvPicPr>
        <p:blipFill>
          <a:blip r:embed="rId2"/>
          <a:stretch>
            <a:fillRect/>
          </a:stretch>
        </p:blipFill>
        <p:spPr>
          <a:xfrm>
            <a:off x="384334" y="1851184"/>
            <a:ext cx="2435543" cy="1510189"/>
          </a:xfrm>
          <a:prstGeom prst="rect">
            <a:avLst/>
          </a:prstGeom>
          <a:ln w="28575" cmpd="sng">
            <a:solidFill>
              <a:schemeClr val="accent1">
                <a:shade val="50000"/>
              </a:schemeClr>
            </a:solidFill>
            <a:prstDash val="solid"/>
          </a:ln>
        </p:spPr>
      </p:pic>
      <p:sp>
        <p:nvSpPr>
          <p:cNvPr id="4" name="文本框 3"/>
          <p:cNvSpPr txBox="1"/>
          <p:nvPr/>
        </p:nvSpPr>
        <p:spPr>
          <a:xfrm>
            <a:off x="3121343" y="1851184"/>
            <a:ext cx="5406390" cy="1899285"/>
          </a:xfrm>
          <a:prstGeom prst="rect">
            <a:avLst/>
          </a:prstGeom>
          <a:noFill/>
        </p:spPr>
        <p:txBody>
          <a:bodyPr wrap="square" rtlCol="0" anchor="t">
            <a:spAutoFit/>
          </a:bodyPr>
          <a:p>
            <a:pPr marL="285750" indent="-285750">
              <a:lnSpc>
                <a:spcPct val="140000"/>
              </a:lnSpc>
              <a:buFont typeface="Arial" panose="020B0604020202020204" pitchFamily="34" charset="0"/>
              <a:buChar char="•"/>
            </a:pPr>
            <a:r>
              <a:rPr lang="zh-CN" sz="2100" b="1">
                <a:latin typeface="微软雅黑" panose="020B0503020204020204" charset="-122"/>
                <a:ea typeface="微软雅黑" panose="020B0503020204020204" charset="-122"/>
                <a:cs typeface="微软雅黑" panose="020B0503020204020204" charset="-122"/>
              </a:rPr>
              <a:t>《孔子见老子》画像在表现形式上虽然存在着差异，但</a:t>
            </a:r>
            <a:r>
              <a:rPr lang="zh-CN" altLang="en-US" sz="2100" b="1">
                <a:latin typeface="微软雅黑" panose="020B0503020204020204" charset="-122"/>
                <a:ea typeface="微软雅黑" panose="020B0503020204020204" charset="-122"/>
                <a:cs typeface="微软雅黑" panose="020B0503020204020204" charset="-122"/>
              </a:rPr>
              <a:t>这一历史事件却体现了中国传统文化中的风骨。请结合所学说明其中蕴含的精神。</a:t>
            </a:r>
            <a:endParaRPr lang="zh-CN" altLang="en-US" sz="2100" b="1">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886460" y="3727450"/>
            <a:ext cx="7811135" cy="2158365"/>
          </a:xfrm>
          <a:prstGeom prst="rect">
            <a:avLst/>
          </a:prstGeom>
          <a:noFill/>
        </p:spPr>
        <p:txBody>
          <a:bodyPr wrap="square" rtlCol="0" anchor="t">
            <a:spAutoFit/>
          </a:bodyPr>
          <a:p>
            <a:pPr>
              <a:lnSpc>
                <a:spcPct val="140000"/>
              </a:lnSpc>
            </a:pPr>
            <a:r>
              <a:rPr lang="zh-CN" altLang="en-US" sz="2400" b="1">
                <a:solidFill>
                  <a:srgbClr val="FF0000"/>
                </a:solidFill>
                <a:sym typeface="+mn-ea"/>
              </a:rPr>
              <a:t>①它们共同的主题是积极宣扬谦虚好学、尊老敬贤美德的儒家社会思想。</a:t>
            </a:r>
            <a:endParaRPr lang="zh-CN" altLang="en-US" sz="2400" b="1">
              <a:solidFill>
                <a:srgbClr val="FF0000"/>
              </a:solidFill>
              <a:sym typeface="+mn-ea"/>
            </a:endParaRPr>
          </a:p>
          <a:p>
            <a:pPr>
              <a:lnSpc>
                <a:spcPct val="140000"/>
              </a:lnSpc>
            </a:pPr>
            <a:r>
              <a:rPr lang="zh-CN" altLang="en-US" sz="2400" b="1">
                <a:solidFill>
                  <a:srgbClr val="FF0000"/>
                </a:solidFill>
                <a:sym typeface="+mn-ea"/>
              </a:rPr>
              <a:t>②《孔子见老子》画像也反映出儒、道思想的交流与沟通。</a:t>
            </a:r>
            <a:endPar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noRot="1"/>
          </p:cNvSpPr>
          <p:nvPr>
            <p:ph type="title"/>
          </p:nvPr>
        </p:nvSpPr>
        <p:spPr>
          <a:xfrm>
            <a:off x="250825" y="0"/>
            <a:ext cx="8540750" cy="1143000"/>
          </a:xfrm>
        </p:spPr>
        <p:txBody>
          <a:bodyPr anchor="ctr"/>
          <a:p>
            <a:r>
              <a:rPr lang="zh-CN" altLang="en-US" sz="3600" b="1" dirty="0">
                <a:ea typeface="黑体" panose="02010609060101010101" pitchFamily="2" charset="-122"/>
              </a:rPr>
              <a:t>文化史基本框架</a:t>
            </a:r>
            <a:endParaRPr lang="zh-CN" altLang="en-US" sz="3600" b="1" dirty="0">
              <a:ea typeface="黑体" panose="02010609060101010101" pitchFamily="2" charset="-122"/>
            </a:endParaRPr>
          </a:p>
        </p:txBody>
      </p:sp>
      <p:sp>
        <p:nvSpPr>
          <p:cNvPr id="35843" name="文本占位符 35842"/>
          <p:cNvSpPr>
            <a:spLocks noGrp="1" noRot="1"/>
          </p:cNvSpPr>
          <p:nvPr>
            <p:ph type="body" idx="1"/>
          </p:nvPr>
        </p:nvSpPr>
        <p:spPr>
          <a:xfrm>
            <a:off x="0" y="1557338"/>
            <a:ext cx="1908175" cy="4498975"/>
          </a:xfrm>
        </p:spPr>
        <p:txBody>
          <a:bodyPr/>
          <a:p>
            <a:pPr>
              <a:buNone/>
            </a:pPr>
            <a:r>
              <a:rPr lang="en-US" altLang="zh-CN" sz="2800" b="1" dirty="0"/>
              <a:t> </a:t>
            </a:r>
            <a:r>
              <a:rPr lang="zh-CN" altLang="en-US" sz="2400" b="1" dirty="0"/>
              <a:t>中国古代思想文化</a:t>
            </a:r>
            <a:endParaRPr lang="zh-CN" altLang="en-US" sz="2400" b="1" dirty="0"/>
          </a:p>
          <a:p>
            <a:pPr>
              <a:buNone/>
            </a:pPr>
            <a:endParaRPr lang="zh-CN" altLang="en-US" sz="2400" b="1" dirty="0"/>
          </a:p>
          <a:p>
            <a:pPr>
              <a:buNone/>
            </a:pPr>
            <a:endParaRPr lang="zh-CN" altLang="en-US" sz="2400" b="1" dirty="0"/>
          </a:p>
          <a:p>
            <a:pPr>
              <a:buNone/>
            </a:pPr>
            <a:r>
              <a:rPr lang="zh-CN" altLang="en-US" sz="2400" b="1" dirty="0"/>
              <a:t>  西方近代思想起源</a:t>
            </a:r>
            <a:r>
              <a:rPr lang="zh-CN" altLang="en-US" sz="2800" b="1" dirty="0"/>
              <a:t> </a:t>
            </a:r>
            <a:endParaRPr lang="zh-CN" altLang="en-US" sz="2800" b="1" dirty="0"/>
          </a:p>
          <a:p>
            <a:pPr>
              <a:buNone/>
            </a:pPr>
            <a:r>
              <a:rPr lang="zh-CN" altLang="en-US" dirty="0"/>
              <a:t> </a:t>
            </a:r>
            <a:endParaRPr lang="zh-CN" altLang="en-US" dirty="0"/>
          </a:p>
          <a:p>
            <a:endParaRPr lang="zh-CN" altLang="en-US" dirty="0"/>
          </a:p>
        </p:txBody>
      </p:sp>
      <p:grpSp>
        <p:nvGrpSpPr>
          <p:cNvPr id="35854" name="组合 35853"/>
          <p:cNvGrpSpPr/>
          <p:nvPr/>
        </p:nvGrpSpPr>
        <p:grpSpPr>
          <a:xfrm>
            <a:off x="1979613" y="1916113"/>
            <a:ext cx="792162" cy="1584325"/>
            <a:chOff x="1701" y="1253"/>
            <a:chExt cx="771" cy="1179"/>
          </a:xfrm>
        </p:grpSpPr>
        <p:sp>
          <p:nvSpPr>
            <p:cNvPr id="35844" name="直接连接符 35843"/>
            <p:cNvSpPr/>
            <p:nvPr/>
          </p:nvSpPr>
          <p:spPr>
            <a:xfrm>
              <a:off x="1746" y="1253"/>
              <a:ext cx="726" cy="635"/>
            </a:xfrm>
            <a:prstGeom prst="line">
              <a:avLst/>
            </a:prstGeom>
            <a:ln w="28575" cap="flat" cmpd="sng">
              <a:solidFill>
                <a:schemeClr val="tx1"/>
              </a:solidFill>
              <a:prstDash val="solid"/>
              <a:headEnd type="none" w="med" len="med"/>
              <a:tailEnd type="triangle" w="med" len="med"/>
            </a:ln>
          </p:spPr>
        </p:sp>
        <p:sp>
          <p:nvSpPr>
            <p:cNvPr id="35845" name="直接连接符 35844"/>
            <p:cNvSpPr/>
            <p:nvPr/>
          </p:nvSpPr>
          <p:spPr>
            <a:xfrm flipV="1">
              <a:off x="1701" y="1888"/>
              <a:ext cx="771" cy="544"/>
            </a:xfrm>
            <a:prstGeom prst="line">
              <a:avLst/>
            </a:prstGeom>
            <a:ln w="28575" cap="flat" cmpd="sng">
              <a:solidFill>
                <a:schemeClr val="tx1"/>
              </a:solidFill>
              <a:prstDash val="solid"/>
              <a:headEnd type="none" w="med" len="med"/>
              <a:tailEnd type="triangle" w="med" len="med"/>
            </a:ln>
          </p:spPr>
        </p:sp>
      </p:grpSp>
      <p:sp>
        <p:nvSpPr>
          <p:cNvPr id="35846" name="文本框 35845"/>
          <p:cNvSpPr txBox="1"/>
          <p:nvPr/>
        </p:nvSpPr>
        <p:spPr>
          <a:xfrm>
            <a:off x="2916238" y="2565400"/>
            <a:ext cx="936625" cy="457200"/>
          </a:xfrm>
          <a:prstGeom prst="rect">
            <a:avLst/>
          </a:prstGeom>
          <a:noFill/>
          <a:ln w="9525">
            <a:noFill/>
          </a:ln>
        </p:spPr>
        <p:txBody>
          <a:bodyPr>
            <a:spAutoFit/>
          </a:bodyPr>
          <a:p>
            <a:pPr>
              <a:spcBef>
                <a:spcPct val="50000"/>
              </a:spcBef>
            </a:pPr>
            <a:r>
              <a:rPr lang="zh-CN" altLang="en-US" sz="2400" b="1" dirty="0">
                <a:latin typeface="Arial" panose="020B0604020202020204" pitchFamily="34" charset="0"/>
              </a:rPr>
              <a:t>碰撞</a:t>
            </a:r>
            <a:endParaRPr lang="zh-CN" altLang="en-US" sz="2400" b="1" dirty="0">
              <a:latin typeface="Arial" panose="020B0604020202020204" pitchFamily="34" charset="0"/>
            </a:endParaRPr>
          </a:p>
        </p:txBody>
      </p:sp>
      <p:sp>
        <p:nvSpPr>
          <p:cNvPr id="35847" name="文本框 35846"/>
          <p:cNvSpPr txBox="1"/>
          <p:nvPr/>
        </p:nvSpPr>
        <p:spPr>
          <a:xfrm>
            <a:off x="2627313" y="1628775"/>
            <a:ext cx="1944687" cy="822325"/>
          </a:xfrm>
          <a:prstGeom prst="rect">
            <a:avLst/>
          </a:prstGeom>
          <a:noFill/>
          <a:ln w="9525">
            <a:noFill/>
          </a:ln>
        </p:spPr>
        <p:txBody>
          <a:bodyPr>
            <a:spAutoFit/>
          </a:bodyPr>
          <a:p>
            <a:pPr>
              <a:spcBef>
                <a:spcPct val="50000"/>
              </a:spcBef>
            </a:pPr>
            <a:r>
              <a:rPr lang="zh-CN" altLang="en-US" sz="2400" b="1" dirty="0">
                <a:latin typeface="Arial" panose="020B0604020202020204" pitchFamily="34" charset="0"/>
              </a:rPr>
              <a:t>近代中国的先进思想</a:t>
            </a:r>
            <a:endParaRPr lang="zh-CN" altLang="en-US" sz="2400" b="1" dirty="0">
              <a:latin typeface="Arial" panose="020B0604020202020204" pitchFamily="34" charset="0"/>
            </a:endParaRPr>
          </a:p>
        </p:txBody>
      </p:sp>
      <p:sp>
        <p:nvSpPr>
          <p:cNvPr id="35849" name="直接连接符 35848"/>
          <p:cNvSpPr/>
          <p:nvPr/>
        </p:nvSpPr>
        <p:spPr>
          <a:xfrm rot="10800000">
            <a:off x="3276600" y="2276475"/>
            <a:ext cx="0" cy="503238"/>
          </a:xfrm>
          <a:prstGeom prst="line">
            <a:avLst/>
          </a:prstGeom>
          <a:ln w="25400" cap="flat" cmpd="sng">
            <a:solidFill>
              <a:schemeClr val="tx1"/>
            </a:solidFill>
            <a:prstDash val="solid"/>
            <a:headEnd type="none" w="med" len="med"/>
            <a:tailEnd type="arrow" w="lg" len="lg"/>
          </a:ln>
        </p:spPr>
      </p:sp>
      <p:sp>
        <p:nvSpPr>
          <p:cNvPr id="35850" name="文本框 35849"/>
          <p:cNvSpPr txBox="1"/>
          <p:nvPr/>
        </p:nvSpPr>
        <p:spPr>
          <a:xfrm>
            <a:off x="2627313" y="3429000"/>
            <a:ext cx="1728787" cy="701675"/>
          </a:xfrm>
          <a:prstGeom prst="rect">
            <a:avLst/>
          </a:prstGeom>
          <a:noFill/>
          <a:ln w="9525">
            <a:noFill/>
          </a:ln>
        </p:spPr>
        <p:txBody>
          <a:bodyPr>
            <a:spAutoFit/>
          </a:bodyPr>
          <a:p>
            <a:pPr>
              <a:spcBef>
                <a:spcPct val="50000"/>
              </a:spcBef>
            </a:pPr>
            <a:r>
              <a:rPr lang="en-US" altLang="zh-CN" sz="2000" b="1" dirty="0">
                <a:latin typeface="Arial" panose="020B0604020202020204" pitchFamily="34" charset="0"/>
              </a:rPr>
              <a:t>19</a:t>
            </a:r>
            <a:r>
              <a:rPr lang="zh-CN" altLang="en-US" sz="2000" b="1" dirty="0">
                <a:latin typeface="Arial" panose="020B0604020202020204" pitchFamily="34" charset="0"/>
              </a:rPr>
              <a:t>世纪以来的世界文化 </a:t>
            </a:r>
            <a:endParaRPr lang="zh-CN" altLang="en-US" sz="2000" b="1" dirty="0">
              <a:latin typeface="Arial" panose="020B0604020202020204" pitchFamily="34" charset="0"/>
            </a:endParaRPr>
          </a:p>
        </p:txBody>
      </p:sp>
      <p:grpSp>
        <p:nvGrpSpPr>
          <p:cNvPr id="35855" name="组合 35854"/>
          <p:cNvGrpSpPr/>
          <p:nvPr/>
        </p:nvGrpSpPr>
        <p:grpSpPr>
          <a:xfrm>
            <a:off x="6588125" y="1989138"/>
            <a:ext cx="2051050" cy="2089150"/>
            <a:chOff x="4105" y="1253"/>
            <a:chExt cx="1519" cy="1406"/>
          </a:xfrm>
        </p:grpSpPr>
        <p:sp>
          <p:nvSpPr>
            <p:cNvPr id="35851" name="右大括号 35850"/>
            <p:cNvSpPr/>
            <p:nvPr/>
          </p:nvSpPr>
          <p:spPr>
            <a:xfrm>
              <a:off x="4105" y="1253"/>
              <a:ext cx="317" cy="1406"/>
            </a:xfrm>
            <a:prstGeom prst="rightBrace">
              <a:avLst>
                <a:gd name="adj1" fmla="val 36961"/>
                <a:gd name="adj2" fmla="val 50000"/>
              </a:avLst>
            </a:prstGeom>
            <a:noFill/>
            <a:ln w="38100" cap="flat" cmpd="sng">
              <a:solidFill>
                <a:srgbClr val="FF00FF"/>
              </a:solidFill>
              <a:prstDash val="solid"/>
              <a:headEnd type="none" w="med" len="med"/>
              <a:tailEnd type="none" w="med" len="med"/>
            </a:ln>
          </p:spPr>
          <p:txBody>
            <a:bodyPr/>
            <a:p>
              <a:endParaRPr lang="zh-CN" altLang="en-US"/>
            </a:p>
          </p:txBody>
        </p:sp>
        <p:sp>
          <p:nvSpPr>
            <p:cNvPr id="35852" name="文本框 35851"/>
            <p:cNvSpPr txBox="1"/>
            <p:nvPr/>
          </p:nvSpPr>
          <p:spPr>
            <a:xfrm>
              <a:off x="4468" y="1842"/>
              <a:ext cx="1156" cy="579"/>
            </a:xfrm>
            <a:prstGeom prst="rect">
              <a:avLst/>
            </a:prstGeom>
            <a:noFill/>
            <a:ln w="38100" cap="flat" cmpd="sng">
              <a:solidFill>
                <a:srgbClr val="FF00FF"/>
              </a:solidFill>
              <a:prstDash val="solid"/>
              <a:miter/>
              <a:headEnd type="none" w="med" len="med"/>
              <a:tailEnd type="none" w="med" len="med"/>
            </a:ln>
          </p:spPr>
          <p:txBody>
            <a:bodyPr>
              <a:spAutoFit/>
            </a:bodyPr>
            <a:p>
              <a:pPr>
                <a:spcBef>
                  <a:spcPct val="50000"/>
                </a:spcBef>
              </a:pPr>
              <a:r>
                <a:rPr lang="zh-CN" altLang="en-US" sz="2400" b="1" dirty="0">
                  <a:latin typeface="Arial" panose="020B0604020202020204" pitchFamily="34" charset="0"/>
                </a:rPr>
                <a:t>文化多元化</a:t>
              </a:r>
              <a:endParaRPr lang="zh-CN" altLang="en-US" sz="2400" b="1" dirty="0">
                <a:latin typeface="Arial" panose="020B0604020202020204" pitchFamily="34" charset="0"/>
              </a:endParaRPr>
            </a:p>
          </p:txBody>
        </p:sp>
      </p:grpSp>
      <p:grpSp>
        <p:nvGrpSpPr>
          <p:cNvPr id="35859" name="组合 35858"/>
          <p:cNvGrpSpPr/>
          <p:nvPr/>
        </p:nvGrpSpPr>
        <p:grpSpPr>
          <a:xfrm>
            <a:off x="971550" y="1052513"/>
            <a:ext cx="6769100" cy="457200"/>
            <a:chOff x="567" y="709"/>
            <a:chExt cx="4264" cy="288"/>
          </a:xfrm>
        </p:grpSpPr>
        <p:sp>
          <p:nvSpPr>
            <p:cNvPr id="35857" name="直接连接符 35856"/>
            <p:cNvSpPr/>
            <p:nvPr/>
          </p:nvSpPr>
          <p:spPr>
            <a:xfrm>
              <a:off x="567" y="935"/>
              <a:ext cx="4264" cy="0"/>
            </a:xfrm>
            <a:prstGeom prst="line">
              <a:avLst/>
            </a:prstGeom>
            <a:ln w="25400" cap="flat" cmpd="sng">
              <a:solidFill>
                <a:schemeClr val="tx2"/>
              </a:solidFill>
              <a:prstDash val="solid"/>
              <a:headEnd type="none" w="med" len="med"/>
              <a:tailEnd type="triangle" w="lg" len="lg"/>
            </a:ln>
          </p:spPr>
        </p:sp>
        <p:sp>
          <p:nvSpPr>
            <p:cNvPr id="35858" name="文本框 35857"/>
            <p:cNvSpPr txBox="1"/>
            <p:nvPr/>
          </p:nvSpPr>
          <p:spPr>
            <a:xfrm>
              <a:off x="1247" y="709"/>
              <a:ext cx="1315" cy="288"/>
            </a:xfrm>
            <a:prstGeom prst="rect">
              <a:avLst/>
            </a:prstGeom>
            <a:noFill/>
            <a:ln w="9525">
              <a:noFill/>
            </a:ln>
          </p:spPr>
          <p:txBody>
            <a:bodyPr>
              <a:spAutoFit/>
            </a:bodyPr>
            <a:p>
              <a:pPr>
                <a:spcBef>
                  <a:spcPct val="50000"/>
                </a:spcBef>
              </a:pPr>
              <a:r>
                <a:rPr lang="zh-CN" altLang="en-US" sz="2400" b="1" dirty="0">
                  <a:latin typeface="Arial" panose="020B0604020202020204" pitchFamily="34" charset="0"/>
                  <a:ea typeface="华文行楷" panose="02010800040101010101" pitchFamily="2" charset="-122"/>
                </a:rPr>
                <a:t>文明演进历程</a:t>
              </a:r>
              <a:endParaRPr lang="zh-CN" altLang="en-US" sz="2400" b="1" dirty="0">
                <a:latin typeface="Arial" panose="020B0604020202020204" pitchFamily="34" charset="0"/>
                <a:ea typeface="华文行楷" panose="02010800040101010101" pitchFamily="2" charset="-122"/>
              </a:endParaRPr>
            </a:p>
          </p:txBody>
        </p:sp>
      </p:grpSp>
      <p:sp>
        <p:nvSpPr>
          <p:cNvPr id="35861" name="文本框 35860"/>
          <p:cNvSpPr txBox="1"/>
          <p:nvPr/>
        </p:nvSpPr>
        <p:spPr>
          <a:xfrm>
            <a:off x="5508625" y="1700213"/>
            <a:ext cx="1368425" cy="366712"/>
          </a:xfrm>
          <a:prstGeom prst="rect">
            <a:avLst/>
          </a:prstGeom>
          <a:noFill/>
          <a:ln w="9525">
            <a:noFill/>
          </a:ln>
        </p:spPr>
        <p:txBody>
          <a:bodyPr>
            <a:spAutoFit/>
          </a:bodyPr>
          <a:p>
            <a:pPr>
              <a:spcBef>
                <a:spcPct val="50000"/>
              </a:spcBef>
            </a:pPr>
            <a:endParaRPr dirty="0">
              <a:latin typeface="Arial" panose="020B0604020202020204" pitchFamily="34" charset="0"/>
            </a:endParaRPr>
          </a:p>
        </p:txBody>
      </p:sp>
      <p:sp>
        <p:nvSpPr>
          <p:cNvPr id="35862" name="文本框 35861"/>
          <p:cNvSpPr txBox="1"/>
          <p:nvPr/>
        </p:nvSpPr>
        <p:spPr>
          <a:xfrm>
            <a:off x="4787900" y="1700213"/>
            <a:ext cx="2160588" cy="822325"/>
          </a:xfrm>
          <a:prstGeom prst="rect">
            <a:avLst/>
          </a:prstGeom>
          <a:noFill/>
          <a:ln w="9525">
            <a:noFill/>
          </a:ln>
        </p:spPr>
        <p:txBody>
          <a:bodyPr>
            <a:spAutoFit/>
          </a:bodyPr>
          <a:p>
            <a:pPr>
              <a:spcBef>
                <a:spcPct val="50000"/>
              </a:spcBef>
            </a:pPr>
            <a:r>
              <a:rPr lang="zh-CN" altLang="en-US" sz="2400" b="1" dirty="0">
                <a:latin typeface="Arial" panose="020B0604020202020204" pitchFamily="34" charset="0"/>
              </a:rPr>
              <a:t>现代中国先进思想、教育</a:t>
            </a:r>
            <a:endParaRPr lang="zh-CN" altLang="en-US" sz="2400" b="1" dirty="0">
              <a:latin typeface="Arial" panose="020B0604020202020204" pitchFamily="34" charset="0"/>
            </a:endParaRPr>
          </a:p>
        </p:txBody>
      </p:sp>
      <p:sp>
        <p:nvSpPr>
          <p:cNvPr id="35863" name="文本框 35862"/>
          <p:cNvSpPr txBox="1"/>
          <p:nvPr/>
        </p:nvSpPr>
        <p:spPr>
          <a:xfrm>
            <a:off x="4859338" y="3429000"/>
            <a:ext cx="1657350" cy="822325"/>
          </a:xfrm>
          <a:prstGeom prst="rect">
            <a:avLst/>
          </a:prstGeom>
          <a:noFill/>
          <a:ln w="9525">
            <a:noFill/>
          </a:ln>
        </p:spPr>
        <p:txBody>
          <a:bodyPr>
            <a:spAutoFit/>
          </a:bodyPr>
          <a:p>
            <a:pPr>
              <a:spcBef>
                <a:spcPct val="50000"/>
              </a:spcBef>
            </a:pPr>
            <a:r>
              <a:rPr lang="zh-CN" altLang="en-US" sz="2400" b="1" dirty="0">
                <a:latin typeface="Arial" panose="020B0604020202020204" pitchFamily="34" charset="0"/>
              </a:rPr>
              <a:t>现代世界的文化</a:t>
            </a:r>
            <a:endParaRPr lang="zh-CN" altLang="en-US" sz="2400" b="1" dirty="0">
              <a:latin typeface="Arial" panose="020B0604020202020204" pitchFamily="34" charset="0"/>
            </a:endParaRPr>
          </a:p>
        </p:txBody>
      </p:sp>
      <p:sp>
        <p:nvSpPr>
          <p:cNvPr id="35864" name="直接连接符 35863"/>
          <p:cNvSpPr/>
          <p:nvPr/>
        </p:nvSpPr>
        <p:spPr>
          <a:xfrm>
            <a:off x="4284663" y="2205038"/>
            <a:ext cx="503237" cy="0"/>
          </a:xfrm>
          <a:prstGeom prst="line">
            <a:avLst/>
          </a:prstGeom>
          <a:ln w="34925" cap="flat" cmpd="sng">
            <a:solidFill>
              <a:schemeClr val="tx1"/>
            </a:solidFill>
            <a:prstDash val="solid"/>
            <a:headEnd type="none" w="med" len="med"/>
            <a:tailEnd type="triangle" w="med" len="med"/>
          </a:ln>
        </p:spPr>
      </p:sp>
      <p:sp>
        <p:nvSpPr>
          <p:cNvPr id="35865" name="直接连接符 35864"/>
          <p:cNvSpPr/>
          <p:nvPr/>
        </p:nvSpPr>
        <p:spPr>
          <a:xfrm>
            <a:off x="4284663" y="3789363"/>
            <a:ext cx="647700" cy="0"/>
          </a:xfrm>
          <a:prstGeom prst="line">
            <a:avLst/>
          </a:prstGeom>
          <a:ln w="31750" cap="flat" cmpd="sng">
            <a:solidFill>
              <a:schemeClr val="tx1"/>
            </a:solidFill>
            <a:prstDash val="solid"/>
            <a:headEnd type="none" w="med" len="med"/>
            <a:tailEnd type="triangle" w="med" len="med"/>
          </a:ln>
        </p:spPr>
      </p:sp>
      <p:sp>
        <p:nvSpPr>
          <p:cNvPr id="35866" name="直接连接符 35865"/>
          <p:cNvSpPr/>
          <p:nvPr/>
        </p:nvSpPr>
        <p:spPr>
          <a:xfrm>
            <a:off x="1908175" y="3789363"/>
            <a:ext cx="647700" cy="0"/>
          </a:xfrm>
          <a:prstGeom prst="line">
            <a:avLst/>
          </a:prstGeom>
          <a:ln w="31750" cap="flat" cmpd="sng">
            <a:solidFill>
              <a:schemeClr val="tx1"/>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xEl>
                                              <p:charRg st="0" end="10"/>
                                            </p:txEl>
                                          </p:spTgt>
                                        </p:tgtEl>
                                        <p:attrNameLst>
                                          <p:attrName>style.visibility</p:attrName>
                                        </p:attrNameLst>
                                      </p:cBhvr>
                                      <p:to>
                                        <p:strVal val="visible"/>
                                      </p:to>
                                    </p:set>
                                    <p:animEffect transition="in" filter="blinds(horizontal)">
                                      <p:cBhvr>
                                        <p:cTn id="7" dur="500"/>
                                        <p:tgtEl>
                                          <p:spTgt spid="3584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3">
                                            <p:txEl>
                                              <p:charRg st="12" end="24"/>
                                            </p:txEl>
                                          </p:spTgt>
                                        </p:tgtEl>
                                        <p:attrNameLst>
                                          <p:attrName>style.visibility</p:attrName>
                                        </p:attrNameLst>
                                      </p:cBhvr>
                                      <p:to>
                                        <p:strVal val="visible"/>
                                      </p:to>
                                    </p:set>
                                    <p:animEffect transition="in" filter="blinds(horizontal)">
                                      <p:cBhvr>
                                        <p:cTn id="12" dur="500"/>
                                        <p:tgtEl>
                                          <p:spTgt spid="35843">
                                            <p:txEl>
                                              <p:charRg st="12"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3">
                                            <p:txEl>
                                              <p:charRg st="24" end="26"/>
                                            </p:txEl>
                                          </p:spTgt>
                                        </p:tgtEl>
                                        <p:attrNameLst>
                                          <p:attrName>style.visibility</p:attrName>
                                        </p:attrNameLst>
                                      </p:cBhvr>
                                      <p:to>
                                        <p:strVal val="visible"/>
                                      </p:to>
                                    </p:set>
                                    <p:animEffect transition="in" filter="blinds(horizontal)">
                                      <p:cBhvr>
                                        <p:cTn id="17" dur="500"/>
                                        <p:tgtEl>
                                          <p:spTgt spid="35843">
                                            <p:txEl>
                                              <p:charRg st="24" end="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54"/>
                                        </p:tgtEl>
                                        <p:attrNameLst>
                                          <p:attrName>style.visibility</p:attrName>
                                        </p:attrNameLst>
                                      </p:cBhvr>
                                      <p:to>
                                        <p:strVal val="visible"/>
                                      </p:to>
                                    </p:set>
                                    <p:animEffect transition="in" filter="blinds(horizontal)">
                                      <p:cBhvr>
                                        <p:cTn id="22" dur="1000"/>
                                        <p:tgtEl>
                                          <p:spTgt spid="3585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5846"/>
                                        </p:tgtEl>
                                        <p:attrNameLst>
                                          <p:attrName>style.visibility</p:attrName>
                                        </p:attrNameLst>
                                      </p:cBhvr>
                                      <p:to>
                                        <p:strVal val="visible"/>
                                      </p:to>
                                    </p:set>
                                    <p:animEffect transition="in" filter="checkerboard(across)">
                                      <p:cBhvr>
                                        <p:cTn id="27" dur="1000"/>
                                        <p:tgtEl>
                                          <p:spTgt spid="35846"/>
                                        </p:tgtEl>
                                      </p:cBhvr>
                                    </p:animEffect>
                                  </p:childTnLst>
                                </p:cTn>
                              </p:par>
                              <p:par>
                                <p:cTn id="28" presetID="5" presetClass="entr" presetSubtype="10" fill="hold" nodeType="withEffect">
                                  <p:stCondLst>
                                    <p:cond delay="0"/>
                                  </p:stCondLst>
                                  <p:childTnLst>
                                    <p:set>
                                      <p:cBhvr>
                                        <p:cTn id="29" dur="1" fill="hold">
                                          <p:stCondLst>
                                            <p:cond delay="0"/>
                                          </p:stCondLst>
                                        </p:cTn>
                                        <p:tgtEl>
                                          <p:spTgt spid="35849"/>
                                        </p:tgtEl>
                                        <p:attrNameLst>
                                          <p:attrName>style.visibility</p:attrName>
                                        </p:attrNameLst>
                                      </p:cBhvr>
                                      <p:to>
                                        <p:strVal val="visible"/>
                                      </p:to>
                                    </p:set>
                                    <p:animEffect transition="in" filter="checkerboard(across)">
                                      <p:cBhvr>
                                        <p:cTn id="30" dur="1000"/>
                                        <p:tgtEl>
                                          <p:spTgt spid="35849"/>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5847"/>
                                        </p:tgtEl>
                                        <p:attrNameLst>
                                          <p:attrName>style.visibility</p:attrName>
                                        </p:attrNameLst>
                                      </p:cBhvr>
                                      <p:to>
                                        <p:strVal val="visible"/>
                                      </p:to>
                                    </p:set>
                                    <p:animEffect transition="in" filter="checkerboard(across)">
                                      <p:cBhvr>
                                        <p:cTn id="33" dur="1000"/>
                                        <p:tgtEl>
                                          <p:spTgt spid="3584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5866"/>
                                        </p:tgtEl>
                                        <p:attrNameLst>
                                          <p:attrName>style.visibility</p:attrName>
                                        </p:attrNameLst>
                                      </p:cBhvr>
                                      <p:to>
                                        <p:strVal val="visible"/>
                                      </p:to>
                                    </p:set>
                                    <p:animEffect transition="in" filter="blinds(horizontal)">
                                      <p:cBhvr>
                                        <p:cTn id="38" dur="1000"/>
                                        <p:tgtEl>
                                          <p:spTgt spid="35866"/>
                                        </p:tgtEl>
                                      </p:cBhvr>
                                    </p:animEffect>
                                  </p:childTnLst>
                                </p:cTn>
                              </p:par>
                              <p:par>
                                <p:cTn id="39" presetID="3" presetClass="entr" presetSubtype="10" fill="hold" nodeType="withEffect">
                                  <p:stCondLst>
                                    <p:cond delay="0"/>
                                  </p:stCondLst>
                                  <p:childTnLst>
                                    <p:set>
                                      <p:cBhvr>
                                        <p:cTn id="40" dur="1" fill="hold">
                                          <p:stCondLst>
                                            <p:cond delay="0"/>
                                          </p:stCondLst>
                                        </p:cTn>
                                        <p:tgtEl>
                                          <p:spTgt spid="35850"/>
                                        </p:tgtEl>
                                        <p:attrNameLst>
                                          <p:attrName>style.visibility</p:attrName>
                                        </p:attrNameLst>
                                      </p:cBhvr>
                                      <p:to>
                                        <p:strVal val="visible"/>
                                      </p:to>
                                    </p:set>
                                    <p:animEffect transition="in" filter="blinds(horizontal)">
                                      <p:cBhvr>
                                        <p:cTn id="41" dur="1000"/>
                                        <p:tgtEl>
                                          <p:spTgt spid="35850"/>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5865"/>
                                        </p:tgtEl>
                                        <p:attrNameLst>
                                          <p:attrName>style.visibility</p:attrName>
                                        </p:attrNameLst>
                                      </p:cBhvr>
                                      <p:to>
                                        <p:strVal val="visible"/>
                                      </p:to>
                                    </p:set>
                                    <p:animEffect transition="in" filter="blinds(horizontal)">
                                      <p:cBhvr>
                                        <p:cTn id="46" dur="1000"/>
                                        <p:tgtEl>
                                          <p:spTgt spid="35865"/>
                                        </p:tgtEl>
                                      </p:cBhvr>
                                    </p:animEffect>
                                  </p:childTnLst>
                                </p:cTn>
                              </p:par>
                              <p:par>
                                <p:cTn id="47" presetID="3" presetClass="entr" presetSubtype="10" fill="hold" nodeType="withEffect">
                                  <p:stCondLst>
                                    <p:cond delay="0"/>
                                  </p:stCondLst>
                                  <p:childTnLst>
                                    <p:set>
                                      <p:cBhvr>
                                        <p:cTn id="48" dur="1" fill="hold">
                                          <p:stCondLst>
                                            <p:cond delay="0"/>
                                          </p:stCondLst>
                                        </p:cTn>
                                        <p:tgtEl>
                                          <p:spTgt spid="35863"/>
                                        </p:tgtEl>
                                        <p:attrNameLst>
                                          <p:attrName>style.visibility</p:attrName>
                                        </p:attrNameLst>
                                      </p:cBhvr>
                                      <p:to>
                                        <p:strVal val="visible"/>
                                      </p:to>
                                    </p:set>
                                    <p:animEffect transition="in" filter="blinds(horizontal)">
                                      <p:cBhvr>
                                        <p:cTn id="49" dur="1000"/>
                                        <p:tgtEl>
                                          <p:spTgt spid="3586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5864"/>
                                        </p:tgtEl>
                                        <p:attrNameLst>
                                          <p:attrName>style.visibility</p:attrName>
                                        </p:attrNameLst>
                                      </p:cBhvr>
                                      <p:to>
                                        <p:strVal val="visible"/>
                                      </p:to>
                                    </p:set>
                                    <p:animEffect transition="in" filter="blinds(horizontal)">
                                      <p:cBhvr>
                                        <p:cTn id="54" dur="1000"/>
                                        <p:tgtEl>
                                          <p:spTgt spid="35864"/>
                                        </p:tgtEl>
                                      </p:cBhvr>
                                    </p:animEffect>
                                  </p:childTnLst>
                                </p:cTn>
                              </p:par>
                              <p:par>
                                <p:cTn id="55" presetID="3" presetClass="entr" presetSubtype="10" fill="hold" nodeType="withEffect">
                                  <p:stCondLst>
                                    <p:cond delay="0"/>
                                  </p:stCondLst>
                                  <p:childTnLst>
                                    <p:set>
                                      <p:cBhvr>
                                        <p:cTn id="56" dur="1" fill="hold">
                                          <p:stCondLst>
                                            <p:cond delay="0"/>
                                          </p:stCondLst>
                                        </p:cTn>
                                        <p:tgtEl>
                                          <p:spTgt spid="35862"/>
                                        </p:tgtEl>
                                        <p:attrNameLst>
                                          <p:attrName>style.visibility</p:attrName>
                                        </p:attrNameLst>
                                      </p:cBhvr>
                                      <p:to>
                                        <p:strVal val="visible"/>
                                      </p:to>
                                    </p:set>
                                    <p:animEffect transition="in" filter="blinds(horizontal)">
                                      <p:cBhvr>
                                        <p:cTn id="57" dur="1000"/>
                                        <p:tgtEl>
                                          <p:spTgt spid="3586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5855"/>
                                        </p:tgtEl>
                                        <p:attrNameLst>
                                          <p:attrName>style.visibility</p:attrName>
                                        </p:attrNameLst>
                                      </p:cBhvr>
                                      <p:to>
                                        <p:strVal val="visible"/>
                                      </p:to>
                                    </p:set>
                                    <p:animEffect transition="in" filter="blinds(horizontal)">
                                      <p:cBhvr>
                                        <p:cTn id="62" dur="1000"/>
                                        <p:tgtEl>
                                          <p:spTgt spid="35855"/>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35859"/>
                                        </p:tgtEl>
                                        <p:attrNameLst>
                                          <p:attrName>style.visibility</p:attrName>
                                        </p:attrNameLst>
                                      </p:cBhvr>
                                      <p:to>
                                        <p:strVal val="visible"/>
                                      </p:to>
                                    </p:set>
                                    <p:animEffect transition="in" filter="checkerboard(across)">
                                      <p:cBhvr>
                                        <p:cTn id="67" dur="1000"/>
                                        <p:tgtEl>
                                          <p:spTgt spid="35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35846" grpId="0"/>
      <p:bldP spid="358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文本占位符 47106"/>
          <p:cNvSpPr>
            <a:spLocks noGrp="1" noRot="1"/>
          </p:cNvSpPr>
          <p:nvPr>
            <p:ph type="body" idx="1"/>
          </p:nvPr>
        </p:nvSpPr>
        <p:spPr>
          <a:xfrm>
            <a:off x="323850" y="404813"/>
            <a:ext cx="8280400" cy="5976937"/>
          </a:xfrm>
        </p:spPr>
        <p:txBody>
          <a:bodyPr/>
          <a:p>
            <a:pPr>
              <a:buNone/>
            </a:pPr>
            <a:r>
              <a:rPr lang="en-US" altLang="zh-CN" sz="2800" b="1" dirty="0"/>
              <a:t>( 2019·海南高考·1）孔子说，“君子喻于义，小人喻于利”“不义而富且贵，于我如浮云”。这表明孔子</a:t>
            </a:r>
            <a:endParaRPr lang="en-US" altLang="zh-CN" sz="2800" b="1" dirty="0"/>
          </a:p>
          <a:p>
            <a:pPr>
              <a:buNone/>
            </a:pPr>
            <a:r>
              <a:rPr lang="zh-CN" altLang="en-US" sz="2800" b="1" dirty="0"/>
              <a:t>A．主张严格社会等级         B．重视社会道德构建</a:t>
            </a:r>
            <a:endParaRPr lang="zh-CN" altLang="en-US" sz="2800" b="1" dirty="0"/>
          </a:p>
          <a:p>
            <a:pPr>
              <a:buNone/>
            </a:pPr>
            <a:r>
              <a:rPr lang="zh-CN" altLang="en-US" sz="2800" b="1" dirty="0"/>
              <a:t>C．认同社会贫富分化         D．反对百姓追求富裕</a:t>
            </a:r>
            <a:endParaRPr lang="zh-CN" altLang="en-US" sz="2800" b="1" dirty="0"/>
          </a:p>
          <a:p>
            <a:pPr>
              <a:buNone/>
            </a:pPr>
            <a:endParaRPr lang="zh-CN" altLang="en-US" sz="2800" b="1" dirty="0"/>
          </a:p>
          <a:p>
            <a:pPr>
              <a:buNone/>
            </a:pPr>
            <a:r>
              <a:rPr lang="zh-CN" altLang="en-US" sz="2800" b="1" dirty="0"/>
              <a:t>（2014·山东高考·13）春秋时期，孔子兴办私学，学生来自士农工商各阶层。这一做法(　　)</a:t>
            </a:r>
            <a:endParaRPr lang="zh-CN" altLang="en-US" sz="2800" b="1" dirty="0"/>
          </a:p>
          <a:p>
            <a:pPr>
              <a:buNone/>
            </a:pPr>
            <a:r>
              <a:rPr lang="zh-CN" altLang="en-US" sz="2800" b="1" dirty="0"/>
              <a:t>   A．打破了贵族垄断教育的特权         </a:t>
            </a:r>
            <a:endParaRPr lang="zh-CN" altLang="en-US" sz="2800" b="1" dirty="0"/>
          </a:p>
          <a:p>
            <a:pPr>
              <a:buNone/>
            </a:pPr>
            <a:r>
              <a:rPr lang="zh-CN" altLang="en-US" sz="2800" b="1" dirty="0"/>
              <a:t>   B．瓦解了宗法分封制度</a:t>
            </a:r>
            <a:endParaRPr lang="zh-CN" altLang="en-US" sz="2800" b="1" dirty="0"/>
          </a:p>
          <a:p>
            <a:pPr>
              <a:buNone/>
            </a:pPr>
            <a:r>
              <a:rPr lang="zh-CN" altLang="en-US" sz="2800" b="1" dirty="0"/>
              <a:t>   C．动摇了周王室的统治基础           </a:t>
            </a:r>
            <a:endParaRPr lang="zh-CN" altLang="en-US" sz="2800" b="1" dirty="0"/>
          </a:p>
          <a:p>
            <a:pPr>
              <a:buNone/>
            </a:pPr>
            <a:r>
              <a:rPr lang="zh-CN" altLang="en-US" sz="2800" b="1" dirty="0"/>
              <a:t>   D．适应了诸侯争霸战争的需要</a:t>
            </a:r>
            <a:endParaRPr lang="zh-CN" altLang="en-US" sz="2800" b="1" dirty="0"/>
          </a:p>
        </p:txBody>
      </p:sp>
      <p:sp>
        <p:nvSpPr>
          <p:cNvPr id="2" name="文本框 1"/>
          <p:cNvSpPr txBox="1"/>
          <p:nvPr/>
        </p:nvSpPr>
        <p:spPr>
          <a:xfrm>
            <a:off x="3839210" y="1302385"/>
            <a:ext cx="1852295" cy="521970"/>
          </a:xfrm>
          <a:prstGeom prst="rect">
            <a:avLst/>
          </a:prstGeom>
          <a:noFill/>
        </p:spPr>
        <p:txBody>
          <a:bodyPr wrap="square" rtlCol="0">
            <a:spAutoFit/>
          </a:bodyPr>
          <a:p>
            <a:r>
              <a:rPr lang="en-US" altLang="zh-CN" sz="2800" b="1">
                <a:solidFill>
                  <a:srgbClr val="0000FF"/>
                </a:solidFill>
              </a:rPr>
              <a:t>B</a:t>
            </a:r>
            <a:endParaRPr lang="en-US" altLang="zh-CN" sz="2800" b="1">
              <a:solidFill>
                <a:srgbClr val="0000FF"/>
              </a:solidFill>
            </a:endParaRPr>
          </a:p>
        </p:txBody>
      </p:sp>
      <p:sp>
        <p:nvSpPr>
          <p:cNvPr id="3" name="文本框 2"/>
          <p:cNvSpPr txBox="1"/>
          <p:nvPr/>
        </p:nvSpPr>
        <p:spPr>
          <a:xfrm>
            <a:off x="6114415" y="4114800"/>
            <a:ext cx="1852295" cy="521970"/>
          </a:xfrm>
          <a:prstGeom prst="rect">
            <a:avLst/>
          </a:prstGeom>
          <a:noFill/>
        </p:spPr>
        <p:txBody>
          <a:bodyPr wrap="square" rtlCol="0">
            <a:spAutoFit/>
          </a:bodyPr>
          <a:p>
            <a:r>
              <a:rPr lang="en-US" altLang="zh-CN" sz="2800" b="1">
                <a:solidFill>
                  <a:srgbClr val="0000FF"/>
                </a:solidFill>
              </a:rPr>
              <a:t>A</a:t>
            </a:r>
            <a:endParaRPr lang="en-US" altLang="zh-CN" sz="28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8425" y="172085"/>
            <a:ext cx="8900160" cy="4498975"/>
          </a:xfrm>
        </p:spPr>
        <p:txBody>
          <a:bodyPr/>
          <a:p>
            <a:pPr marL="0" indent="0">
              <a:buNone/>
            </a:pPr>
            <a:r>
              <a:rPr lang="zh-CN" altLang="en-US" sz="2400" b="1"/>
              <a:t>材料  孔子认为，礼乐制度的松弛、崩坏，导致社会动荡，极力主张“道（导）之以德，齐之以礼”，重建社会秩序。孔子曾把重建礼乐秩序的希望寄托在统治者身上，称：“上好礼，则民莫敢不敬。”他一度入仕为官，以求实现其治国理想。他还提倡“学而优则仕”，其弟子亦多有入仕者。孔子认为一个人要成为完美的人，必须用礼乐规范个人的言行举止。个人“不学礼，无以立”，在言行上做到“非礼勿视，非礼勿听，非礼勿言，非礼勿动”。——摘编自王钧林《中国儒学史》</a:t>
            </a:r>
            <a:endParaRPr lang="zh-CN" altLang="en-US" sz="2400" b="1"/>
          </a:p>
          <a:p>
            <a:pPr marL="0" indent="0">
              <a:buNone/>
            </a:pPr>
            <a:r>
              <a:rPr lang="zh-CN" altLang="en-US" sz="2400" b="1"/>
              <a:t>（1）根据材料并结合所学知识，简述孔子关于礼的思想产生的社会背景。（7分）</a:t>
            </a:r>
            <a:endParaRPr lang="zh-CN" altLang="en-US" sz="2400" b="1"/>
          </a:p>
          <a:p>
            <a:pPr marL="0" indent="0">
              <a:buNone/>
            </a:pPr>
            <a:r>
              <a:rPr lang="zh-CN" altLang="en-US" sz="2400" b="1"/>
              <a:t>（2）根据材料并结合所学知识，概括孔子关于礼的主张。（8分）</a:t>
            </a:r>
            <a:endParaRPr lang="zh-CN" altLang="en-US" sz="2400" b="1"/>
          </a:p>
        </p:txBody>
      </p:sp>
      <p:sp>
        <p:nvSpPr>
          <p:cNvPr id="100" name="文本框 99"/>
          <p:cNvSpPr txBox="1"/>
          <p:nvPr/>
        </p:nvSpPr>
        <p:spPr>
          <a:xfrm>
            <a:off x="98425" y="4450080"/>
            <a:ext cx="8899525" cy="2245360"/>
          </a:xfrm>
          <a:prstGeom prst="rect">
            <a:avLst/>
          </a:prstGeom>
          <a:noFill/>
          <a:ln w="9525">
            <a:noFill/>
          </a:ln>
        </p:spPr>
        <p:txBody>
          <a:bodyPr wrap="square">
            <a:spAutoFit/>
          </a:bodyPr>
          <a:p>
            <a:pPr marL="66675" indent="-66675"/>
            <a:r>
              <a:rPr lang="zh-CN" sz="2800" b="1">
                <a:solidFill>
                  <a:srgbClr val="0000FF"/>
                </a:solidFill>
                <a:ea typeface="宋体" panose="02010600030101010101" pitchFamily="2" charset="-122"/>
              </a:rPr>
              <a:t>（</a:t>
            </a:r>
            <a:r>
              <a:rPr lang="en-US" sz="2800" b="1">
                <a:solidFill>
                  <a:srgbClr val="0000FF"/>
                </a:solidFill>
                <a:latin typeface="宋体" panose="02010600030101010101" pitchFamily="2" charset="-122"/>
              </a:rPr>
              <a:t>1</a:t>
            </a:r>
            <a:r>
              <a:rPr lang="zh-CN" sz="2800" b="1">
                <a:solidFill>
                  <a:srgbClr val="0000FF"/>
                </a:solidFill>
                <a:ea typeface="宋体" panose="02010600030101010101" pitchFamily="2" charset="-122"/>
              </a:rPr>
              <a:t>）背景：①礼乐传统（</a:t>
            </a:r>
            <a:r>
              <a:rPr lang="en-US" sz="2800" b="1">
                <a:solidFill>
                  <a:srgbClr val="0000FF"/>
                </a:solidFill>
                <a:latin typeface="Times New Roman" panose="02020603050405020304" pitchFamily="18" charset="0"/>
              </a:rPr>
              <a:t>2</a:t>
            </a:r>
            <a:r>
              <a:rPr lang="zh-CN" sz="2800" b="1">
                <a:solidFill>
                  <a:srgbClr val="0000FF"/>
                </a:solidFill>
                <a:ea typeface="宋体" panose="02010600030101010101" pitchFamily="2" charset="-122"/>
              </a:rPr>
              <a:t>分）；②周王室衰微，诸侯争霸，礼崩乐坏（</a:t>
            </a:r>
            <a:r>
              <a:rPr lang="en-US" sz="2800" b="1">
                <a:solidFill>
                  <a:srgbClr val="0000FF"/>
                </a:solidFill>
                <a:latin typeface="Times New Roman" panose="02020603050405020304" pitchFamily="18" charset="0"/>
              </a:rPr>
              <a:t>3</a:t>
            </a:r>
            <a:r>
              <a:rPr lang="zh-CN" sz="2800" b="1">
                <a:solidFill>
                  <a:srgbClr val="0000FF"/>
                </a:solidFill>
                <a:ea typeface="宋体" panose="02010600030101010101" pitchFamily="2" charset="-122"/>
              </a:rPr>
              <a:t>分）；③思想活跃（</a:t>
            </a:r>
            <a:r>
              <a:rPr lang="en-US" sz="2800" b="1">
                <a:solidFill>
                  <a:srgbClr val="0000FF"/>
                </a:solidFill>
                <a:latin typeface="Times New Roman" panose="02020603050405020304" pitchFamily="18" charset="0"/>
              </a:rPr>
              <a:t>2</a:t>
            </a:r>
            <a:r>
              <a:rPr lang="zh-CN" sz="2800" b="1">
                <a:solidFill>
                  <a:srgbClr val="0000FF"/>
                </a:solidFill>
                <a:ea typeface="宋体" panose="02010600030101010101" pitchFamily="2" charset="-122"/>
              </a:rPr>
              <a:t>分）。（</a:t>
            </a:r>
            <a:r>
              <a:rPr lang="en-US" sz="2800" b="1">
                <a:solidFill>
                  <a:srgbClr val="0000FF"/>
                </a:solidFill>
                <a:latin typeface="宋体" panose="02010600030101010101" pitchFamily="2" charset="-122"/>
              </a:rPr>
              <a:t>2</a:t>
            </a:r>
            <a:r>
              <a:rPr lang="zh-CN" sz="2800" b="1">
                <a:solidFill>
                  <a:srgbClr val="0000FF"/>
                </a:solidFill>
                <a:ea typeface="宋体" panose="02010600030101010101" pitchFamily="2" charset="-122"/>
              </a:rPr>
              <a:t>）主张：①重建礼制社会（</a:t>
            </a:r>
            <a:r>
              <a:rPr lang="en-US" sz="2800" b="1">
                <a:solidFill>
                  <a:srgbClr val="0000FF"/>
                </a:solidFill>
                <a:latin typeface="Times New Roman" panose="02020603050405020304" pitchFamily="18" charset="0"/>
              </a:rPr>
              <a:t>2</a:t>
            </a:r>
            <a:r>
              <a:rPr lang="zh-CN" sz="2800" b="1">
                <a:solidFill>
                  <a:srgbClr val="0000FF"/>
                </a:solidFill>
                <a:ea typeface="宋体" panose="02010600030101010101" pitchFamily="2" charset="-122"/>
              </a:rPr>
              <a:t>分）；②希望主政者能担当重建礼乐秩序的大任（</a:t>
            </a:r>
            <a:r>
              <a:rPr lang="en-US" sz="2800" b="1">
                <a:solidFill>
                  <a:srgbClr val="0000FF"/>
                </a:solidFill>
                <a:latin typeface="Times New Roman" panose="02020603050405020304" pitchFamily="18" charset="0"/>
              </a:rPr>
              <a:t>2</a:t>
            </a:r>
            <a:r>
              <a:rPr lang="zh-CN" sz="2800" b="1">
                <a:solidFill>
                  <a:srgbClr val="0000FF"/>
                </a:solidFill>
                <a:ea typeface="宋体" panose="02010600030101010101" pitchFamily="2" charset="-122"/>
              </a:rPr>
              <a:t>分）；③积极入仕，以礼治国（</a:t>
            </a:r>
            <a:r>
              <a:rPr lang="en-US" sz="2800" b="1">
                <a:solidFill>
                  <a:srgbClr val="0000FF"/>
                </a:solidFill>
                <a:latin typeface="Times New Roman" panose="02020603050405020304" pitchFamily="18" charset="0"/>
              </a:rPr>
              <a:t>2</a:t>
            </a:r>
            <a:r>
              <a:rPr lang="zh-CN" sz="2800" b="1">
                <a:solidFill>
                  <a:srgbClr val="0000FF"/>
                </a:solidFill>
                <a:ea typeface="宋体" panose="02010600030101010101" pitchFamily="2" charset="-122"/>
              </a:rPr>
              <a:t>分）；④人人都践行周礼（</a:t>
            </a:r>
            <a:r>
              <a:rPr lang="en-US" sz="2800" b="1">
                <a:solidFill>
                  <a:srgbClr val="0000FF"/>
                </a:solidFill>
                <a:latin typeface="Times New Roman" panose="02020603050405020304" pitchFamily="18" charset="0"/>
              </a:rPr>
              <a:t>3</a:t>
            </a:r>
            <a:r>
              <a:rPr lang="zh-CN" sz="2800" b="1">
                <a:solidFill>
                  <a:srgbClr val="0000FF"/>
                </a:solidFill>
                <a:ea typeface="宋体" panose="02010600030101010101" pitchFamily="2" charset="-122"/>
              </a:rPr>
              <a:t>分）。</a:t>
            </a:r>
            <a:endParaRPr lang="zh-CN" altLang="en-US" sz="2800" b="1">
              <a:solidFill>
                <a:srgbClr val="0000FF"/>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框 27649"/>
          <p:cNvSpPr txBox="1"/>
          <p:nvPr/>
        </p:nvSpPr>
        <p:spPr>
          <a:xfrm>
            <a:off x="468313" y="765175"/>
            <a:ext cx="5832475" cy="366713"/>
          </a:xfrm>
          <a:prstGeom prst="rect">
            <a:avLst/>
          </a:prstGeom>
          <a:noFill/>
          <a:ln w="9525">
            <a:noFill/>
          </a:ln>
        </p:spPr>
        <p:txBody>
          <a:bodyPr>
            <a:spAutoFit/>
          </a:bodyPr>
          <a:p>
            <a:pPr>
              <a:spcBef>
                <a:spcPct val="50000"/>
              </a:spcBef>
            </a:pPr>
            <a:endParaRPr dirty="0">
              <a:latin typeface="Arial" panose="020B0604020202020204" pitchFamily="34" charset="0"/>
            </a:endParaRPr>
          </a:p>
        </p:txBody>
      </p:sp>
      <p:sp>
        <p:nvSpPr>
          <p:cNvPr id="27652" name="文本框 27651"/>
          <p:cNvSpPr txBox="1"/>
          <p:nvPr/>
        </p:nvSpPr>
        <p:spPr>
          <a:xfrm>
            <a:off x="179388" y="188913"/>
            <a:ext cx="8713787" cy="6497637"/>
          </a:xfrm>
          <a:prstGeom prst="rect">
            <a:avLst/>
          </a:prstGeom>
          <a:noFill/>
          <a:ln w="9525">
            <a:noFill/>
          </a:ln>
        </p:spPr>
        <p:txBody>
          <a:bodyPr>
            <a:spAutoFit/>
          </a:bodyPr>
          <a:p>
            <a:r>
              <a:rPr lang="en-US" altLang="zh-CN" sz="2000" dirty="0">
                <a:latin typeface="黑体" panose="02010609060101010101" pitchFamily="2" charset="-122"/>
                <a:ea typeface="黑体" panose="02010609060101010101" pitchFamily="2" charset="-122"/>
              </a:rPr>
              <a:t> </a:t>
            </a:r>
            <a:r>
              <a:rPr lang="zh-CN" altLang="en-US" sz="2800" b="1" dirty="0">
                <a:solidFill>
                  <a:srgbClr val="FF0000"/>
                </a:solidFill>
                <a:latin typeface="黑体" panose="02010609060101010101" pitchFamily="2" charset="-122"/>
                <a:ea typeface="黑体" panose="02010609060101010101" pitchFamily="2" charset="-122"/>
              </a:rPr>
              <a:t>历史学的基本要素是：史料、史料解释、历史叙述和历史评价。阅读下列材料，回答问题：</a:t>
            </a:r>
            <a:endParaRPr lang="zh-CN" altLang="en-US" sz="2800" b="1" dirty="0">
              <a:solidFill>
                <a:srgbClr val="FF0000"/>
              </a:solidFill>
              <a:latin typeface="黑体" panose="02010609060101010101" pitchFamily="2" charset="-122"/>
              <a:ea typeface="黑体" panose="02010609060101010101" pitchFamily="2" charset="-122"/>
            </a:endParaRPr>
          </a:p>
          <a:p>
            <a:r>
              <a:rPr lang="zh-CN" altLang="en-US" sz="2800" b="1" dirty="0">
                <a:latin typeface="黑体" panose="02010609060101010101" pitchFamily="2" charset="-122"/>
                <a:ea typeface="黑体" panose="02010609060101010101" pitchFamily="2" charset="-122"/>
              </a:rPr>
              <a:t>    孟子，名轲，邹人，是孔子的孙子子思的再传弟子。他认为人生来就有仁、义、礼、智四端，即对他人苦难的同情，对不义之事的羞辱，辞让的心情及辨别是非的能力。他把孔子的“仁”发展为“仁政”特别强调“民为贵，社稷次之，君为轻”，即主张民贵君轻；又说“君仁莫不仁，君义莫不义，君正莫不正  ”，认为社会上一切不仁不义不正行为的根源在于君主。这种带有民主色彩的见解，为后世儒家所不及，也为我们留下了珍贵的思想遗产。</a:t>
            </a:r>
            <a:endParaRPr lang="zh-CN" altLang="en-US" sz="2800" b="1" dirty="0">
              <a:latin typeface="黑体" panose="02010609060101010101" pitchFamily="2" charset="-122"/>
              <a:ea typeface="黑体" panose="02010609060101010101" pitchFamily="2" charset="-122"/>
            </a:endParaRPr>
          </a:p>
          <a:p>
            <a:r>
              <a:rPr lang="zh-CN" altLang="en-US" sz="2000" b="1" dirty="0">
                <a:solidFill>
                  <a:srgbClr val="0000CC"/>
                </a:solidFill>
                <a:latin typeface="黑体" panose="02010609060101010101" pitchFamily="2" charset="-122"/>
                <a:ea typeface="黑体" panose="02010609060101010101" pitchFamily="2" charset="-122"/>
              </a:rPr>
              <a:t>   </a:t>
            </a:r>
            <a:r>
              <a:rPr lang="zh-CN" altLang="en-US" sz="2800" b="1" dirty="0">
                <a:solidFill>
                  <a:srgbClr val="0000CC"/>
                </a:solidFill>
                <a:latin typeface="黑体" panose="02010609060101010101" pitchFamily="2" charset="-122"/>
                <a:ea typeface="黑体" panose="02010609060101010101" pitchFamily="2" charset="-122"/>
              </a:rPr>
              <a:t>请回答问题 </a:t>
            </a:r>
            <a:endParaRPr lang="zh-CN" altLang="en-US" sz="2800" b="1" dirty="0">
              <a:solidFill>
                <a:srgbClr val="0000CC"/>
              </a:solidFill>
              <a:latin typeface="黑体" panose="02010609060101010101" pitchFamily="2" charset="-122"/>
              <a:ea typeface="黑体" panose="02010609060101010101" pitchFamily="2" charset="-122"/>
            </a:endParaRPr>
          </a:p>
          <a:p>
            <a:r>
              <a:rPr lang="zh-CN" altLang="en-US" sz="2800" b="1" dirty="0">
                <a:solidFill>
                  <a:srgbClr val="0000CC"/>
                </a:solidFill>
                <a:latin typeface="黑体" panose="02010609060101010101" pitchFamily="2" charset="-122"/>
                <a:ea typeface="黑体" panose="02010609060101010101" pitchFamily="2" charset="-122"/>
              </a:rPr>
              <a:t>   （</a:t>
            </a:r>
            <a:r>
              <a:rPr lang="en-US" altLang="zh-CN" sz="2800" b="1" dirty="0">
                <a:solidFill>
                  <a:srgbClr val="0000CC"/>
                </a:solidFill>
                <a:latin typeface="黑体" panose="02010609060101010101" pitchFamily="2" charset="-122"/>
                <a:ea typeface="黑体" panose="02010609060101010101" pitchFamily="2" charset="-122"/>
              </a:rPr>
              <a:t>1</a:t>
            </a:r>
            <a:r>
              <a:rPr lang="zh-CN" altLang="en-US" sz="2800" b="1" dirty="0">
                <a:solidFill>
                  <a:srgbClr val="0000CC"/>
                </a:solidFill>
                <a:latin typeface="黑体" panose="02010609060101010101" pitchFamily="2" charset="-122"/>
                <a:ea typeface="黑体" panose="02010609060101010101" pitchFamily="2" charset="-122"/>
              </a:rPr>
              <a:t>）文中哪些属于史料？ </a:t>
            </a:r>
            <a:r>
              <a:rPr lang="zh-CN" altLang="en-US" sz="2800" b="1" dirty="0">
                <a:solidFill>
                  <a:schemeClr val="tx2"/>
                </a:solidFill>
                <a:latin typeface="黑体" panose="02010609060101010101" pitchFamily="2" charset="-122"/>
                <a:ea typeface="黑体" panose="02010609060101010101" pitchFamily="2" charset="-122"/>
              </a:rPr>
              <a:t>（</a:t>
            </a:r>
            <a:r>
              <a:rPr lang="en-US" altLang="zh-CN" sz="2800" b="1" dirty="0">
                <a:solidFill>
                  <a:schemeClr val="tx2"/>
                </a:solidFill>
                <a:latin typeface="黑体" panose="02010609060101010101" pitchFamily="2" charset="-122"/>
                <a:ea typeface="黑体" panose="02010609060101010101" pitchFamily="2" charset="-122"/>
              </a:rPr>
              <a:t>2</a:t>
            </a:r>
            <a:r>
              <a:rPr lang="zh-CN" altLang="en-US" sz="2800" b="1" dirty="0">
                <a:solidFill>
                  <a:schemeClr val="tx2"/>
                </a:solidFill>
                <a:latin typeface="黑体" panose="02010609060101010101" pitchFamily="2" charset="-122"/>
                <a:ea typeface="黑体" panose="02010609060101010101" pitchFamily="2" charset="-122"/>
              </a:rPr>
              <a:t>）文中哪些属于史料解释？</a:t>
            </a:r>
            <a:r>
              <a:rPr lang="zh-CN" altLang="en-US" sz="2800" b="1" dirty="0">
                <a:solidFill>
                  <a:srgbClr val="FF33CC"/>
                </a:solidFill>
                <a:latin typeface="黑体" panose="02010609060101010101" pitchFamily="2" charset="-122"/>
                <a:ea typeface="黑体" panose="02010609060101010101" pitchFamily="2" charset="-122"/>
              </a:rPr>
              <a:t>（</a:t>
            </a:r>
            <a:r>
              <a:rPr lang="en-US" altLang="zh-CN" sz="2800" b="1" dirty="0">
                <a:solidFill>
                  <a:srgbClr val="FF33CC"/>
                </a:solidFill>
                <a:latin typeface="黑体" panose="02010609060101010101" pitchFamily="2" charset="-122"/>
                <a:ea typeface="黑体" panose="02010609060101010101" pitchFamily="2" charset="-122"/>
              </a:rPr>
              <a:t>3</a:t>
            </a:r>
            <a:r>
              <a:rPr lang="zh-CN" altLang="en-US" sz="2800" b="1" dirty="0">
                <a:solidFill>
                  <a:srgbClr val="FF33CC"/>
                </a:solidFill>
                <a:latin typeface="黑体" panose="02010609060101010101" pitchFamily="2" charset="-122"/>
                <a:ea typeface="黑体" panose="02010609060101010101" pitchFamily="2" charset="-122"/>
              </a:rPr>
              <a:t>）文中哪些属于历史评价？</a:t>
            </a:r>
            <a:r>
              <a:rPr lang="zh-CN" altLang="en-US" sz="2800" b="1" dirty="0">
                <a:solidFill>
                  <a:srgbClr val="0000CC"/>
                </a:solidFill>
                <a:latin typeface="黑体" panose="02010609060101010101" pitchFamily="2" charset="-122"/>
                <a:ea typeface="黑体" panose="02010609060101010101" pitchFamily="2" charset="-122"/>
              </a:rPr>
              <a:t> </a:t>
            </a:r>
            <a:r>
              <a:rPr lang="en-US" altLang="zh-CN" sz="2800" b="1" dirty="0">
                <a:solidFill>
                  <a:srgbClr val="FFFF00"/>
                </a:solidFill>
                <a:latin typeface="黑体" panose="02010609060101010101" pitchFamily="2" charset="-122"/>
                <a:ea typeface="黑体" panose="02010609060101010101" pitchFamily="2" charset="-122"/>
              </a:rPr>
              <a:t>(4)</a:t>
            </a:r>
            <a:r>
              <a:rPr lang="zh-CN" altLang="en-US" sz="2800" b="1" dirty="0">
                <a:solidFill>
                  <a:srgbClr val="FFFF00"/>
                </a:solidFill>
                <a:latin typeface="黑体" panose="02010609060101010101" pitchFamily="2" charset="-122"/>
                <a:ea typeface="黑体" panose="02010609060101010101" pitchFamily="2" charset="-122"/>
              </a:rPr>
              <a:t>文中哪些属于历史叙述？ </a:t>
            </a:r>
            <a:endParaRPr lang="zh-CN" altLang="en-US" sz="2800" b="1">
              <a:solidFill>
                <a:srgbClr val="FFFF00"/>
              </a:solidFill>
              <a:latin typeface="黑体" panose="02010609060101010101" pitchFamily="2" charset="-122"/>
              <a:ea typeface="黑体" panose="02010609060101010101" pitchFamily="2" charset="-122"/>
            </a:endParaRPr>
          </a:p>
        </p:txBody>
      </p:sp>
      <p:sp>
        <p:nvSpPr>
          <p:cNvPr id="27653" name="直接连接符 27652"/>
          <p:cNvSpPr/>
          <p:nvPr/>
        </p:nvSpPr>
        <p:spPr>
          <a:xfrm flipV="1">
            <a:off x="900113" y="3213100"/>
            <a:ext cx="4319587" cy="0"/>
          </a:xfrm>
          <a:prstGeom prst="line">
            <a:avLst/>
          </a:prstGeom>
          <a:ln w="60325" cap="flat" cmpd="sng">
            <a:solidFill>
              <a:srgbClr val="0000FF"/>
            </a:solidFill>
            <a:prstDash val="solid"/>
            <a:headEnd type="none" w="med" len="med"/>
            <a:tailEnd type="none" w="med" len="med"/>
          </a:ln>
        </p:spPr>
      </p:sp>
      <p:sp>
        <p:nvSpPr>
          <p:cNvPr id="27654" name="直接连接符 27653"/>
          <p:cNvSpPr/>
          <p:nvPr/>
        </p:nvSpPr>
        <p:spPr>
          <a:xfrm flipV="1">
            <a:off x="1187450" y="3644900"/>
            <a:ext cx="5761038" cy="0"/>
          </a:xfrm>
          <a:prstGeom prst="line">
            <a:avLst/>
          </a:prstGeom>
          <a:ln w="60325" cap="flat" cmpd="sng">
            <a:solidFill>
              <a:srgbClr val="0000FF"/>
            </a:solidFill>
            <a:prstDash val="solid"/>
            <a:headEnd type="none" w="med" len="med"/>
            <a:tailEnd type="none" w="med" len="med"/>
          </a:ln>
        </p:spPr>
      </p:sp>
      <p:sp>
        <p:nvSpPr>
          <p:cNvPr id="27655" name="直接连接符 27654"/>
          <p:cNvSpPr/>
          <p:nvPr/>
        </p:nvSpPr>
        <p:spPr>
          <a:xfrm flipV="1">
            <a:off x="250825" y="4941888"/>
            <a:ext cx="4032250" cy="0"/>
          </a:xfrm>
          <a:prstGeom prst="line">
            <a:avLst/>
          </a:prstGeom>
          <a:ln w="60325" cap="flat" cmpd="sng">
            <a:solidFill>
              <a:srgbClr val="FF00FF"/>
            </a:solidFill>
            <a:prstDash val="solid"/>
            <a:headEnd type="none" w="med" len="med"/>
            <a:tailEnd type="none" w="med" len="med"/>
          </a:ln>
        </p:spPr>
      </p:sp>
      <p:sp>
        <p:nvSpPr>
          <p:cNvPr id="27656" name="直接连接符 27655"/>
          <p:cNvSpPr/>
          <p:nvPr/>
        </p:nvSpPr>
        <p:spPr>
          <a:xfrm flipV="1">
            <a:off x="395288" y="4508500"/>
            <a:ext cx="7993062" cy="0"/>
          </a:xfrm>
          <a:prstGeom prst="line">
            <a:avLst/>
          </a:prstGeom>
          <a:ln w="60325" cap="flat" cmpd="sng">
            <a:solidFill>
              <a:srgbClr val="FF00FF"/>
            </a:solidFill>
            <a:prstDash val="solid"/>
            <a:headEnd type="none" w="med" len="med"/>
            <a:tailEnd type="none" w="med" len="med"/>
          </a:ln>
        </p:spPr>
      </p:sp>
      <p:sp>
        <p:nvSpPr>
          <p:cNvPr id="27657" name="直接连接符 27656"/>
          <p:cNvSpPr/>
          <p:nvPr/>
        </p:nvSpPr>
        <p:spPr>
          <a:xfrm flipV="1">
            <a:off x="6156325" y="3213100"/>
            <a:ext cx="2160588" cy="0"/>
          </a:xfrm>
          <a:prstGeom prst="line">
            <a:avLst/>
          </a:prstGeom>
          <a:ln w="60325" cap="flat" cmpd="sng">
            <a:solidFill>
              <a:srgbClr val="FF0000"/>
            </a:solidFill>
            <a:prstDash val="solid"/>
            <a:headEnd type="none" w="med" len="med"/>
            <a:tailEnd type="none" w="med" len="med"/>
          </a:ln>
        </p:spPr>
      </p:sp>
      <p:sp>
        <p:nvSpPr>
          <p:cNvPr id="27658" name="直接连接符 27657"/>
          <p:cNvSpPr/>
          <p:nvPr/>
        </p:nvSpPr>
        <p:spPr>
          <a:xfrm>
            <a:off x="827088" y="4076700"/>
            <a:ext cx="6697662" cy="0"/>
          </a:xfrm>
          <a:prstGeom prst="line">
            <a:avLst/>
          </a:prstGeom>
          <a:ln w="60325" cap="flat" cmpd="sng">
            <a:solidFill>
              <a:srgbClr val="FF0000"/>
            </a:solidFill>
            <a:prstDash val="solid"/>
            <a:headEnd type="none" w="med" len="med"/>
            <a:tailEnd type="none" w="med" len="med"/>
          </a:ln>
        </p:spPr>
      </p:sp>
      <p:sp>
        <p:nvSpPr>
          <p:cNvPr id="27661" name="直接连接符 27660"/>
          <p:cNvSpPr/>
          <p:nvPr/>
        </p:nvSpPr>
        <p:spPr>
          <a:xfrm>
            <a:off x="971550" y="1484313"/>
            <a:ext cx="7416800" cy="0"/>
          </a:xfrm>
          <a:prstGeom prst="line">
            <a:avLst/>
          </a:prstGeom>
          <a:ln w="41275" cap="flat" cmpd="sng">
            <a:solidFill>
              <a:srgbClr val="FFFF00"/>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blinds(horizontal)">
                                      <p:cBhvr>
                                        <p:cTn id="7" dur="1000"/>
                                        <p:tgtEl>
                                          <p:spTgt spid="27653"/>
                                        </p:tgtEl>
                                      </p:cBhvr>
                                    </p:animEffect>
                                  </p:childTnLst>
                                </p:cTn>
                              </p:par>
                              <p:par>
                                <p:cTn id="8" presetID="3" presetClass="entr" presetSubtype="10" fill="hold" nodeType="withEffect">
                                  <p:stCondLst>
                                    <p:cond delay="0"/>
                                  </p:stCondLst>
                                  <p:childTnLst>
                                    <p:set>
                                      <p:cBhvr>
                                        <p:cTn id="9" dur="1" fill="hold">
                                          <p:stCondLst>
                                            <p:cond delay="0"/>
                                          </p:stCondLst>
                                        </p:cTn>
                                        <p:tgtEl>
                                          <p:spTgt spid="27654"/>
                                        </p:tgtEl>
                                        <p:attrNameLst>
                                          <p:attrName>style.visibility</p:attrName>
                                        </p:attrNameLst>
                                      </p:cBhvr>
                                      <p:to>
                                        <p:strVal val="visible"/>
                                      </p:to>
                                    </p:set>
                                    <p:animEffect transition="in" filter="blinds(horizontal)">
                                      <p:cBhvr>
                                        <p:cTn id="10" dur="1000"/>
                                        <p:tgtEl>
                                          <p:spTgt spid="2765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7657"/>
                                        </p:tgtEl>
                                        <p:attrNameLst>
                                          <p:attrName>style.visibility</p:attrName>
                                        </p:attrNameLst>
                                      </p:cBhvr>
                                      <p:to>
                                        <p:strVal val="visible"/>
                                      </p:to>
                                    </p:set>
                                    <p:anim calcmode="lin" valueType="num">
                                      <p:cBhvr additive="base">
                                        <p:cTn id="15" dur="1000" fill="hold"/>
                                        <p:tgtEl>
                                          <p:spTgt spid="27657"/>
                                        </p:tgtEl>
                                        <p:attrNameLst>
                                          <p:attrName>ppt_x</p:attrName>
                                        </p:attrNameLst>
                                      </p:cBhvr>
                                      <p:tavLst>
                                        <p:tav tm="0">
                                          <p:val>
                                            <p:strVal val="#ppt_x"/>
                                          </p:val>
                                        </p:tav>
                                        <p:tav tm="100000">
                                          <p:val>
                                            <p:strVal val="#ppt_x"/>
                                          </p:val>
                                        </p:tav>
                                      </p:tavLst>
                                    </p:anim>
                                    <p:anim calcmode="lin" valueType="num">
                                      <p:cBhvr additive="base">
                                        <p:cTn id="16" dur="1000" fill="hold"/>
                                        <p:tgtEl>
                                          <p:spTgt spid="2765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658"/>
                                        </p:tgtEl>
                                        <p:attrNameLst>
                                          <p:attrName>style.visibility</p:attrName>
                                        </p:attrNameLst>
                                      </p:cBhvr>
                                      <p:to>
                                        <p:strVal val="visible"/>
                                      </p:to>
                                    </p:set>
                                    <p:anim calcmode="lin" valueType="num">
                                      <p:cBhvr additive="base">
                                        <p:cTn id="19" dur="1000" fill="hold"/>
                                        <p:tgtEl>
                                          <p:spTgt spid="27658"/>
                                        </p:tgtEl>
                                        <p:attrNameLst>
                                          <p:attrName>ppt_x</p:attrName>
                                        </p:attrNameLst>
                                      </p:cBhvr>
                                      <p:tavLst>
                                        <p:tav tm="0">
                                          <p:val>
                                            <p:strVal val="#ppt_x"/>
                                          </p:val>
                                        </p:tav>
                                        <p:tav tm="100000">
                                          <p:val>
                                            <p:strVal val="#ppt_x"/>
                                          </p:val>
                                        </p:tav>
                                      </p:tavLst>
                                    </p:anim>
                                    <p:anim calcmode="lin" valueType="num">
                                      <p:cBhvr additive="base">
                                        <p:cTn id="20" dur="1000" fill="hold"/>
                                        <p:tgtEl>
                                          <p:spTgt spid="2765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7656"/>
                                        </p:tgtEl>
                                        <p:attrNameLst>
                                          <p:attrName>style.visibility</p:attrName>
                                        </p:attrNameLst>
                                      </p:cBhvr>
                                      <p:to>
                                        <p:strVal val="visible"/>
                                      </p:to>
                                    </p:set>
                                    <p:animEffect transition="in" filter="blinds(horizontal)">
                                      <p:cBhvr>
                                        <p:cTn id="25" dur="1000"/>
                                        <p:tgtEl>
                                          <p:spTgt spid="27656"/>
                                        </p:tgtEl>
                                      </p:cBhvr>
                                    </p:animEffect>
                                  </p:childTnLst>
                                </p:cTn>
                              </p:par>
                              <p:par>
                                <p:cTn id="26" presetID="3" presetClass="entr" presetSubtype="10" fill="hold" nodeType="withEffect">
                                  <p:stCondLst>
                                    <p:cond delay="0"/>
                                  </p:stCondLst>
                                  <p:childTnLst>
                                    <p:set>
                                      <p:cBhvr>
                                        <p:cTn id="27" dur="1" fill="hold">
                                          <p:stCondLst>
                                            <p:cond delay="0"/>
                                          </p:stCondLst>
                                        </p:cTn>
                                        <p:tgtEl>
                                          <p:spTgt spid="27655"/>
                                        </p:tgtEl>
                                        <p:attrNameLst>
                                          <p:attrName>style.visibility</p:attrName>
                                        </p:attrNameLst>
                                      </p:cBhvr>
                                      <p:to>
                                        <p:strVal val="visible"/>
                                      </p:to>
                                    </p:set>
                                    <p:animEffect transition="in" filter="blinds(horizontal)">
                                      <p:cBhvr>
                                        <p:cTn id="28" dur="1000"/>
                                        <p:tgtEl>
                                          <p:spTgt spid="2765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7661"/>
                                        </p:tgtEl>
                                        <p:attrNameLst>
                                          <p:attrName>style.visibility</p:attrName>
                                        </p:attrNameLst>
                                      </p:cBhvr>
                                      <p:to>
                                        <p:strVal val="visible"/>
                                      </p:to>
                                    </p:set>
                                    <p:anim calcmode="lin" valueType="num">
                                      <p:cBhvr additive="base">
                                        <p:cTn id="33" dur="1000" fill="hold"/>
                                        <p:tgtEl>
                                          <p:spTgt spid="27661"/>
                                        </p:tgtEl>
                                        <p:attrNameLst>
                                          <p:attrName>ppt_x</p:attrName>
                                        </p:attrNameLst>
                                      </p:cBhvr>
                                      <p:tavLst>
                                        <p:tav tm="0">
                                          <p:val>
                                            <p:strVal val="#ppt_x"/>
                                          </p:val>
                                        </p:tav>
                                        <p:tav tm="100000">
                                          <p:val>
                                            <p:strVal val="#ppt_x"/>
                                          </p:val>
                                        </p:tav>
                                      </p:tavLst>
                                    </p:anim>
                                    <p:anim calcmode="lin" valueType="num">
                                      <p:cBhvr additive="base">
                                        <p:cTn id="34" dur="1000" fill="hold"/>
                                        <p:tgtEl>
                                          <p:spTgt spid="276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 name="图片 40" descr="道家透明"/>
          <p:cNvPicPr>
            <a:picLocks noChangeAspect="1"/>
          </p:cNvPicPr>
          <p:nvPr/>
        </p:nvPicPr>
        <p:blipFill>
          <a:blip r:embed="rId1"/>
          <a:stretch>
            <a:fillRect/>
          </a:stretch>
        </p:blipFill>
        <p:spPr>
          <a:xfrm>
            <a:off x="6078379" y="3369945"/>
            <a:ext cx="1744504" cy="2302193"/>
          </a:xfrm>
          <a:prstGeom prst="rect">
            <a:avLst/>
          </a:prstGeom>
        </p:spPr>
      </p:pic>
      <p:pic>
        <p:nvPicPr>
          <p:cNvPr id="40" name="图片 39" descr="儒家透明"/>
          <p:cNvPicPr>
            <a:picLocks noChangeAspect="1"/>
          </p:cNvPicPr>
          <p:nvPr/>
        </p:nvPicPr>
        <p:blipFill>
          <a:blip r:embed="rId2"/>
          <a:stretch>
            <a:fillRect/>
          </a:stretch>
        </p:blipFill>
        <p:spPr>
          <a:xfrm>
            <a:off x="1688306" y="1379696"/>
            <a:ext cx="1704975" cy="2133124"/>
          </a:xfrm>
          <a:prstGeom prst="rect">
            <a:avLst/>
          </a:prstGeom>
        </p:spPr>
      </p:pic>
      <p:pic>
        <p:nvPicPr>
          <p:cNvPr id="4" name="图片 3" descr="半透明红土"/>
          <p:cNvPicPr>
            <a:picLocks noChangeAspect="1"/>
          </p:cNvPicPr>
          <p:nvPr/>
        </p:nvPicPr>
        <p:blipFill>
          <a:blip r:embed="rId3"/>
          <a:stretch>
            <a:fillRect/>
          </a:stretch>
        </p:blipFill>
        <p:spPr>
          <a:xfrm>
            <a:off x="3393281" y="992029"/>
            <a:ext cx="2535555" cy="958215"/>
          </a:xfrm>
          <a:prstGeom prst="rect">
            <a:avLst/>
          </a:prstGeom>
        </p:spPr>
      </p:pic>
      <p:sp>
        <p:nvSpPr>
          <p:cNvPr id="5" name="文本框 4"/>
          <p:cNvSpPr txBox="1"/>
          <p:nvPr/>
        </p:nvSpPr>
        <p:spPr>
          <a:xfrm>
            <a:off x="3789521" y="1253966"/>
            <a:ext cx="1714500" cy="553085"/>
          </a:xfrm>
          <a:prstGeom prst="rect">
            <a:avLst/>
          </a:prstGeom>
          <a:noFill/>
        </p:spPr>
        <p:txBody>
          <a:bodyPr wrap="none" rtlCol="0">
            <a:spAutoFit/>
          </a:bodyPr>
          <a:p>
            <a:r>
              <a:rPr lang="zh-CN" altLang="en-US" sz="3000" b="1">
                <a:solidFill>
                  <a:schemeClr val="bg1"/>
                </a:solidFill>
                <a:latin typeface="楷体" panose="02010609060101010101" charset="-122"/>
                <a:ea typeface="楷体" panose="02010609060101010101" charset="-122"/>
              </a:rPr>
              <a:t>本课小结</a:t>
            </a:r>
            <a:endParaRPr lang="zh-CN" altLang="en-US" sz="3000" b="1">
              <a:solidFill>
                <a:schemeClr val="bg1"/>
              </a:solidFill>
              <a:latin typeface="楷体" panose="02010609060101010101" charset="-122"/>
              <a:ea typeface="楷体" panose="02010609060101010101" charset="-122"/>
            </a:endParaRPr>
          </a:p>
        </p:txBody>
      </p:sp>
      <p:sp>
        <p:nvSpPr>
          <p:cNvPr id="6" name="文本框 5"/>
          <p:cNvSpPr txBox="1"/>
          <p:nvPr/>
        </p:nvSpPr>
        <p:spPr>
          <a:xfrm>
            <a:off x="1344454" y="2822258"/>
            <a:ext cx="598170" cy="1815465"/>
          </a:xfrm>
          <a:prstGeom prst="rect">
            <a:avLst/>
          </a:prstGeom>
          <a:noFill/>
        </p:spPr>
        <p:txBody>
          <a:bodyPr vert="eaVert" wrap="none" rtlCol="0">
            <a:spAutoFit/>
          </a:bodyPr>
          <a:p>
            <a:r>
              <a:rPr lang="zh-CN" altLang="en-US" sz="2700" b="1">
                <a:latin typeface="楷体" panose="02010609060101010101" charset="-122"/>
                <a:ea typeface="楷体" panose="02010609060101010101" charset="-122"/>
              </a:rPr>
              <a:t>孔子和老子</a:t>
            </a:r>
            <a:endParaRPr lang="zh-CN" altLang="en-US" sz="2700" b="1">
              <a:latin typeface="楷体" panose="02010609060101010101" charset="-122"/>
              <a:ea typeface="楷体" panose="02010609060101010101" charset="-122"/>
            </a:endParaRPr>
          </a:p>
        </p:txBody>
      </p:sp>
      <p:sp>
        <p:nvSpPr>
          <p:cNvPr id="7" name="左大括号 6"/>
          <p:cNvSpPr/>
          <p:nvPr/>
        </p:nvSpPr>
        <p:spPr>
          <a:xfrm>
            <a:off x="1942624" y="2860358"/>
            <a:ext cx="258128" cy="17021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350"/>
          </a:p>
        </p:txBody>
      </p:sp>
      <p:sp>
        <p:nvSpPr>
          <p:cNvPr id="8" name="文本框 7"/>
          <p:cNvSpPr txBox="1"/>
          <p:nvPr/>
        </p:nvSpPr>
        <p:spPr>
          <a:xfrm>
            <a:off x="2181701" y="2608898"/>
            <a:ext cx="795020" cy="460375"/>
          </a:xfrm>
          <a:prstGeom prst="rect">
            <a:avLst/>
          </a:prstGeom>
          <a:noFill/>
        </p:spPr>
        <p:txBody>
          <a:bodyPr wrap="none" rtlCol="0">
            <a:spAutoFit/>
          </a:bodyPr>
          <a:p>
            <a:r>
              <a:rPr lang="zh-CN" altLang="en-US" sz="2400" b="1">
                <a:solidFill>
                  <a:schemeClr val="tx1"/>
                </a:solidFill>
                <a:latin typeface="楷体" panose="02010609060101010101" charset="-122"/>
                <a:ea typeface="楷体" panose="02010609060101010101" charset="-122"/>
              </a:rPr>
              <a:t>孔子</a:t>
            </a:r>
            <a:endParaRPr lang="zh-CN" altLang="en-US" sz="2400" b="1">
              <a:solidFill>
                <a:schemeClr val="tx1"/>
              </a:solidFill>
              <a:latin typeface="楷体" panose="02010609060101010101" charset="-122"/>
              <a:ea typeface="楷体" panose="02010609060101010101" charset="-122"/>
            </a:endParaRPr>
          </a:p>
        </p:txBody>
      </p:sp>
      <p:sp>
        <p:nvSpPr>
          <p:cNvPr id="9" name="左大括号 8"/>
          <p:cNvSpPr/>
          <p:nvPr/>
        </p:nvSpPr>
        <p:spPr>
          <a:xfrm>
            <a:off x="2959894" y="2137410"/>
            <a:ext cx="189071" cy="136493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350"/>
          </a:p>
        </p:txBody>
      </p:sp>
      <p:sp>
        <p:nvSpPr>
          <p:cNvPr id="10" name="文本框 9"/>
          <p:cNvSpPr txBox="1"/>
          <p:nvPr/>
        </p:nvSpPr>
        <p:spPr>
          <a:xfrm>
            <a:off x="3186113" y="1968818"/>
            <a:ext cx="718820" cy="414020"/>
          </a:xfrm>
          <a:prstGeom prst="rect">
            <a:avLst/>
          </a:prstGeom>
          <a:noFill/>
        </p:spPr>
        <p:txBody>
          <a:bodyPr wrap="none" rtlCol="0">
            <a:spAutoFit/>
          </a:bodyPr>
          <a:p>
            <a:r>
              <a:rPr lang="zh-CN" altLang="en-US" sz="2100" b="1">
                <a:solidFill>
                  <a:schemeClr val="tx1"/>
                </a:solidFill>
                <a:latin typeface="楷体" panose="02010609060101010101" charset="-122"/>
                <a:ea typeface="楷体" panose="02010609060101010101" charset="-122"/>
              </a:rPr>
              <a:t>简介</a:t>
            </a:r>
            <a:endParaRPr lang="zh-CN" altLang="en-US" sz="2100" b="1">
              <a:solidFill>
                <a:schemeClr val="tx1"/>
              </a:solidFill>
              <a:latin typeface="楷体" panose="02010609060101010101" charset="-122"/>
              <a:ea typeface="楷体" panose="02010609060101010101" charset="-122"/>
            </a:endParaRPr>
          </a:p>
        </p:txBody>
      </p:sp>
      <p:sp>
        <p:nvSpPr>
          <p:cNvPr id="11" name="文本框 10"/>
          <p:cNvSpPr txBox="1"/>
          <p:nvPr/>
        </p:nvSpPr>
        <p:spPr>
          <a:xfrm>
            <a:off x="3176588" y="2603659"/>
            <a:ext cx="718820" cy="414020"/>
          </a:xfrm>
          <a:prstGeom prst="rect">
            <a:avLst/>
          </a:prstGeom>
          <a:noFill/>
        </p:spPr>
        <p:txBody>
          <a:bodyPr wrap="none" rtlCol="0">
            <a:spAutoFit/>
          </a:bodyPr>
          <a:p>
            <a:r>
              <a:rPr lang="zh-CN" altLang="en-US" sz="2100" b="1">
                <a:solidFill>
                  <a:schemeClr val="tx1"/>
                </a:solidFill>
                <a:latin typeface="楷体" panose="02010609060101010101" charset="-122"/>
                <a:ea typeface="楷体" panose="02010609060101010101" charset="-122"/>
              </a:rPr>
              <a:t>思想</a:t>
            </a:r>
            <a:endParaRPr lang="zh-CN" altLang="en-US" sz="2100" b="1">
              <a:solidFill>
                <a:schemeClr val="tx1"/>
              </a:solidFill>
              <a:latin typeface="楷体" panose="02010609060101010101" charset="-122"/>
              <a:ea typeface="楷体" panose="02010609060101010101" charset="-122"/>
            </a:endParaRPr>
          </a:p>
        </p:txBody>
      </p:sp>
      <p:sp>
        <p:nvSpPr>
          <p:cNvPr id="12" name="文本框 11"/>
          <p:cNvSpPr txBox="1"/>
          <p:nvPr/>
        </p:nvSpPr>
        <p:spPr>
          <a:xfrm>
            <a:off x="3167063" y="3311366"/>
            <a:ext cx="718820" cy="414020"/>
          </a:xfrm>
          <a:prstGeom prst="rect">
            <a:avLst/>
          </a:prstGeom>
          <a:noFill/>
        </p:spPr>
        <p:txBody>
          <a:bodyPr wrap="none" rtlCol="0">
            <a:spAutoFit/>
          </a:bodyPr>
          <a:p>
            <a:r>
              <a:rPr lang="zh-CN" altLang="en-US" sz="2100" b="1">
                <a:solidFill>
                  <a:schemeClr val="tx1"/>
                </a:solidFill>
                <a:latin typeface="楷体" panose="02010609060101010101" charset="-122"/>
                <a:ea typeface="楷体" panose="02010609060101010101" charset="-122"/>
              </a:rPr>
              <a:t>影响</a:t>
            </a:r>
            <a:endParaRPr lang="zh-CN" altLang="en-US" sz="2100" b="1">
              <a:solidFill>
                <a:schemeClr val="tx1"/>
              </a:solidFill>
              <a:latin typeface="楷体" panose="02010609060101010101" charset="-122"/>
              <a:ea typeface="楷体" panose="02010609060101010101" charset="-122"/>
            </a:endParaRPr>
          </a:p>
        </p:txBody>
      </p:sp>
      <p:sp>
        <p:nvSpPr>
          <p:cNvPr id="13" name="文本框 12"/>
          <p:cNvSpPr txBox="1"/>
          <p:nvPr/>
        </p:nvSpPr>
        <p:spPr>
          <a:xfrm>
            <a:off x="2191226" y="4292441"/>
            <a:ext cx="795020" cy="460375"/>
          </a:xfrm>
          <a:prstGeom prst="rect">
            <a:avLst/>
          </a:prstGeom>
          <a:noFill/>
        </p:spPr>
        <p:txBody>
          <a:bodyPr wrap="none" rtlCol="0">
            <a:spAutoFit/>
          </a:bodyPr>
          <a:p>
            <a:r>
              <a:rPr lang="zh-CN" altLang="en-US" sz="2400" b="1">
                <a:solidFill>
                  <a:schemeClr val="tx1"/>
                </a:solidFill>
                <a:latin typeface="楷体" panose="02010609060101010101" charset="-122"/>
                <a:ea typeface="楷体" panose="02010609060101010101" charset="-122"/>
              </a:rPr>
              <a:t>老子</a:t>
            </a:r>
            <a:endParaRPr lang="zh-CN" altLang="en-US" sz="2400" b="1">
              <a:solidFill>
                <a:schemeClr val="tx1"/>
              </a:solidFill>
              <a:latin typeface="楷体" panose="02010609060101010101" charset="-122"/>
              <a:ea typeface="楷体" panose="02010609060101010101" charset="-122"/>
            </a:endParaRPr>
          </a:p>
        </p:txBody>
      </p:sp>
      <p:sp>
        <p:nvSpPr>
          <p:cNvPr id="14" name="左大括号 13"/>
          <p:cNvSpPr/>
          <p:nvPr/>
        </p:nvSpPr>
        <p:spPr>
          <a:xfrm>
            <a:off x="2959894" y="3878104"/>
            <a:ext cx="189071" cy="128539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350"/>
          </a:p>
        </p:txBody>
      </p:sp>
      <p:sp>
        <p:nvSpPr>
          <p:cNvPr id="15" name="文本框 14"/>
          <p:cNvSpPr txBox="1"/>
          <p:nvPr/>
        </p:nvSpPr>
        <p:spPr>
          <a:xfrm>
            <a:off x="3157538" y="3738086"/>
            <a:ext cx="718820" cy="414020"/>
          </a:xfrm>
          <a:prstGeom prst="rect">
            <a:avLst/>
          </a:prstGeom>
          <a:noFill/>
        </p:spPr>
        <p:txBody>
          <a:bodyPr wrap="none" rtlCol="0">
            <a:spAutoFit/>
          </a:bodyPr>
          <a:p>
            <a:r>
              <a:rPr lang="zh-CN" altLang="en-US" sz="2100" b="1">
                <a:solidFill>
                  <a:schemeClr val="tx1"/>
                </a:solidFill>
                <a:latin typeface="楷体" panose="02010609060101010101" charset="-122"/>
                <a:ea typeface="楷体" panose="02010609060101010101" charset="-122"/>
              </a:rPr>
              <a:t>简介</a:t>
            </a:r>
            <a:endParaRPr lang="zh-CN" altLang="en-US" sz="2100" b="1">
              <a:solidFill>
                <a:schemeClr val="tx1"/>
              </a:solidFill>
              <a:latin typeface="楷体" panose="02010609060101010101" charset="-122"/>
              <a:ea typeface="楷体" panose="02010609060101010101" charset="-122"/>
            </a:endParaRPr>
          </a:p>
        </p:txBody>
      </p:sp>
      <p:sp>
        <p:nvSpPr>
          <p:cNvPr id="16" name="文本框 15"/>
          <p:cNvSpPr txBox="1"/>
          <p:nvPr/>
        </p:nvSpPr>
        <p:spPr>
          <a:xfrm>
            <a:off x="3158490" y="4287203"/>
            <a:ext cx="718820" cy="414020"/>
          </a:xfrm>
          <a:prstGeom prst="rect">
            <a:avLst/>
          </a:prstGeom>
          <a:noFill/>
        </p:spPr>
        <p:txBody>
          <a:bodyPr wrap="none" rtlCol="0">
            <a:spAutoFit/>
          </a:bodyPr>
          <a:p>
            <a:r>
              <a:rPr lang="zh-CN" altLang="en-US" sz="2100" b="1">
                <a:solidFill>
                  <a:schemeClr val="tx1"/>
                </a:solidFill>
                <a:latin typeface="楷体" panose="02010609060101010101" charset="-122"/>
                <a:ea typeface="楷体" panose="02010609060101010101" charset="-122"/>
              </a:rPr>
              <a:t>思想</a:t>
            </a:r>
            <a:endParaRPr lang="zh-CN" altLang="en-US" sz="2100" b="1">
              <a:solidFill>
                <a:schemeClr val="tx1"/>
              </a:solidFill>
              <a:latin typeface="楷体" panose="02010609060101010101" charset="-122"/>
              <a:ea typeface="楷体" panose="02010609060101010101" charset="-122"/>
            </a:endParaRPr>
          </a:p>
        </p:txBody>
      </p:sp>
      <p:sp>
        <p:nvSpPr>
          <p:cNvPr id="17" name="文本框 16"/>
          <p:cNvSpPr txBox="1"/>
          <p:nvPr/>
        </p:nvSpPr>
        <p:spPr>
          <a:xfrm>
            <a:off x="3129915" y="4939665"/>
            <a:ext cx="718820" cy="414020"/>
          </a:xfrm>
          <a:prstGeom prst="rect">
            <a:avLst/>
          </a:prstGeom>
          <a:noFill/>
        </p:spPr>
        <p:txBody>
          <a:bodyPr wrap="none" rtlCol="0">
            <a:spAutoFit/>
          </a:bodyPr>
          <a:p>
            <a:r>
              <a:rPr lang="zh-CN" altLang="en-US" sz="2100" b="1">
                <a:solidFill>
                  <a:schemeClr val="tx1"/>
                </a:solidFill>
                <a:latin typeface="楷体" panose="02010609060101010101" charset="-122"/>
                <a:ea typeface="楷体" panose="02010609060101010101" charset="-122"/>
              </a:rPr>
              <a:t>影响</a:t>
            </a:r>
            <a:endParaRPr lang="zh-CN" altLang="en-US" sz="2100" b="1">
              <a:solidFill>
                <a:schemeClr val="tx1"/>
              </a:solidFill>
              <a:latin typeface="楷体" panose="02010609060101010101" charset="-122"/>
              <a:ea typeface="楷体" panose="02010609060101010101" charset="-122"/>
            </a:endParaRPr>
          </a:p>
        </p:txBody>
      </p:sp>
      <p:sp>
        <p:nvSpPr>
          <p:cNvPr id="18" name="左大括号 17"/>
          <p:cNvSpPr/>
          <p:nvPr/>
        </p:nvSpPr>
        <p:spPr>
          <a:xfrm>
            <a:off x="3859530" y="2099310"/>
            <a:ext cx="189071" cy="140255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350"/>
          </a:p>
        </p:txBody>
      </p:sp>
      <p:sp>
        <p:nvSpPr>
          <p:cNvPr id="19" name="文本框 18"/>
          <p:cNvSpPr txBox="1"/>
          <p:nvPr/>
        </p:nvSpPr>
        <p:spPr>
          <a:xfrm>
            <a:off x="4010501" y="1940719"/>
            <a:ext cx="1522730" cy="414020"/>
          </a:xfrm>
          <a:prstGeom prst="rect">
            <a:avLst/>
          </a:prstGeom>
          <a:noFill/>
        </p:spPr>
        <p:txBody>
          <a:bodyPr wrap="none" rtlCol="0">
            <a:spAutoFit/>
          </a:bodyPr>
          <a:p>
            <a:r>
              <a:rPr lang="zh-CN" altLang="en-US" sz="2100" b="1">
                <a:solidFill>
                  <a:schemeClr val="tx1"/>
                </a:solidFill>
                <a:latin typeface="楷体" panose="02010609060101010101" charset="-122"/>
                <a:ea typeface="楷体" panose="02010609060101010101" charset="-122"/>
              </a:rPr>
              <a:t>核心思想：</a:t>
            </a:r>
            <a:endParaRPr lang="zh-CN" altLang="en-US" sz="2100" b="1">
              <a:solidFill>
                <a:schemeClr val="tx1"/>
              </a:solidFill>
              <a:latin typeface="楷体" panose="02010609060101010101" charset="-122"/>
              <a:ea typeface="楷体" panose="02010609060101010101" charset="-122"/>
            </a:endParaRPr>
          </a:p>
        </p:txBody>
      </p:sp>
      <p:sp>
        <p:nvSpPr>
          <p:cNvPr id="20" name="文本框 19"/>
          <p:cNvSpPr txBox="1"/>
          <p:nvPr/>
        </p:nvSpPr>
        <p:spPr>
          <a:xfrm>
            <a:off x="4014788" y="2250281"/>
            <a:ext cx="1522730" cy="414020"/>
          </a:xfrm>
          <a:prstGeom prst="rect">
            <a:avLst/>
          </a:prstGeom>
          <a:noFill/>
        </p:spPr>
        <p:txBody>
          <a:bodyPr wrap="none" rtlCol="0">
            <a:spAutoFit/>
          </a:bodyPr>
          <a:p>
            <a:r>
              <a:rPr lang="zh-CN" altLang="en-US" sz="2100" b="1">
                <a:solidFill>
                  <a:schemeClr val="tx1"/>
                </a:solidFill>
                <a:latin typeface="楷体" panose="02010609060101010101" charset="-122"/>
                <a:ea typeface="楷体" panose="02010609060101010101" charset="-122"/>
              </a:rPr>
              <a:t>政治思想：</a:t>
            </a:r>
            <a:endParaRPr lang="zh-CN" altLang="en-US" sz="2100" b="1">
              <a:solidFill>
                <a:schemeClr val="tx1"/>
              </a:solidFill>
              <a:latin typeface="楷体" panose="02010609060101010101" charset="-122"/>
              <a:ea typeface="楷体" panose="02010609060101010101" charset="-122"/>
            </a:endParaRPr>
          </a:p>
        </p:txBody>
      </p:sp>
      <p:sp>
        <p:nvSpPr>
          <p:cNvPr id="21" name="文本框 20"/>
          <p:cNvSpPr txBox="1"/>
          <p:nvPr/>
        </p:nvSpPr>
        <p:spPr>
          <a:xfrm>
            <a:off x="4005263" y="2575084"/>
            <a:ext cx="1522730" cy="414020"/>
          </a:xfrm>
          <a:prstGeom prst="rect">
            <a:avLst/>
          </a:prstGeom>
          <a:noFill/>
        </p:spPr>
        <p:txBody>
          <a:bodyPr wrap="none" rtlCol="0">
            <a:spAutoFit/>
          </a:bodyPr>
          <a:p>
            <a:r>
              <a:rPr lang="zh-CN" altLang="en-US" sz="2100" b="1">
                <a:solidFill>
                  <a:schemeClr val="tx1"/>
                </a:solidFill>
                <a:latin typeface="楷体" panose="02010609060101010101" charset="-122"/>
                <a:ea typeface="楷体" panose="02010609060101010101" charset="-122"/>
              </a:rPr>
              <a:t>哲学思想：</a:t>
            </a:r>
            <a:endParaRPr lang="zh-CN" altLang="en-US" sz="2100" b="1">
              <a:solidFill>
                <a:schemeClr val="tx1"/>
              </a:solidFill>
              <a:latin typeface="楷体" panose="02010609060101010101" charset="-122"/>
              <a:ea typeface="楷体" panose="02010609060101010101" charset="-122"/>
            </a:endParaRPr>
          </a:p>
        </p:txBody>
      </p:sp>
      <p:sp>
        <p:nvSpPr>
          <p:cNvPr id="22" name="文本框 21"/>
          <p:cNvSpPr txBox="1"/>
          <p:nvPr/>
        </p:nvSpPr>
        <p:spPr>
          <a:xfrm>
            <a:off x="4000976" y="2917508"/>
            <a:ext cx="1522730" cy="414020"/>
          </a:xfrm>
          <a:prstGeom prst="rect">
            <a:avLst/>
          </a:prstGeom>
          <a:noFill/>
        </p:spPr>
        <p:txBody>
          <a:bodyPr wrap="none" rtlCol="0">
            <a:spAutoFit/>
          </a:bodyPr>
          <a:p>
            <a:r>
              <a:rPr lang="zh-CN" altLang="en-US" sz="2100" b="1">
                <a:solidFill>
                  <a:schemeClr val="tx1"/>
                </a:solidFill>
                <a:latin typeface="楷体" panose="02010609060101010101" charset="-122"/>
                <a:ea typeface="楷体" panose="02010609060101010101" charset="-122"/>
              </a:rPr>
              <a:t>教育思想：</a:t>
            </a:r>
            <a:endParaRPr lang="zh-CN" altLang="en-US" sz="2100" b="1">
              <a:solidFill>
                <a:schemeClr val="tx1"/>
              </a:solidFill>
              <a:latin typeface="楷体" panose="02010609060101010101" charset="-122"/>
              <a:ea typeface="楷体" panose="02010609060101010101" charset="-122"/>
            </a:endParaRPr>
          </a:p>
        </p:txBody>
      </p:sp>
      <p:sp>
        <p:nvSpPr>
          <p:cNvPr id="23" name="文本框 22"/>
          <p:cNvSpPr txBox="1"/>
          <p:nvPr/>
        </p:nvSpPr>
        <p:spPr>
          <a:xfrm>
            <a:off x="5275421" y="1940719"/>
            <a:ext cx="2058670" cy="414020"/>
          </a:xfrm>
          <a:prstGeom prst="rect">
            <a:avLst/>
          </a:prstGeom>
          <a:noFill/>
        </p:spPr>
        <p:txBody>
          <a:bodyPr wrap="none" rtlCol="0">
            <a:spAutoFit/>
          </a:bodyPr>
          <a:p>
            <a:pPr algn="l"/>
            <a:r>
              <a:rPr lang="zh-CN" altLang="en-US" sz="2100" b="1">
                <a:solidFill>
                  <a:schemeClr val="tx1"/>
                </a:solidFill>
                <a:latin typeface="楷体" panose="02010609060101010101" charset="-122"/>
                <a:ea typeface="楷体" panose="02010609060101010101" charset="-122"/>
              </a:rPr>
              <a:t>“仁”和“礼”</a:t>
            </a:r>
            <a:endParaRPr lang="zh-CN" altLang="en-US" sz="2100" b="1">
              <a:solidFill>
                <a:schemeClr val="tx1"/>
              </a:solidFill>
              <a:latin typeface="楷体" panose="02010609060101010101" charset="-122"/>
              <a:ea typeface="楷体" panose="02010609060101010101" charset="-122"/>
            </a:endParaRPr>
          </a:p>
        </p:txBody>
      </p:sp>
      <p:sp>
        <p:nvSpPr>
          <p:cNvPr id="24" name="文本框 23"/>
          <p:cNvSpPr txBox="1"/>
          <p:nvPr/>
        </p:nvSpPr>
        <p:spPr>
          <a:xfrm>
            <a:off x="5122069" y="2250281"/>
            <a:ext cx="1790700" cy="414020"/>
          </a:xfrm>
          <a:prstGeom prst="rect">
            <a:avLst/>
          </a:prstGeom>
          <a:noFill/>
        </p:spPr>
        <p:txBody>
          <a:bodyPr wrap="none" rtlCol="0">
            <a:spAutoFit/>
          </a:bodyPr>
          <a:p>
            <a:pPr algn="l"/>
            <a:r>
              <a:rPr lang="zh-CN" altLang="en-US" sz="2100" b="1">
                <a:solidFill>
                  <a:schemeClr val="tx1"/>
                </a:solidFill>
                <a:latin typeface="楷体" panose="02010609060101010101" charset="-122"/>
                <a:ea typeface="楷体" panose="02010609060101010101" charset="-122"/>
              </a:rPr>
              <a:t>“克己复礼”</a:t>
            </a:r>
            <a:endParaRPr lang="zh-CN" altLang="en-US" sz="2100" b="1">
              <a:solidFill>
                <a:schemeClr val="tx1"/>
              </a:solidFill>
              <a:latin typeface="楷体" panose="02010609060101010101" charset="-122"/>
              <a:ea typeface="楷体" panose="02010609060101010101" charset="-122"/>
            </a:endParaRPr>
          </a:p>
        </p:txBody>
      </p:sp>
      <p:sp>
        <p:nvSpPr>
          <p:cNvPr id="25" name="文本框 24"/>
          <p:cNvSpPr txBox="1"/>
          <p:nvPr/>
        </p:nvSpPr>
        <p:spPr>
          <a:xfrm>
            <a:off x="6499384" y="2250281"/>
            <a:ext cx="1522730" cy="414020"/>
          </a:xfrm>
          <a:prstGeom prst="rect">
            <a:avLst/>
          </a:prstGeom>
          <a:noFill/>
        </p:spPr>
        <p:txBody>
          <a:bodyPr wrap="none" rtlCol="0">
            <a:spAutoFit/>
          </a:bodyPr>
          <a:p>
            <a:pPr algn="l"/>
            <a:r>
              <a:rPr lang="zh-CN" altLang="en-US" sz="2100" b="1">
                <a:solidFill>
                  <a:schemeClr val="tx1"/>
                </a:solidFill>
                <a:latin typeface="楷体" panose="02010609060101010101" charset="-122"/>
                <a:ea typeface="楷体" panose="02010609060101010101" charset="-122"/>
              </a:rPr>
              <a:t>、“正名”</a:t>
            </a:r>
            <a:endParaRPr lang="zh-CN" altLang="en-US" sz="2100" b="1">
              <a:solidFill>
                <a:schemeClr val="tx1"/>
              </a:solidFill>
              <a:latin typeface="楷体" panose="02010609060101010101" charset="-122"/>
              <a:ea typeface="楷体" panose="02010609060101010101" charset="-122"/>
            </a:endParaRPr>
          </a:p>
        </p:txBody>
      </p:sp>
      <p:sp>
        <p:nvSpPr>
          <p:cNvPr id="26" name="文本框 25"/>
          <p:cNvSpPr txBox="1"/>
          <p:nvPr/>
        </p:nvSpPr>
        <p:spPr>
          <a:xfrm>
            <a:off x="5112544" y="2584609"/>
            <a:ext cx="2326640" cy="414020"/>
          </a:xfrm>
          <a:prstGeom prst="rect">
            <a:avLst/>
          </a:prstGeom>
          <a:noFill/>
        </p:spPr>
        <p:txBody>
          <a:bodyPr wrap="none" rtlCol="0">
            <a:spAutoFit/>
          </a:bodyPr>
          <a:p>
            <a:pPr algn="l"/>
            <a:r>
              <a:rPr lang="en-US" sz="2100" b="1">
                <a:latin typeface="楷体" panose="02010609060101010101" charset="-122"/>
                <a:ea typeface="楷体" panose="02010609060101010101" charset="-122"/>
                <a:sym typeface="+mn-ea"/>
              </a:rPr>
              <a:t>“</a:t>
            </a:r>
            <a:r>
              <a:rPr sz="2100" b="1">
                <a:latin typeface="楷体" panose="02010609060101010101" charset="-122"/>
                <a:ea typeface="楷体" panose="02010609060101010101" charset="-122"/>
                <a:sym typeface="+mn-ea"/>
              </a:rPr>
              <a:t>敬鬼神而远之</a:t>
            </a:r>
            <a:r>
              <a:rPr lang="en-US" sz="2100" b="1">
                <a:latin typeface="楷体" panose="02010609060101010101" charset="-122"/>
                <a:ea typeface="楷体" panose="02010609060101010101" charset="-122"/>
                <a:sym typeface="+mn-ea"/>
              </a:rPr>
              <a:t>”</a:t>
            </a:r>
            <a:endParaRPr lang="en-US" altLang="en-US" sz="2100" b="1">
              <a:solidFill>
                <a:schemeClr val="tx1"/>
              </a:solidFill>
              <a:latin typeface="楷体" panose="02010609060101010101" charset="-122"/>
              <a:ea typeface="楷体" panose="02010609060101010101" charset="-122"/>
              <a:sym typeface="+mn-ea"/>
            </a:endParaRPr>
          </a:p>
        </p:txBody>
      </p:sp>
      <p:sp>
        <p:nvSpPr>
          <p:cNvPr id="27" name="文本框 26"/>
          <p:cNvSpPr txBox="1"/>
          <p:nvPr/>
        </p:nvSpPr>
        <p:spPr>
          <a:xfrm>
            <a:off x="5239226" y="2927033"/>
            <a:ext cx="1254760" cy="414020"/>
          </a:xfrm>
          <a:prstGeom prst="rect">
            <a:avLst/>
          </a:prstGeom>
          <a:noFill/>
        </p:spPr>
        <p:txBody>
          <a:bodyPr wrap="none" rtlCol="0">
            <a:spAutoFit/>
          </a:bodyPr>
          <a:p>
            <a:pPr algn="l"/>
            <a:r>
              <a:rPr lang="zh-CN" sz="2100" b="1">
                <a:latin typeface="楷体" panose="02010609060101010101" charset="-122"/>
                <a:ea typeface="楷体" panose="02010609060101010101" charset="-122"/>
                <a:sym typeface="+mn-ea"/>
              </a:rPr>
              <a:t>教学思想</a:t>
            </a:r>
            <a:endParaRPr lang="zh-CN" sz="2100" b="1">
              <a:solidFill>
                <a:schemeClr val="tx1"/>
              </a:solidFill>
              <a:latin typeface="楷体" panose="02010609060101010101" charset="-122"/>
              <a:ea typeface="楷体" panose="02010609060101010101" charset="-122"/>
              <a:sym typeface="+mn-ea"/>
            </a:endParaRPr>
          </a:p>
        </p:txBody>
      </p:sp>
      <p:sp>
        <p:nvSpPr>
          <p:cNvPr id="28" name="文本框 27"/>
          <p:cNvSpPr txBox="1"/>
          <p:nvPr/>
        </p:nvSpPr>
        <p:spPr>
          <a:xfrm>
            <a:off x="6544151" y="2927033"/>
            <a:ext cx="1254760" cy="414020"/>
          </a:xfrm>
          <a:prstGeom prst="rect">
            <a:avLst/>
          </a:prstGeom>
          <a:noFill/>
        </p:spPr>
        <p:txBody>
          <a:bodyPr wrap="none" rtlCol="0">
            <a:spAutoFit/>
          </a:bodyPr>
          <a:p>
            <a:pPr algn="l"/>
            <a:r>
              <a:rPr lang="zh-CN" sz="2100" b="1">
                <a:latin typeface="楷体" panose="02010609060101010101" charset="-122"/>
                <a:ea typeface="楷体" panose="02010609060101010101" charset="-122"/>
                <a:sym typeface="+mn-ea"/>
              </a:rPr>
              <a:t>教学方法</a:t>
            </a:r>
            <a:endParaRPr lang="zh-CN" sz="2100" b="1">
              <a:solidFill>
                <a:schemeClr val="tx1"/>
              </a:solidFill>
              <a:latin typeface="楷体" panose="02010609060101010101" charset="-122"/>
              <a:ea typeface="楷体" panose="02010609060101010101" charset="-122"/>
              <a:sym typeface="+mn-ea"/>
            </a:endParaRPr>
          </a:p>
        </p:txBody>
      </p:sp>
      <p:sp>
        <p:nvSpPr>
          <p:cNvPr id="29" name="文本框 28"/>
          <p:cNvSpPr txBox="1"/>
          <p:nvPr/>
        </p:nvSpPr>
        <p:spPr>
          <a:xfrm>
            <a:off x="5239226" y="3308033"/>
            <a:ext cx="1254760" cy="414020"/>
          </a:xfrm>
          <a:prstGeom prst="rect">
            <a:avLst/>
          </a:prstGeom>
          <a:noFill/>
        </p:spPr>
        <p:txBody>
          <a:bodyPr wrap="none" rtlCol="0">
            <a:spAutoFit/>
          </a:bodyPr>
          <a:p>
            <a:pPr algn="l"/>
            <a:r>
              <a:rPr lang="zh-CN" sz="2100" b="1">
                <a:latin typeface="楷体" panose="02010609060101010101" charset="-122"/>
                <a:ea typeface="楷体" panose="02010609060101010101" charset="-122"/>
                <a:sym typeface="+mn-ea"/>
              </a:rPr>
              <a:t>学习方法</a:t>
            </a:r>
            <a:endParaRPr lang="zh-CN" sz="2100" b="1">
              <a:solidFill>
                <a:schemeClr val="tx1"/>
              </a:solidFill>
              <a:latin typeface="楷体" panose="02010609060101010101" charset="-122"/>
              <a:ea typeface="楷体" panose="02010609060101010101" charset="-122"/>
              <a:sym typeface="+mn-ea"/>
            </a:endParaRPr>
          </a:p>
        </p:txBody>
      </p:sp>
      <p:sp>
        <p:nvSpPr>
          <p:cNvPr id="30" name="文本框 29"/>
          <p:cNvSpPr txBox="1"/>
          <p:nvPr/>
        </p:nvSpPr>
        <p:spPr>
          <a:xfrm>
            <a:off x="6544151" y="3298508"/>
            <a:ext cx="1254760" cy="414020"/>
          </a:xfrm>
          <a:prstGeom prst="rect">
            <a:avLst/>
          </a:prstGeom>
          <a:noFill/>
        </p:spPr>
        <p:txBody>
          <a:bodyPr wrap="none" rtlCol="0">
            <a:spAutoFit/>
          </a:bodyPr>
          <a:p>
            <a:pPr algn="l"/>
            <a:r>
              <a:rPr lang="zh-CN" sz="2100" b="1">
                <a:latin typeface="楷体" panose="02010609060101010101" charset="-122"/>
                <a:ea typeface="楷体" panose="02010609060101010101" charset="-122"/>
                <a:sym typeface="+mn-ea"/>
              </a:rPr>
              <a:t>学习态度</a:t>
            </a:r>
            <a:endParaRPr lang="zh-CN" sz="2100" b="1">
              <a:solidFill>
                <a:schemeClr val="tx1"/>
              </a:solidFill>
              <a:latin typeface="楷体" panose="02010609060101010101" charset="-122"/>
              <a:ea typeface="楷体" panose="02010609060101010101" charset="-122"/>
              <a:sym typeface="+mn-ea"/>
            </a:endParaRPr>
          </a:p>
        </p:txBody>
      </p:sp>
      <p:sp>
        <p:nvSpPr>
          <p:cNvPr id="31" name="左大括号 30"/>
          <p:cNvSpPr/>
          <p:nvPr/>
        </p:nvSpPr>
        <p:spPr>
          <a:xfrm>
            <a:off x="3859530" y="3996690"/>
            <a:ext cx="189071" cy="94345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350"/>
          </a:p>
        </p:txBody>
      </p:sp>
      <p:sp>
        <p:nvSpPr>
          <p:cNvPr id="32" name="文本框 31"/>
          <p:cNvSpPr txBox="1"/>
          <p:nvPr/>
        </p:nvSpPr>
        <p:spPr>
          <a:xfrm>
            <a:off x="4020026" y="3878104"/>
            <a:ext cx="1254760" cy="414020"/>
          </a:xfrm>
          <a:prstGeom prst="rect">
            <a:avLst/>
          </a:prstGeom>
          <a:noFill/>
        </p:spPr>
        <p:txBody>
          <a:bodyPr wrap="none" rtlCol="0">
            <a:spAutoFit/>
          </a:bodyPr>
          <a:p>
            <a:r>
              <a:rPr lang="zh-CN" altLang="en-US" sz="2100" b="1">
                <a:solidFill>
                  <a:schemeClr val="tx1"/>
                </a:solidFill>
                <a:latin typeface="楷体" panose="02010609060101010101" charset="-122"/>
                <a:ea typeface="楷体" panose="02010609060101010101" charset="-122"/>
              </a:rPr>
              <a:t>哲学思想</a:t>
            </a:r>
            <a:endParaRPr lang="zh-CN" altLang="en-US" sz="2100" b="1">
              <a:solidFill>
                <a:schemeClr val="tx1"/>
              </a:solidFill>
              <a:latin typeface="楷体" panose="02010609060101010101" charset="-122"/>
              <a:ea typeface="楷体" panose="02010609060101010101" charset="-122"/>
            </a:endParaRPr>
          </a:p>
        </p:txBody>
      </p:sp>
      <p:sp>
        <p:nvSpPr>
          <p:cNvPr id="33" name="文本框 32"/>
          <p:cNvSpPr txBox="1"/>
          <p:nvPr/>
        </p:nvSpPr>
        <p:spPr>
          <a:xfrm>
            <a:off x="4020026" y="4664393"/>
            <a:ext cx="1254760" cy="414020"/>
          </a:xfrm>
          <a:prstGeom prst="rect">
            <a:avLst/>
          </a:prstGeom>
          <a:noFill/>
        </p:spPr>
        <p:txBody>
          <a:bodyPr wrap="none" rtlCol="0">
            <a:spAutoFit/>
          </a:bodyPr>
          <a:p>
            <a:r>
              <a:rPr lang="zh-CN" altLang="en-US" sz="2100" b="1">
                <a:solidFill>
                  <a:schemeClr val="tx1"/>
                </a:solidFill>
                <a:latin typeface="楷体" panose="02010609060101010101" charset="-122"/>
                <a:ea typeface="楷体" panose="02010609060101010101" charset="-122"/>
              </a:rPr>
              <a:t>政治主张</a:t>
            </a:r>
            <a:endParaRPr lang="zh-CN" altLang="en-US" sz="2100" b="1">
              <a:solidFill>
                <a:schemeClr val="tx1"/>
              </a:solidFill>
              <a:latin typeface="楷体" panose="02010609060101010101" charset="-122"/>
              <a:ea typeface="楷体" panose="02010609060101010101" charset="-122"/>
            </a:endParaRPr>
          </a:p>
        </p:txBody>
      </p:sp>
      <p:sp>
        <p:nvSpPr>
          <p:cNvPr id="34" name="左大括号 33"/>
          <p:cNvSpPr/>
          <p:nvPr/>
        </p:nvSpPr>
        <p:spPr>
          <a:xfrm>
            <a:off x="5239226" y="3852386"/>
            <a:ext cx="189071" cy="44053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350"/>
          </a:p>
        </p:txBody>
      </p:sp>
      <p:sp>
        <p:nvSpPr>
          <p:cNvPr id="35" name="左大括号 34"/>
          <p:cNvSpPr/>
          <p:nvPr/>
        </p:nvSpPr>
        <p:spPr>
          <a:xfrm>
            <a:off x="5239226" y="4650105"/>
            <a:ext cx="189071" cy="4067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350"/>
          </a:p>
        </p:txBody>
      </p:sp>
      <p:sp>
        <p:nvSpPr>
          <p:cNvPr id="36" name="文本框 35"/>
          <p:cNvSpPr txBox="1"/>
          <p:nvPr/>
        </p:nvSpPr>
        <p:spPr>
          <a:xfrm>
            <a:off x="5353526" y="3690938"/>
            <a:ext cx="986790" cy="414020"/>
          </a:xfrm>
          <a:prstGeom prst="rect">
            <a:avLst/>
          </a:prstGeom>
          <a:noFill/>
        </p:spPr>
        <p:txBody>
          <a:bodyPr wrap="none" rtlCol="0">
            <a:spAutoFit/>
          </a:bodyPr>
          <a:p>
            <a:r>
              <a:rPr lang="en-US" altLang="zh-CN" sz="2100" b="1">
                <a:solidFill>
                  <a:schemeClr val="tx1"/>
                </a:solidFill>
                <a:latin typeface="楷体" panose="02010609060101010101" charset="-122"/>
                <a:ea typeface="楷体" panose="02010609060101010101" charset="-122"/>
              </a:rPr>
              <a:t>“</a:t>
            </a:r>
            <a:r>
              <a:rPr lang="zh-CN" altLang="en-US" sz="2100" b="1">
                <a:solidFill>
                  <a:schemeClr val="tx1"/>
                </a:solidFill>
                <a:latin typeface="楷体" panose="02010609060101010101" charset="-122"/>
                <a:ea typeface="楷体" panose="02010609060101010101" charset="-122"/>
              </a:rPr>
              <a:t>道</a:t>
            </a:r>
            <a:r>
              <a:rPr lang="en-US" altLang="zh-CN" sz="2100" b="1">
                <a:solidFill>
                  <a:schemeClr val="tx1"/>
                </a:solidFill>
                <a:latin typeface="楷体" panose="02010609060101010101" charset="-122"/>
                <a:ea typeface="楷体" panose="02010609060101010101" charset="-122"/>
              </a:rPr>
              <a:t>”</a:t>
            </a:r>
            <a:endParaRPr lang="en-US" altLang="zh-CN" sz="2100" b="1">
              <a:solidFill>
                <a:schemeClr val="tx1"/>
              </a:solidFill>
              <a:latin typeface="楷体" panose="02010609060101010101" charset="-122"/>
              <a:ea typeface="楷体" panose="02010609060101010101" charset="-122"/>
            </a:endParaRPr>
          </a:p>
        </p:txBody>
      </p:sp>
      <p:sp>
        <p:nvSpPr>
          <p:cNvPr id="37" name="文本框 36"/>
          <p:cNvSpPr txBox="1"/>
          <p:nvPr/>
        </p:nvSpPr>
        <p:spPr>
          <a:xfrm>
            <a:off x="5418773" y="4043839"/>
            <a:ext cx="1522730" cy="414020"/>
          </a:xfrm>
          <a:prstGeom prst="rect">
            <a:avLst/>
          </a:prstGeom>
          <a:noFill/>
        </p:spPr>
        <p:txBody>
          <a:bodyPr wrap="none" rtlCol="0">
            <a:spAutoFit/>
          </a:bodyPr>
          <a:p>
            <a:r>
              <a:rPr lang="zh-CN" sz="2100" b="1">
                <a:solidFill>
                  <a:schemeClr val="tx1"/>
                </a:solidFill>
                <a:latin typeface="楷体" panose="02010609060101010101" charset="-122"/>
                <a:ea typeface="楷体" panose="02010609060101010101" charset="-122"/>
              </a:rPr>
              <a:t>辩证法思想</a:t>
            </a:r>
            <a:endParaRPr lang="zh-CN" sz="2100" b="1">
              <a:solidFill>
                <a:schemeClr val="tx1"/>
              </a:solidFill>
              <a:latin typeface="楷体" panose="02010609060101010101" charset="-122"/>
              <a:ea typeface="楷体" panose="02010609060101010101" charset="-122"/>
            </a:endParaRPr>
          </a:p>
        </p:txBody>
      </p:sp>
      <p:sp>
        <p:nvSpPr>
          <p:cNvPr id="38" name="文本框 37"/>
          <p:cNvSpPr txBox="1"/>
          <p:nvPr/>
        </p:nvSpPr>
        <p:spPr>
          <a:xfrm>
            <a:off x="5313998" y="4443413"/>
            <a:ext cx="1790700" cy="414020"/>
          </a:xfrm>
          <a:prstGeom prst="rect">
            <a:avLst/>
          </a:prstGeom>
          <a:noFill/>
        </p:spPr>
        <p:txBody>
          <a:bodyPr wrap="none" rtlCol="0">
            <a:spAutoFit/>
          </a:bodyPr>
          <a:p>
            <a:r>
              <a:rPr lang="en-US" altLang="zh-CN" sz="2100" b="1">
                <a:solidFill>
                  <a:schemeClr val="tx1"/>
                </a:solidFill>
                <a:latin typeface="楷体" panose="02010609060101010101" charset="-122"/>
                <a:ea typeface="楷体" panose="02010609060101010101" charset="-122"/>
              </a:rPr>
              <a:t>“</a:t>
            </a:r>
            <a:r>
              <a:rPr lang="zh-CN" altLang="en-US" sz="2100" b="1">
                <a:solidFill>
                  <a:schemeClr val="tx1"/>
                </a:solidFill>
                <a:latin typeface="楷体" panose="02010609060101010101" charset="-122"/>
                <a:ea typeface="楷体" panose="02010609060101010101" charset="-122"/>
              </a:rPr>
              <a:t>无为而治</a:t>
            </a:r>
            <a:r>
              <a:rPr lang="en-US" altLang="zh-CN" sz="2100" b="1">
                <a:solidFill>
                  <a:schemeClr val="tx1"/>
                </a:solidFill>
                <a:latin typeface="楷体" panose="02010609060101010101" charset="-122"/>
                <a:ea typeface="楷体" panose="02010609060101010101" charset="-122"/>
              </a:rPr>
              <a:t>”</a:t>
            </a:r>
            <a:endParaRPr lang="en-US" altLang="zh-CN" sz="2100" b="1">
              <a:solidFill>
                <a:schemeClr val="tx1"/>
              </a:solidFill>
              <a:latin typeface="楷体" panose="02010609060101010101" charset="-122"/>
              <a:ea typeface="楷体" panose="02010609060101010101" charset="-122"/>
            </a:endParaRPr>
          </a:p>
        </p:txBody>
      </p:sp>
      <p:sp>
        <p:nvSpPr>
          <p:cNvPr id="39" name="文本框 38"/>
          <p:cNvSpPr txBox="1"/>
          <p:nvPr/>
        </p:nvSpPr>
        <p:spPr>
          <a:xfrm>
            <a:off x="5587841" y="4834890"/>
            <a:ext cx="1254760" cy="414020"/>
          </a:xfrm>
          <a:prstGeom prst="rect">
            <a:avLst/>
          </a:prstGeom>
          <a:noFill/>
        </p:spPr>
        <p:txBody>
          <a:bodyPr wrap="none" rtlCol="0">
            <a:spAutoFit/>
          </a:bodyPr>
          <a:p>
            <a:r>
              <a:rPr lang="zh-CN" altLang="en-US" sz="2100" b="1">
                <a:solidFill>
                  <a:schemeClr val="tx1"/>
                </a:solidFill>
                <a:latin typeface="楷体" panose="02010609060101010101" charset="-122"/>
                <a:ea typeface="楷体" panose="02010609060101010101" charset="-122"/>
              </a:rPr>
              <a:t>小国寡民</a:t>
            </a:r>
            <a:endParaRPr lang="zh-CN" altLang="en-US" sz="2100" b="1">
              <a:solidFill>
                <a:schemeClr val="tx1"/>
              </a:solidFill>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0" grpId="0"/>
      <p:bldP spid="21" grpId="0"/>
      <p:bldP spid="22" grpId="0"/>
      <p:bldP spid="28" grpId="0"/>
      <p:bldP spid="29" grpId="0"/>
      <p:bldP spid="36"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文本框 45057"/>
          <p:cNvSpPr txBox="1"/>
          <p:nvPr/>
        </p:nvSpPr>
        <p:spPr>
          <a:xfrm>
            <a:off x="76200" y="76200"/>
            <a:ext cx="9067800" cy="579438"/>
          </a:xfrm>
          <a:prstGeom prst="rect">
            <a:avLst/>
          </a:prstGeom>
          <a:noFill/>
          <a:ln w="9525">
            <a:noFill/>
          </a:ln>
        </p:spPr>
        <p:txBody>
          <a:bodyPr>
            <a:spAutoFit/>
          </a:bodyPr>
          <a:p>
            <a:pPr algn="ctr"/>
            <a:r>
              <a:rPr lang="zh-CN" altLang="en-US" sz="3200" b="1" dirty="0">
                <a:solidFill>
                  <a:srgbClr val="FFFF00"/>
                </a:solidFill>
                <a:latin typeface="Arial" panose="020B0604020202020204" pitchFamily="34" charset="0"/>
                <a:ea typeface="华文新魏" panose="02010800040101010101" pitchFamily="2" charset="-122"/>
              </a:rPr>
              <a:t>第</a:t>
            </a:r>
            <a:r>
              <a:rPr lang="en-US" altLang="zh-CN" sz="3200" b="1" dirty="0">
                <a:solidFill>
                  <a:srgbClr val="FFFF00"/>
                </a:solidFill>
                <a:latin typeface="Arial" panose="020B0604020202020204" pitchFamily="34" charset="0"/>
                <a:ea typeface="华文新魏" panose="02010800040101010101" pitchFamily="2" charset="-122"/>
              </a:rPr>
              <a:t>1</a:t>
            </a:r>
            <a:r>
              <a:rPr lang="zh-CN" altLang="en-US" sz="3200" b="1" dirty="0">
                <a:solidFill>
                  <a:srgbClr val="FFFF00"/>
                </a:solidFill>
                <a:latin typeface="Arial" panose="020B0604020202020204" pitchFamily="34" charset="0"/>
                <a:ea typeface="华文新魏" panose="02010800040101010101" pitchFamily="2" charset="-122"/>
              </a:rPr>
              <a:t>课    孔子与老子</a:t>
            </a:r>
            <a:endParaRPr lang="zh-CN" altLang="en-US" sz="3200" b="1" dirty="0">
              <a:solidFill>
                <a:srgbClr val="FFFF00"/>
              </a:solidFill>
              <a:latin typeface="Arial" panose="020B0604020202020204" pitchFamily="34" charset="0"/>
              <a:ea typeface="华文新魏" panose="02010800040101010101" pitchFamily="2" charset="-122"/>
            </a:endParaRPr>
          </a:p>
        </p:txBody>
      </p:sp>
      <p:sp>
        <p:nvSpPr>
          <p:cNvPr id="45059" name="左大括号 45058"/>
          <p:cNvSpPr/>
          <p:nvPr/>
        </p:nvSpPr>
        <p:spPr>
          <a:xfrm>
            <a:off x="1600200" y="1690688"/>
            <a:ext cx="228600" cy="2895600"/>
          </a:xfrm>
          <a:prstGeom prst="leftBrace">
            <a:avLst>
              <a:gd name="adj1" fmla="val 105555"/>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45060" name="文本框 45059"/>
          <p:cNvSpPr txBox="1"/>
          <p:nvPr/>
        </p:nvSpPr>
        <p:spPr>
          <a:xfrm>
            <a:off x="2819400" y="1233488"/>
            <a:ext cx="1219200" cy="519112"/>
          </a:xfrm>
          <a:prstGeom prst="rect">
            <a:avLst/>
          </a:prstGeom>
          <a:noFill/>
          <a:ln w="9525">
            <a:noFill/>
          </a:ln>
        </p:spPr>
        <p:txBody>
          <a:bodyPr>
            <a:spAutoFit/>
          </a:bodyPr>
          <a:p>
            <a:pPr>
              <a:spcBef>
                <a:spcPct val="50000"/>
              </a:spcBef>
            </a:pPr>
            <a:r>
              <a:rPr lang="zh-CN" altLang="en-US" sz="2800" b="1" dirty="0">
                <a:latin typeface="华文新魏" panose="02010800040101010101" pitchFamily="2" charset="-122"/>
                <a:ea typeface="华文新魏" panose="02010800040101010101" pitchFamily="2" charset="-122"/>
              </a:rPr>
              <a:t>仁：</a:t>
            </a:r>
            <a:endParaRPr lang="zh-CN" altLang="en-US" sz="2800" b="1">
              <a:latin typeface="华文新魏" panose="02010800040101010101" pitchFamily="2" charset="-122"/>
              <a:ea typeface="华文新魏" panose="02010800040101010101" pitchFamily="2" charset="-122"/>
            </a:endParaRPr>
          </a:p>
        </p:txBody>
      </p:sp>
      <p:sp>
        <p:nvSpPr>
          <p:cNvPr id="45061" name="文本框 45060"/>
          <p:cNvSpPr txBox="1"/>
          <p:nvPr/>
        </p:nvSpPr>
        <p:spPr>
          <a:xfrm>
            <a:off x="2819400" y="1752600"/>
            <a:ext cx="1066800" cy="519113"/>
          </a:xfrm>
          <a:prstGeom prst="rect">
            <a:avLst/>
          </a:prstGeom>
          <a:noFill/>
          <a:ln w="9525">
            <a:noFill/>
          </a:ln>
        </p:spPr>
        <p:txBody>
          <a:bodyPr>
            <a:spAutoFit/>
          </a:bodyPr>
          <a:p>
            <a:pPr>
              <a:spcBef>
                <a:spcPct val="50000"/>
              </a:spcBef>
            </a:pPr>
            <a:r>
              <a:rPr lang="zh-CN" altLang="en-US" sz="2800" b="1" dirty="0">
                <a:latin typeface="华文新魏" panose="02010800040101010101" pitchFamily="2" charset="-122"/>
                <a:ea typeface="华文新魏" panose="02010800040101010101" pitchFamily="2" charset="-122"/>
              </a:rPr>
              <a:t>礼：</a:t>
            </a:r>
            <a:endParaRPr lang="zh-CN" altLang="en-US" sz="2800" b="1">
              <a:latin typeface="华文新魏" panose="02010800040101010101" pitchFamily="2" charset="-122"/>
              <a:ea typeface="华文新魏" panose="02010800040101010101" pitchFamily="2" charset="-122"/>
            </a:endParaRPr>
          </a:p>
        </p:txBody>
      </p:sp>
      <p:sp>
        <p:nvSpPr>
          <p:cNvPr id="45062" name="文本框 45061"/>
          <p:cNvSpPr txBox="1"/>
          <p:nvPr/>
        </p:nvSpPr>
        <p:spPr>
          <a:xfrm>
            <a:off x="2819400" y="2286000"/>
            <a:ext cx="5029200" cy="519113"/>
          </a:xfrm>
          <a:prstGeom prst="rect">
            <a:avLst/>
          </a:prstGeom>
          <a:noFill/>
          <a:ln w="9525">
            <a:noFill/>
          </a:ln>
        </p:spPr>
        <p:txBody>
          <a:bodyPr>
            <a:spAutoFit/>
          </a:bodyPr>
          <a:p>
            <a:pPr>
              <a:spcBef>
                <a:spcPct val="50000"/>
              </a:spcBef>
            </a:pPr>
            <a:r>
              <a:rPr lang="zh-CN" altLang="en-US" sz="2800" b="1" dirty="0">
                <a:latin typeface="华文新魏" panose="02010800040101010101" pitchFamily="2" charset="-122"/>
                <a:ea typeface="华文新魏" panose="02010800040101010101" pitchFamily="2" charset="-122"/>
              </a:rPr>
              <a:t>为政以德</a:t>
            </a:r>
            <a:endParaRPr lang="zh-CN" altLang="en-US" sz="2800" b="1">
              <a:latin typeface="华文新魏" panose="02010800040101010101" pitchFamily="2" charset="-122"/>
              <a:ea typeface="华文新魏" panose="02010800040101010101" pitchFamily="2" charset="-122"/>
            </a:endParaRPr>
          </a:p>
        </p:txBody>
      </p:sp>
      <p:sp>
        <p:nvSpPr>
          <p:cNvPr id="45063" name="文本框 45062"/>
          <p:cNvSpPr txBox="1"/>
          <p:nvPr/>
        </p:nvSpPr>
        <p:spPr>
          <a:xfrm>
            <a:off x="1752600" y="2819400"/>
            <a:ext cx="1981200" cy="519113"/>
          </a:xfrm>
          <a:prstGeom prst="rect">
            <a:avLst/>
          </a:prstGeom>
          <a:noFill/>
          <a:ln w="9525">
            <a:noFill/>
          </a:ln>
        </p:spPr>
        <p:txBody>
          <a:bodyPr>
            <a:spAutoFit/>
          </a:bodyPr>
          <a:p>
            <a:pPr>
              <a:spcBef>
                <a:spcPct val="50000"/>
              </a:spcBef>
            </a:pPr>
            <a:r>
              <a:rPr lang="zh-CN" altLang="en-US" sz="2800" b="1" dirty="0">
                <a:latin typeface="华文新魏" panose="02010800040101010101" pitchFamily="2" charset="-122"/>
                <a:ea typeface="华文新魏" panose="02010800040101010101" pitchFamily="2" charset="-122"/>
              </a:rPr>
              <a:t>天命观 ：</a:t>
            </a:r>
            <a:endParaRPr lang="zh-CN" altLang="en-US" sz="2800" b="1">
              <a:latin typeface="华文新魏" panose="02010800040101010101" pitchFamily="2" charset="-122"/>
              <a:ea typeface="华文新魏" panose="02010800040101010101" pitchFamily="2" charset="-122"/>
            </a:endParaRPr>
          </a:p>
        </p:txBody>
      </p:sp>
      <p:sp>
        <p:nvSpPr>
          <p:cNvPr id="45064" name="文本框 45063"/>
          <p:cNvSpPr txBox="1"/>
          <p:nvPr/>
        </p:nvSpPr>
        <p:spPr>
          <a:xfrm>
            <a:off x="3200400" y="2819400"/>
            <a:ext cx="6400800" cy="519113"/>
          </a:xfrm>
          <a:prstGeom prst="rect">
            <a:avLst/>
          </a:prstGeom>
          <a:noFill/>
          <a:ln w="9525">
            <a:noFill/>
          </a:ln>
        </p:spPr>
        <p:txBody>
          <a:bodyPr>
            <a:spAutoFit/>
          </a:bodyPr>
          <a:p>
            <a:pPr>
              <a:spcBef>
                <a:spcPct val="50000"/>
              </a:spcBef>
            </a:pPr>
            <a:r>
              <a:rPr lang="zh-CN" altLang="en-US" sz="2800" b="1" dirty="0">
                <a:latin typeface="华文新魏" panose="02010800040101010101" pitchFamily="2" charset="-122"/>
                <a:ea typeface="华文新魏" panose="02010800040101010101" pitchFamily="2" charset="-122"/>
              </a:rPr>
              <a:t>敬鬼神而远之</a:t>
            </a:r>
            <a:r>
              <a:rPr lang="en-US" altLang="zh-CN" sz="2800" b="1">
                <a:latin typeface="Times New Roman" panose="02020603050405020304" pitchFamily="18" charset="0"/>
                <a:ea typeface="华文新魏" panose="02010800040101010101" pitchFamily="2" charset="-122"/>
              </a:rPr>
              <a:t>——</a:t>
            </a:r>
            <a:r>
              <a:rPr lang="zh-CN" altLang="en-US" sz="2800" b="1" dirty="0">
                <a:latin typeface="华文新魏" panose="02010800040101010101" pitchFamily="2" charset="-122"/>
                <a:ea typeface="华文新魏" panose="02010800040101010101" pitchFamily="2" charset="-122"/>
              </a:rPr>
              <a:t>优先关注人生 </a:t>
            </a:r>
            <a:endParaRPr lang="zh-CN" altLang="en-US" sz="2800" b="1">
              <a:latin typeface="华文新魏" panose="02010800040101010101" pitchFamily="2" charset="-122"/>
              <a:ea typeface="华文新魏" panose="02010800040101010101" pitchFamily="2" charset="-122"/>
            </a:endParaRPr>
          </a:p>
        </p:txBody>
      </p:sp>
      <p:sp>
        <p:nvSpPr>
          <p:cNvPr id="45065" name="左大括号 45064"/>
          <p:cNvSpPr/>
          <p:nvPr/>
        </p:nvSpPr>
        <p:spPr>
          <a:xfrm>
            <a:off x="2616200" y="3581400"/>
            <a:ext cx="127000" cy="1219200"/>
          </a:xfrm>
          <a:prstGeom prst="leftBrace">
            <a:avLst>
              <a:gd name="adj1" fmla="val 80000"/>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45066" name="文本框 45065"/>
          <p:cNvSpPr txBox="1"/>
          <p:nvPr/>
        </p:nvSpPr>
        <p:spPr>
          <a:xfrm>
            <a:off x="2755900" y="3367088"/>
            <a:ext cx="2197100" cy="519112"/>
          </a:xfrm>
          <a:prstGeom prst="rect">
            <a:avLst/>
          </a:prstGeom>
          <a:noFill/>
          <a:ln w="9525">
            <a:noFill/>
          </a:ln>
        </p:spPr>
        <p:txBody>
          <a:bodyPr>
            <a:spAutoFit/>
          </a:bodyPr>
          <a:p>
            <a:pPr>
              <a:spcBef>
                <a:spcPct val="50000"/>
              </a:spcBef>
            </a:pPr>
            <a:r>
              <a:rPr lang="zh-CN" altLang="en-US" sz="2800" b="1" dirty="0">
                <a:latin typeface="华文新魏" panose="02010800040101010101" pitchFamily="2" charset="-122"/>
                <a:ea typeface="华文新魏" panose="02010800040101010101" pitchFamily="2" charset="-122"/>
              </a:rPr>
              <a:t>教育对象：</a:t>
            </a:r>
            <a:endParaRPr lang="zh-CN" altLang="en-US" sz="2800" b="1">
              <a:latin typeface="华文新魏" panose="02010800040101010101" pitchFamily="2" charset="-122"/>
              <a:ea typeface="华文新魏" panose="02010800040101010101" pitchFamily="2" charset="-122"/>
            </a:endParaRPr>
          </a:p>
        </p:txBody>
      </p:sp>
      <p:sp>
        <p:nvSpPr>
          <p:cNvPr id="45067" name="文本框 45066"/>
          <p:cNvSpPr txBox="1"/>
          <p:nvPr/>
        </p:nvSpPr>
        <p:spPr>
          <a:xfrm>
            <a:off x="2755900" y="3886200"/>
            <a:ext cx="2197100" cy="519113"/>
          </a:xfrm>
          <a:prstGeom prst="rect">
            <a:avLst/>
          </a:prstGeom>
          <a:noFill/>
          <a:ln w="9525">
            <a:noFill/>
          </a:ln>
        </p:spPr>
        <p:txBody>
          <a:bodyPr>
            <a:spAutoFit/>
          </a:bodyPr>
          <a:p>
            <a:pPr algn="just">
              <a:spcBef>
                <a:spcPct val="50000"/>
              </a:spcBef>
            </a:pPr>
            <a:r>
              <a:rPr lang="zh-CN" altLang="en-US" sz="2800" b="1" dirty="0">
                <a:latin typeface="华文新魏" panose="02010800040101010101" pitchFamily="2" charset="-122"/>
                <a:ea typeface="华文新魏" panose="02010800040101010101" pitchFamily="2" charset="-122"/>
              </a:rPr>
              <a:t>教学方法：</a:t>
            </a:r>
            <a:endParaRPr lang="zh-CN" altLang="en-US" sz="2800" b="1">
              <a:latin typeface="华文新魏" panose="02010800040101010101" pitchFamily="2" charset="-122"/>
              <a:ea typeface="华文新魏" panose="02010800040101010101" pitchFamily="2" charset="-122"/>
            </a:endParaRPr>
          </a:p>
        </p:txBody>
      </p:sp>
      <p:sp>
        <p:nvSpPr>
          <p:cNvPr id="45068" name="文本框 45067"/>
          <p:cNvSpPr txBox="1"/>
          <p:nvPr/>
        </p:nvSpPr>
        <p:spPr>
          <a:xfrm>
            <a:off x="2771775" y="4437063"/>
            <a:ext cx="2286000" cy="519112"/>
          </a:xfrm>
          <a:prstGeom prst="rect">
            <a:avLst/>
          </a:prstGeom>
          <a:noFill/>
          <a:ln w="9525">
            <a:noFill/>
          </a:ln>
        </p:spPr>
        <p:txBody>
          <a:bodyPr>
            <a:spAutoFit/>
          </a:bodyPr>
          <a:p>
            <a:pPr>
              <a:spcBef>
                <a:spcPct val="50000"/>
              </a:spcBef>
            </a:pPr>
            <a:r>
              <a:rPr lang="zh-CN" altLang="en-US" sz="2800" b="1" dirty="0">
                <a:latin typeface="华文新魏" panose="02010800040101010101" pitchFamily="2" charset="-122"/>
                <a:ea typeface="华文新魏" panose="02010800040101010101" pitchFamily="2" charset="-122"/>
              </a:rPr>
              <a:t>学习方法：</a:t>
            </a:r>
            <a:endParaRPr lang="zh-CN" altLang="en-US" sz="2800" b="1">
              <a:latin typeface="华文新魏" panose="02010800040101010101" pitchFamily="2" charset="-122"/>
              <a:ea typeface="华文新魏" panose="02010800040101010101" pitchFamily="2" charset="-122"/>
            </a:endParaRPr>
          </a:p>
        </p:txBody>
      </p:sp>
      <p:sp>
        <p:nvSpPr>
          <p:cNvPr id="45069" name="矩形 45068"/>
          <p:cNvSpPr/>
          <p:nvPr/>
        </p:nvSpPr>
        <p:spPr>
          <a:xfrm>
            <a:off x="762000" y="2590800"/>
            <a:ext cx="990600" cy="946150"/>
          </a:xfrm>
          <a:prstGeom prst="rect">
            <a:avLst/>
          </a:prstGeom>
          <a:noFill/>
          <a:ln w="9525">
            <a:noFill/>
          </a:ln>
        </p:spPr>
        <p:txBody>
          <a:bodyPr>
            <a:spAutoFit/>
          </a:bodyPr>
          <a:p>
            <a:r>
              <a:rPr lang="zh-CN" altLang="en-US" sz="2800" b="1" dirty="0">
                <a:latin typeface="Arial" panose="020B0604020202020204" pitchFamily="34" charset="0"/>
                <a:ea typeface="华文新魏" panose="02010800040101010101" pitchFamily="2" charset="-122"/>
              </a:rPr>
              <a:t>思想</a:t>
            </a:r>
            <a:endParaRPr lang="zh-CN" altLang="en-US" sz="2800" b="1" dirty="0">
              <a:latin typeface="Arial" panose="020B0604020202020204" pitchFamily="34" charset="0"/>
              <a:ea typeface="华文新魏" panose="02010800040101010101" pitchFamily="2" charset="-122"/>
            </a:endParaRPr>
          </a:p>
          <a:p>
            <a:r>
              <a:rPr lang="zh-CN" altLang="en-US" sz="2800" b="1" dirty="0">
                <a:latin typeface="Arial" panose="020B0604020202020204" pitchFamily="34" charset="0"/>
                <a:ea typeface="华文新魏" panose="02010800040101010101" pitchFamily="2" charset="-122"/>
              </a:rPr>
              <a:t>主张</a:t>
            </a:r>
            <a:endParaRPr lang="zh-CN" altLang="en-US" sz="2800" b="1" dirty="0">
              <a:latin typeface="Arial" panose="020B0604020202020204" pitchFamily="34" charset="0"/>
              <a:ea typeface="华文新魏" panose="02010800040101010101" pitchFamily="2" charset="-122"/>
            </a:endParaRPr>
          </a:p>
        </p:txBody>
      </p:sp>
      <p:sp>
        <p:nvSpPr>
          <p:cNvPr id="45070" name="文本框 45069"/>
          <p:cNvSpPr txBox="1"/>
          <p:nvPr/>
        </p:nvSpPr>
        <p:spPr>
          <a:xfrm>
            <a:off x="3505200" y="1760538"/>
            <a:ext cx="5334000" cy="519112"/>
          </a:xfrm>
          <a:prstGeom prst="rect">
            <a:avLst/>
          </a:prstGeom>
          <a:noFill/>
          <a:ln w="9525">
            <a:noFill/>
          </a:ln>
        </p:spPr>
        <p:txBody>
          <a:bodyPr>
            <a:spAutoFit/>
          </a:bodyPr>
          <a:p>
            <a:r>
              <a:rPr lang="zh-CN" altLang="en-US" sz="2800" b="1" dirty="0">
                <a:latin typeface="Arial" panose="020B0604020202020204" pitchFamily="34" charset="0"/>
                <a:ea typeface="华文新魏" panose="02010800040101010101" pitchFamily="2" charset="-122"/>
              </a:rPr>
              <a:t>西周的等级名分制度</a:t>
            </a:r>
            <a:endParaRPr lang="zh-CN" altLang="en-US" sz="2800" b="1" dirty="0">
              <a:latin typeface="Arial" panose="020B0604020202020204" pitchFamily="34" charset="0"/>
              <a:ea typeface="华文新魏" panose="02010800040101010101" pitchFamily="2" charset="-122"/>
            </a:endParaRPr>
          </a:p>
        </p:txBody>
      </p:sp>
      <p:sp>
        <p:nvSpPr>
          <p:cNvPr id="45071" name="矩形 45070"/>
          <p:cNvSpPr/>
          <p:nvPr/>
        </p:nvSpPr>
        <p:spPr>
          <a:xfrm>
            <a:off x="4508500" y="4481513"/>
            <a:ext cx="4635500" cy="457200"/>
          </a:xfrm>
          <a:prstGeom prst="rect">
            <a:avLst/>
          </a:prstGeom>
          <a:noFill/>
          <a:ln w="9525">
            <a:noFill/>
          </a:ln>
        </p:spPr>
        <p:txBody>
          <a:bodyPr>
            <a:spAutoFit/>
          </a:bodyPr>
          <a:p>
            <a:r>
              <a:rPr lang="zh-CN" altLang="en-US" sz="2400" b="1" dirty="0">
                <a:latin typeface="Arial" panose="020B0604020202020204" pitchFamily="34" charset="0"/>
                <a:ea typeface="华文新魏" panose="02010800040101010101" pitchFamily="2" charset="-122"/>
              </a:rPr>
              <a:t>实事求是</a:t>
            </a:r>
            <a:r>
              <a:rPr lang="en-US" altLang="zh-CN" sz="2400" b="1" dirty="0">
                <a:latin typeface="Arial" panose="020B0604020202020204" pitchFamily="34" charset="0"/>
                <a:ea typeface="华文新魏" panose="02010800040101010101" pitchFamily="2" charset="-122"/>
              </a:rPr>
              <a:t>, </a:t>
            </a:r>
            <a:r>
              <a:rPr lang="zh-CN" altLang="en-US" sz="2400" b="1" dirty="0">
                <a:latin typeface="Arial" panose="020B0604020202020204" pitchFamily="34" charset="0"/>
                <a:ea typeface="华文新魏" panose="02010800040101010101" pitchFamily="2" charset="-122"/>
              </a:rPr>
              <a:t>反复复习</a:t>
            </a:r>
            <a:r>
              <a:rPr lang="en-US" altLang="zh-CN" sz="2400" b="1" dirty="0">
                <a:latin typeface="Arial" panose="020B0604020202020204" pitchFamily="34" charset="0"/>
                <a:ea typeface="华文新魏" panose="02010800040101010101" pitchFamily="2" charset="-122"/>
              </a:rPr>
              <a:t>, </a:t>
            </a:r>
            <a:r>
              <a:rPr lang="zh-CN" altLang="en-US" sz="2400" b="1" dirty="0">
                <a:latin typeface="Arial" panose="020B0604020202020204" pitchFamily="34" charset="0"/>
                <a:ea typeface="华文新魏" panose="02010800040101010101" pitchFamily="2" charset="-122"/>
              </a:rPr>
              <a:t>学思结合</a:t>
            </a:r>
            <a:endParaRPr lang="zh-CN" altLang="en-US" sz="2400" b="1" dirty="0">
              <a:latin typeface="Arial" panose="020B0604020202020204" pitchFamily="34" charset="0"/>
              <a:ea typeface="华文新魏" panose="02010800040101010101" pitchFamily="2" charset="-122"/>
            </a:endParaRPr>
          </a:p>
        </p:txBody>
      </p:sp>
      <p:sp>
        <p:nvSpPr>
          <p:cNvPr id="45072" name="文本框 45071"/>
          <p:cNvSpPr txBox="1"/>
          <p:nvPr/>
        </p:nvSpPr>
        <p:spPr>
          <a:xfrm>
            <a:off x="838200" y="5272088"/>
            <a:ext cx="1219200" cy="946150"/>
          </a:xfrm>
          <a:prstGeom prst="rect">
            <a:avLst/>
          </a:prstGeom>
          <a:noFill/>
          <a:ln w="9525">
            <a:noFill/>
          </a:ln>
        </p:spPr>
        <p:txBody>
          <a:bodyPr>
            <a:spAutoFit/>
          </a:bodyPr>
          <a:p>
            <a:r>
              <a:rPr lang="zh-CN" altLang="en-US" sz="2800" b="1" dirty="0">
                <a:latin typeface="Arial" panose="020B0604020202020204" pitchFamily="34" charset="0"/>
                <a:ea typeface="华文新魏" panose="02010800040101010101" pitchFamily="2" charset="-122"/>
              </a:rPr>
              <a:t>思想影响</a:t>
            </a:r>
            <a:endParaRPr lang="zh-CN" altLang="en-US" sz="2800" b="1" dirty="0">
              <a:latin typeface="Arial" panose="020B0604020202020204" pitchFamily="34" charset="0"/>
              <a:ea typeface="华文新魏" panose="02010800040101010101" pitchFamily="2" charset="-122"/>
            </a:endParaRPr>
          </a:p>
        </p:txBody>
      </p:sp>
      <p:sp>
        <p:nvSpPr>
          <p:cNvPr id="45073" name="矩形 45072"/>
          <p:cNvSpPr/>
          <p:nvPr/>
        </p:nvSpPr>
        <p:spPr>
          <a:xfrm>
            <a:off x="1828800" y="5486400"/>
            <a:ext cx="7981950" cy="519113"/>
          </a:xfrm>
          <a:prstGeom prst="rect">
            <a:avLst/>
          </a:prstGeom>
          <a:noFill/>
          <a:ln w="9525">
            <a:noFill/>
          </a:ln>
        </p:spPr>
        <p:txBody>
          <a:bodyPr>
            <a:spAutoFit/>
          </a:bodyPr>
          <a:p>
            <a:r>
              <a:rPr lang="zh-CN" altLang="en-US" sz="2800" b="1" dirty="0">
                <a:solidFill>
                  <a:schemeClr val="tx2"/>
                </a:solidFill>
                <a:latin typeface="Arial" panose="020B0604020202020204" pitchFamily="34" charset="0"/>
                <a:ea typeface="华文新魏" panose="02010800040101010101" pitchFamily="2" charset="-122"/>
              </a:rPr>
              <a:t>有利于抑制统治者的暴政，缓和阶级矛盾</a:t>
            </a:r>
            <a:endParaRPr lang="zh-CN" altLang="en-US" sz="2800" b="1" dirty="0">
              <a:solidFill>
                <a:schemeClr val="tx2"/>
              </a:solidFill>
              <a:latin typeface="Arial" panose="020B0604020202020204" pitchFamily="34" charset="0"/>
              <a:ea typeface="华文新魏" panose="02010800040101010101" pitchFamily="2" charset="-122"/>
            </a:endParaRPr>
          </a:p>
        </p:txBody>
      </p:sp>
      <p:sp>
        <p:nvSpPr>
          <p:cNvPr id="45074" name="矩形 45073"/>
          <p:cNvSpPr/>
          <p:nvPr/>
        </p:nvSpPr>
        <p:spPr>
          <a:xfrm>
            <a:off x="1828800" y="6019800"/>
            <a:ext cx="7135813" cy="822325"/>
          </a:xfrm>
          <a:prstGeom prst="rect">
            <a:avLst/>
          </a:prstGeom>
          <a:noFill/>
          <a:ln w="9525">
            <a:noFill/>
          </a:ln>
        </p:spPr>
        <p:txBody>
          <a:bodyPr>
            <a:spAutoFit/>
          </a:bodyPr>
          <a:p>
            <a:r>
              <a:rPr lang="zh-CN" altLang="en-US" sz="2400" b="1" dirty="0">
                <a:latin typeface="Arial" panose="020B0604020202020204" pitchFamily="34" charset="0"/>
                <a:ea typeface="华文新魏" panose="02010800040101010101" pitchFamily="2" charset="-122"/>
              </a:rPr>
              <a:t>当时未被统治者重视，后来成为中国传统文化主流</a:t>
            </a:r>
            <a:r>
              <a:rPr lang="en-US" altLang="zh-CN" sz="2400" b="1">
                <a:latin typeface="Arial" panose="020B0604020202020204" pitchFamily="34" charset="0"/>
                <a:ea typeface="华文新魏" panose="02010800040101010101" pitchFamily="2" charset="-122"/>
              </a:rPr>
              <a:t>,</a:t>
            </a:r>
            <a:endParaRPr lang="en-US" altLang="zh-CN" sz="2400" b="1">
              <a:latin typeface="Arial" panose="020B0604020202020204" pitchFamily="34" charset="0"/>
              <a:ea typeface="华文新魏" panose="02010800040101010101" pitchFamily="2" charset="-122"/>
            </a:endParaRPr>
          </a:p>
          <a:p>
            <a:r>
              <a:rPr lang="zh-CN" altLang="en-US" sz="2400" b="1" dirty="0">
                <a:latin typeface="Arial" panose="020B0604020202020204" pitchFamily="34" charset="0"/>
                <a:ea typeface="华文新魏" panose="02010800040101010101" pitchFamily="2" charset="-122"/>
              </a:rPr>
              <a:t>在世界文化史上有深远影响，</a:t>
            </a:r>
            <a:endParaRPr lang="zh-CN" altLang="en-US" sz="2400" b="1" dirty="0">
              <a:latin typeface="Arial" panose="020B0604020202020204" pitchFamily="34" charset="0"/>
              <a:ea typeface="华文新魏" panose="02010800040101010101" pitchFamily="2" charset="-122"/>
            </a:endParaRPr>
          </a:p>
        </p:txBody>
      </p:sp>
      <p:sp>
        <p:nvSpPr>
          <p:cNvPr id="45075" name="左大括号 45074"/>
          <p:cNvSpPr/>
          <p:nvPr/>
        </p:nvSpPr>
        <p:spPr>
          <a:xfrm>
            <a:off x="2667000" y="1385888"/>
            <a:ext cx="152400" cy="1295400"/>
          </a:xfrm>
          <a:prstGeom prst="leftBrace">
            <a:avLst>
              <a:gd name="adj1" fmla="val 70833"/>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45076" name="左大括号 45075"/>
          <p:cNvSpPr/>
          <p:nvPr/>
        </p:nvSpPr>
        <p:spPr>
          <a:xfrm>
            <a:off x="1676400" y="5105400"/>
            <a:ext cx="152400" cy="1295400"/>
          </a:xfrm>
          <a:prstGeom prst="leftBrace">
            <a:avLst>
              <a:gd name="adj1" fmla="val 70833"/>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45077" name="矩形 45076"/>
          <p:cNvSpPr/>
          <p:nvPr/>
        </p:nvSpPr>
        <p:spPr>
          <a:xfrm>
            <a:off x="1752600" y="1524000"/>
            <a:ext cx="990600" cy="946150"/>
          </a:xfrm>
          <a:prstGeom prst="rect">
            <a:avLst/>
          </a:prstGeom>
          <a:noFill/>
          <a:ln w="9525">
            <a:noFill/>
          </a:ln>
        </p:spPr>
        <p:txBody>
          <a:bodyPr>
            <a:spAutoFit/>
          </a:bodyPr>
          <a:p>
            <a:r>
              <a:rPr lang="zh-CN" altLang="en-US" sz="2800" b="1" dirty="0">
                <a:latin typeface="Arial" panose="020B0604020202020204" pitchFamily="34" charset="0"/>
                <a:ea typeface="华文新魏" panose="02010800040101010101" pitchFamily="2" charset="-122"/>
              </a:rPr>
              <a:t>政治</a:t>
            </a:r>
            <a:endParaRPr lang="zh-CN" altLang="en-US" sz="2800" b="1" dirty="0">
              <a:latin typeface="Arial" panose="020B0604020202020204" pitchFamily="34" charset="0"/>
              <a:ea typeface="华文新魏" panose="02010800040101010101" pitchFamily="2" charset="-122"/>
            </a:endParaRPr>
          </a:p>
          <a:p>
            <a:r>
              <a:rPr lang="zh-CN" altLang="en-US" sz="2800" b="1" dirty="0">
                <a:latin typeface="Arial" panose="020B0604020202020204" pitchFamily="34" charset="0"/>
                <a:ea typeface="华文新魏" panose="02010800040101010101" pitchFamily="2" charset="-122"/>
              </a:rPr>
              <a:t>思想</a:t>
            </a:r>
            <a:endParaRPr lang="zh-CN" altLang="en-US" sz="2800" b="1" dirty="0">
              <a:latin typeface="Arial" panose="020B0604020202020204" pitchFamily="34" charset="0"/>
              <a:ea typeface="华文新魏" panose="02010800040101010101" pitchFamily="2" charset="-122"/>
            </a:endParaRPr>
          </a:p>
        </p:txBody>
      </p:sp>
      <p:sp>
        <p:nvSpPr>
          <p:cNvPr id="45078" name="矩形 45077"/>
          <p:cNvSpPr/>
          <p:nvPr/>
        </p:nvSpPr>
        <p:spPr>
          <a:xfrm>
            <a:off x="1752600" y="3719513"/>
            <a:ext cx="990600" cy="946150"/>
          </a:xfrm>
          <a:prstGeom prst="rect">
            <a:avLst/>
          </a:prstGeom>
          <a:noFill/>
          <a:ln w="9525">
            <a:noFill/>
          </a:ln>
        </p:spPr>
        <p:txBody>
          <a:bodyPr>
            <a:spAutoFit/>
          </a:bodyPr>
          <a:p>
            <a:r>
              <a:rPr lang="zh-CN" altLang="en-US" sz="2800" b="1" dirty="0">
                <a:latin typeface="Arial" panose="020B0604020202020204" pitchFamily="34" charset="0"/>
                <a:ea typeface="华文新魏" panose="02010800040101010101" pitchFamily="2" charset="-122"/>
              </a:rPr>
              <a:t>教育</a:t>
            </a:r>
            <a:endParaRPr lang="zh-CN" altLang="en-US" sz="2800" b="1" dirty="0">
              <a:latin typeface="Arial" panose="020B0604020202020204" pitchFamily="34" charset="0"/>
              <a:ea typeface="华文新魏" panose="02010800040101010101" pitchFamily="2" charset="-122"/>
            </a:endParaRPr>
          </a:p>
          <a:p>
            <a:r>
              <a:rPr lang="zh-CN" altLang="en-US" sz="2800" b="1" dirty="0">
                <a:latin typeface="Arial" panose="020B0604020202020204" pitchFamily="34" charset="0"/>
                <a:ea typeface="华文新魏" panose="02010800040101010101" pitchFamily="2" charset="-122"/>
              </a:rPr>
              <a:t>思想</a:t>
            </a:r>
            <a:endParaRPr lang="zh-CN" altLang="en-US" sz="2800" b="1" dirty="0">
              <a:latin typeface="Arial" panose="020B0604020202020204" pitchFamily="34" charset="0"/>
              <a:ea typeface="华文新魏" panose="02010800040101010101" pitchFamily="2" charset="-122"/>
            </a:endParaRPr>
          </a:p>
        </p:txBody>
      </p:sp>
      <p:sp>
        <p:nvSpPr>
          <p:cNvPr id="45079" name="矩形 45078"/>
          <p:cNvSpPr/>
          <p:nvPr/>
        </p:nvSpPr>
        <p:spPr>
          <a:xfrm>
            <a:off x="3463925" y="1219200"/>
            <a:ext cx="5680075" cy="519113"/>
          </a:xfrm>
          <a:prstGeom prst="rect">
            <a:avLst/>
          </a:prstGeom>
          <a:noFill/>
          <a:ln w="9525">
            <a:noFill/>
          </a:ln>
        </p:spPr>
        <p:txBody>
          <a:bodyPr>
            <a:spAutoFit/>
          </a:bodyPr>
          <a:p>
            <a:r>
              <a:rPr lang="zh-CN" altLang="en-US" sz="2800" b="1" dirty="0">
                <a:latin typeface="Arial" panose="020B0604020202020204" pitchFamily="34" charset="0"/>
                <a:ea typeface="华文新魏" panose="02010800040101010101" pitchFamily="2" charset="-122"/>
              </a:rPr>
              <a:t>仁者爱人，己所不欲，勿施于人等</a:t>
            </a:r>
            <a:endParaRPr lang="zh-CN" altLang="en-US" sz="2800" b="1" dirty="0">
              <a:latin typeface="Arial" panose="020B0604020202020204" pitchFamily="34" charset="0"/>
              <a:ea typeface="华文新魏" panose="02010800040101010101" pitchFamily="2" charset="-122"/>
            </a:endParaRPr>
          </a:p>
        </p:txBody>
      </p:sp>
      <p:sp>
        <p:nvSpPr>
          <p:cNvPr id="45080" name="矩形 45079"/>
          <p:cNvSpPr/>
          <p:nvPr/>
        </p:nvSpPr>
        <p:spPr>
          <a:xfrm>
            <a:off x="4518025" y="3352800"/>
            <a:ext cx="2060575" cy="519113"/>
          </a:xfrm>
          <a:prstGeom prst="rect">
            <a:avLst/>
          </a:prstGeom>
          <a:noFill/>
          <a:ln w="9525">
            <a:noFill/>
          </a:ln>
        </p:spPr>
        <p:txBody>
          <a:bodyPr wrap="none" anchor="t">
            <a:spAutoFit/>
          </a:bodyPr>
          <a:p>
            <a:pPr>
              <a:spcBef>
                <a:spcPct val="50000"/>
              </a:spcBef>
            </a:pPr>
            <a:r>
              <a:rPr lang="en-US" altLang="zh-CN" sz="2800" b="1" dirty="0">
                <a:latin typeface="Arial" panose="020B0604020202020204" pitchFamily="34" charset="0"/>
                <a:ea typeface="华文新魏" panose="02010800040101010101" pitchFamily="2" charset="-122"/>
              </a:rPr>
              <a:t>“</a:t>
            </a:r>
            <a:r>
              <a:rPr lang="zh-CN" altLang="en-US" sz="2800" b="1" dirty="0">
                <a:latin typeface="Arial" panose="020B0604020202020204" pitchFamily="34" charset="0"/>
                <a:ea typeface="华文新魏" panose="02010800040101010101" pitchFamily="2" charset="-122"/>
              </a:rPr>
              <a:t>有教无类”</a:t>
            </a:r>
            <a:r>
              <a:rPr lang="zh-CN" altLang="en-US" sz="2800" dirty="0">
                <a:latin typeface="Arial" panose="020B0604020202020204" pitchFamily="34" charset="0"/>
                <a:ea typeface="华文新魏" panose="02010800040101010101" pitchFamily="2" charset="-122"/>
              </a:rPr>
              <a:t> </a:t>
            </a:r>
            <a:endParaRPr lang="zh-CN" altLang="en-US" sz="2800" dirty="0">
              <a:latin typeface="Arial" panose="020B0604020202020204" pitchFamily="34" charset="0"/>
              <a:ea typeface="华文新魏" panose="02010800040101010101" pitchFamily="2" charset="-122"/>
            </a:endParaRPr>
          </a:p>
        </p:txBody>
      </p:sp>
      <p:sp>
        <p:nvSpPr>
          <p:cNvPr id="45081" name="矩形 45080"/>
          <p:cNvSpPr/>
          <p:nvPr/>
        </p:nvSpPr>
        <p:spPr>
          <a:xfrm>
            <a:off x="4514850" y="3886200"/>
            <a:ext cx="3937000" cy="519113"/>
          </a:xfrm>
          <a:prstGeom prst="rect">
            <a:avLst/>
          </a:prstGeom>
          <a:noFill/>
          <a:ln w="9525">
            <a:noFill/>
          </a:ln>
        </p:spPr>
        <p:txBody>
          <a:bodyPr wrap="none" anchor="t">
            <a:spAutoFit/>
          </a:bodyPr>
          <a:p>
            <a:pPr>
              <a:spcBef>
                <a:spcPct val="50000"/>
              </a:spcBef>
            </a:pPr>
            <a:r>
              <a:rPr lang="en-US" altLang="zh-CN" sz="2800" b="1" dirty="0">
                <a:latin typeface="Arial" panose="020B0604020202020204" pitchFamily="34" charset="0"/>
                <a:ea typeface="华文新魏" panose="02010800040101010101" pitchFamily="2" charset="-122"/>
              </a:rPr>
              <a:t>“</a:t>
            </a:r>
            <a:r>
              <a:rPr lang="zh-CN" altLang="en-US" sz="2800" b="1" dirty="0">
                <a:latin typeface="Arial" panose="020B0604020202020204" pitchFamily="34" charset="0"/>
                <a:ea typeface="华文新魏" panose="02010800040101010101" pitchFamily="2" charset="-122"/>
              </a:rPr>
              <a:t>因材施教”  “启发教学”</a:t>
            </a:r>
            <a:endParaRPr lang="zh-CN" altLang="en-US" sz="2800" b="1" dirty="0">
              <a:latin typeface="Arial" panose="020B0604020202020204" pitchFamily="34" charset="0"/>
              <a:ea typeface="华文新魏" panose="02010800040101010101" pitchFamily="2" charset="-122"/>
            </a:endParaRPr>
          </a:p>
        </p:txBody>
      </p:sp>
      <p:sp>
        <p:nvSpPr>
          <p:cNvPr id="45082" name="矩形 45081"/>
          <p:cNvSpPr/>
          <p:nvPr/>
        </p:nvSpPr>
        <p:spPr>
          <a:xfrm>
            <a:off x="838200" y="700088"/>
            <a:ext cx="2057400" cy="519112"/>
          </a:xfrm>
          <a:prstGeom prst="rect">
            <a:avLst/>
          </a:prstGeom>
          <a:noFill/>
          <a:ln w="9525">
            <a:noFill/>
          </a:ln>
        </p:spPr>
        <p:txBody>
          <a:bodyPr>
            <a:spAutoFit/>
          </a:bodyPr>
          <a:p>
            <a:r>
              <a:rPr lang="zh-CN" altLang="en-US" sz="2800" b="1" dirty="0">
                <a:latin typeface="华文新魏" panose="02010800040101010101" pitchFamily="2" charset="-122"/>
                <a:ea typeface="华文新魏" panose="02010800040101010101" pitchFamily="2" charset="-122"/>
              </a:rPr>
              <a:t>历史地位：</a:t>
            </a:r>
            <a:endParaRPr lang="zh-CN" altLang="en-US" sz="2800" b="1">
              <a:latin typeface="华文新魏" panose="02010800040101010101" pitchFamily="2" charset="-122"/>
              <a:ea typeface="华文新魏" panose="02010800040101010101" pitchFamily="2" charset="-122"/>
            </a:endParaRPr>
          </a:p>
        </p:txBody>
      </p:sp>
      <p:sp>
        <p:nvSpPr>
          <p:cNvPr id="45083" name="矩形 45082"/>
          <p:cNvSpPr/>
          <p:nvPr/>
        </p:nvSpPr>
        <p:spPr>
          <a:xfrm>
            <a:off x="2438400" y="685800"/>
            <a:ext cx="7162800" cy="519113"/>
          </a:xfrm>
          <a:prstGeom prst="rect">
            <a:avLst/>
          </a:prstGeom>
          <a:noFill/>
          <a:ln w="9525">
            <a:noFill/>
          </a:ln>
        </p:spPr>
        <p:txBody>
          <a:bodyPr>
            <a:spAutoFit/>
          </a:bodyPr>
          <a:p>
            <a:r>
              <a:rPr lang="zh-CN" altLang="en-US" sz="2800" b="1" dirty="0">
                <a:latin typeface="Arial" panose="020B0604020202020204" pitchFamily="34" charset="0"/>
                <a:ea typeface="华文新魏" panose="02010800040101010101" pitchFamily="2" charset="-122"/>
              </a:rPr>
              <a:t>思想家、政治家、教育家</a:t>
            </a:r>
            <a:r>
              <a:rPr lang="en-US" altLang="zh-CN" sz="2800" b="1" dirty="0">
                <a:latin typeface="Arial" panose="020B0604020202020204" pitchFamily="34" charset="0"/>
                <a:ea typeface="华文新魏" panose="02010800040101010101" pitchFamily="2" charset="-122"/>
              </a:rPr>
              <a:t>, </a:t>
            </a:r>
            <a:r>
              <a:rPr lang="zh-CN" altLang="en-US" sz="2800" b="1" dirty="0">
                <a:latin typeface="Arial" panose="020B0604020202020204" pitchFamily="34" charset="0"/>
                <a:ea typeface="华文新魏" panose="02010800040101010101" pitchFamily="2" charset="-122"/>
              </a:rPr>
              <a:t>儒家学派创始人</a:t>
            </a:r>
            <a:endParaRPr lang="zh-CN" altLang="en-US" sz="2800" b="1" dirty="0">
              <a:latin typeface="Arial" panose="020B0604020202020204" pitchFamily="34" charset="0"/>
              <a:ea typeface="华文新魏" panose="02010800040101010101" pitchFamily="2" charset="-122"/>
            </a:endParaRPr>
          </a:p>
        </p:txBody>
      </p:sp>
      <p:sp>
        <p:nvSpPr>
          <p:cNvPr id="45084" name="左大括号 45083"/>
          <p:cNvSpPr/>
          <p:nvPr/>
        </p:nvSpPr>
        <p:spPr>
          <a:xfrm>
            <a:off x="609600" y="838200"/>
            <a:ext cx="228600" cy="5257800"/>
          </a:xfrm>
          <a:prstGeom prst="leftBrace">
            <a:avLst>
              <a:gd name="adj1" fmla="val 191666"/>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45085" name="矩形 45084"/>
          <p:cNvSpPr/>
          <p:nvPr/>
        </p:nvSpPr>
        <p:spPr>
          <a:xfrm>
            <a:off x="76200" y="2971800"/>
            <a:ext cx="539750" cy="946150"/>
          </a:xfrm>
          <a:prstGeom prst="rect">
            <a:avLst/>
          </a:prstGeom>
          <a:noFill/>
          <a:ln w="9525">
            <a:noFill/>
          </a:ln>
        </p:spPr>
        <p:txBody>
          <a:bodyPr wrap="none" anchor="t">
            <a:spAutoFit/>
          </a:bodyPr>
          <a:p>
            <a:r>
              <a:rPr lang="zh-CN" altLang="en-US" sz="2800" b="1" dirty="0">
                <a:latin typeface="Arial" panose="020B0604020202020204" pitchFamily="34" charset="0"/>
                <a:ea typeface="华文新魏" panose="02010800040101010101" pitchFamily="2" charset="-122"/>
              </a:rPr>
              <a:t>孔</a:t>
            </a:r>
            <a:endParaRPr lang="zh-CN" altLang="en-US" sz="2800" b="1" dirty="0">
              <a:latin typeface="Arial" panose="020B0604020202020204" pitchFamily="34" charset="0"/>
              <a:ea typeface="华文新魏" panose="02010800040101010101" pitchFamily="2" charset="-122"/>
            </a:endParaRPr>
          </a:p>
          <a:p>
            <a:r>
              <a:rPr lang="zh-CN" altLang="en-US" sz="2800" b="1" dirty="0">
                <a:latin typeface="Arial" panose="020B0604020202020204" pitchFamily="34" charset="0"/>
                <a:ea typeface="华文新魏" panose="02010800040101010101" pitchFamily="2" charset="-122"/>
              </a:rPr>
              <a:t>子</a:t>
            </a:r>
            <a:endParaRPr lang="zh-CN" altLang="en-US" sz="2800" b="1" dirty="0">
              <a:latin typeface="Arial" panose="020B0604020202020204" pitchFamily="34" charset="0"/>
              <a:ea typeface="华文新魏" panose="02010800040101010101" pitchFamily="2" charset="-122"/>
            </a:endParaRPr>
          </a:p>
        </p:txBody>
      </p:sp>
      <p:sp>
        <p:nvSpPr>
          <p:cNvPr id="45086" name="文本框 45085"/>
          <p:cNvSpPr txBox="1"/>
          <p:nvPr/>
        </p:nvSpPr>
        <p:spPr>
          <a:xfrm>
            <a:off x="1828800" y="4953000"/>
            <a:ext cx="7178675" cy="519113"/>
          </a:xfrm>
          <a:prstGeom prst="rect">
            <a:avLst/>
          </a:prstGeom>
          <a:noFill/>
          <a:ln w="9525">
            <a:noFill/>
          </a:ln>
        </p:spPr>
        <p:txBody>
          <a:bodyPr>
            <a:spAutoFit/>
          </a:bodyPr>
          <a:p>
            <a:r>
              <a:rPr lang="zh-CN" altLang="en-US" sz="2800" b="1" dirty="0">
                <a:latin typeface="华文新魏" panose="02010800040101010101" pitchFamily="2" charset="-122"/>
                <a:ea typeface="华文新魏" panose="02010800040101010101" pitchFamily="2" charset="-122"/>
              </a:rPr>
              <a:t>有利于调整人际关系和稳定社会秩序 </a:t>
            </a:r>
            <a:endParaRPr lang="zh-CN" altLang="en-US" sz="2800" b="1" dirty="0">
              <a:latin typeface="华文新魏" panose="02010800040101010101" pitchFamily="2" charset="-122"/>
              <a:ea typeface="华文新魏" panose="02010800040101010101" pitchFamily="2" charset="-122"/>
            </a:endParaRPr>
          </a:p>
        </p:txBody>
      </p:sp>
      <p:sp>
        <p:nvSpPr>
          <p:cNvPr id="45087" name="直接连接符 45086"/>
          <p:cNvSpPr/>
          <p:nvPr/>
        </p:nvSpPr>
        <p:spPr>
          <a:xfrm flipH="1">
            <a:off x="2700338" y="1700213"/>
            <a:ext cx="1366837" cy="3455987"/>
          </a:xfrm>
          <a:prstGeom prst="line">
            <a:avLst/>
          </a:prstGeom>
          <a:ln w="25400" cap="flat" cmpd="sng">
            <a:solidFill>
              <a:schemeClr val="tx1"/>
            </a:solidFill>
            <a:prstDash val="solid"/>
            <a:headEnd type="none" w="med" len="med"/>
            <a:tailEnd type="triangle" w="med" len="med"/>
          </a:ln>
        </p:spPr>
      </p:sp>
      <p:sp>
        <p:nvSpPr>
          <p:cNvPr id="45088" name="直接连接符 45087"/>
          <p:cNvSpPr/>
          <p:nvPr/>
        </p:nvSpPr>
        <p:spPr>
          <a:xfrm>
            <a:off x="4140200" y="2636838"/>
            <a:ext cx="503238" cy="3097212"/>
          </a:xfrm>
          <a:prstGeom prst="line">
            <a:avLst/>
          </a:prstGeom>
          <a:ln w="25400" cap="flat" cmpd="sng">
            <a:solidFill>
              <a:schemeClr val="tx2"/>
            </a:solidFill>
            <a:prstDash val="solid"/>
            <a:headEnd type="none" w="med" len="med"/>
            <a:tailEnd type="triangle" w="lg"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5085"/>
                                        </p:tgtEl>
                                        <p:attrNameLst>
                                          <p:attrName>style.visibility</p:attrName>
                                        </p:attrNameLst>
                                      </p:cBhvr>
                                      <p:to>
                                        <p:strVal val="visible"/>
                                      </p:to>
                                    </p:set>
                                    <p:animEffect transition="in" filter="wipe(up)">
                                      <p:cBhvr>
                                        <p:cTn id="7" dur="2000"/>
                                        <p:tgtEl>
                                          <p:spTgt spid="450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084"/>
                                        </p:tgtEl>
                                        <p:attrNameLst>
                                          <p:attrName>style.visibility</p:attrName>
                                        </p:attrNameLst>
                                      </p:cBhvr>
                                      <p:to>
                                        <p:strVal val="visible"/>
                                      </p:to>
                                    </p:set>
                                    <p:animEffect transition="in" filter="wipe(left)">
                                      <p:cBhvr>
                                        <p:cTn id="12" dur="2000"/>
                                        <p:tgtEl>
                                          <p:spTgt spid="450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82"/>
                                        </p:tgtEl>
                                        <p:attrNameLst>
                                          <p:attrName>style.visibility</p:attrName>
                                        </p:attrNameLst>
                                      </p:cBhvr>
                                      <p:to>
                                        <p:strVal val="visible"/>
                                      </p:to>
                                    </p:set>
                                    <p:animEffect transition="in" filter="wipe(left)">
                                      <p:cBhvr>
                                        <p:cTn id="17" dur="2000"/>
                                        <p:tgtEl>
                                          <p:spTgt spid="450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83"/>
                                        </p:tgtEl>
                                        <p:attrNameLst>
                                          <p:attrName>style.visibility</p:attrName>
                                        </p:attrNameLst>
                                      </p:cBhvr>
                                      <p:to>
                                        <p:strVal val="visible"/>
                                      </p:to>
                                    </p:set>
                                    <p:animEffect transition="in" filter="wipe(left)">
                                      <p:cBhvr>
                                        <p:cTn id="22" dur="2000"/>
                                        <p:tgtEl>
                                          <p:spTgt spid="450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69"/>
                                        </p:tgtEl>
                                        <p:attrNameLst>
                                          <p:attrName>style.visibility</p:attrName>
                                        </p:attrNameLst>
                                      </p:cBhvr>
                                      <p:to>
                                        <p:strVal val="visible"/>
                                      </p:to>
                                    </p:set>
                                    <p:animEffect transition="in" filter="wipe(left)">
                                      <p:cBhvr>
                                        <p:cTn id="27" dur="2000"/>
                                        <p:tgtEl>
                                          <p:spTgt spid="450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5059"/>
                                        </p:tgtEl>
                                        <p:attrNameLst>
                                          <p:attrName>style.visibility</p:attrName>
                                        </p:attrNameLst>
                                      </p:cBhvr>
                                      <p:to>
                                        <p:strVal val="visible"/>
                                      </p:to>
                                    </p:set>
                                    <p:animEffect transition="in" filter="wipe(left)">
                                      <p:cBhvr>
                                        <p:cTn id="32" dur="2000"/>
                                        <p:tgtEl>
                                          <p:spTgt spid="450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5077"/>
                                        </p:tgtEl>
                                        <p:attrNameLst>
                                          <p:attrName>style.visibility</p:attrName>
                                        </p:attrNameLst>
                                      </p:cBhvr>
                                      <p:to>
                                        <p:strVal val="visible"/>
                                      </p:to>
                                    </p:set>
                                    <p:animEffect transition="in" filter="wipe(left)">
                                      <p:cBhvr>
                                        <p:cTn id="37" dur="2000"/>
                                        <p:tgtEl>
                                          <p:spTgt spid="4507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075"/>
                                        </p:tgtEl>
                                        <p:attrNameLst>
                                          <p:attrName>style.visibility</p:attrName>
                                        </p:attrNameLst>
                                      </p:cBhvr>
                                      <p:to>
                                        <p:strVal val="visible"/>
                                      </p:to>
                                    </p:set>
                                    <p:animEffect transition="in" filter="wipe(left)">
                                      <p:cBhvr>
                                        <p:cTn id="42" dur="2000"/>
                                        <p:tgtEl>
                                          <p:spTgt spid="4507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5060"/>
                                        </p:tgtEl>
                                        <p:attrNameLst>
                                          <p:attrName>style.visibility</p:attrName>
                                        </p:attrNameLst>
                                      </p:cBhvr>
                                      <p:to>
                                        <p:strVal val="visible"/>
                                      </p:to>
                                    </p:set>
                                    <p:animEffect transition="in" filter="wipe(left)">
                                      <p:cBhvr>
                                        <p:cTn id="47" dur="2000"/>
                                        <p:tgtEl>
                                          <p:spTgt spid="450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5079"/>
                                        </p:tgtEl>
                                        <p:attrNameLst>
                                          <p:attrName>style.visibility</p:attrName>
                                        </p:attrNameLst>
                                      </p:cBhvr>
                                      <p:to>
                                        <p:strVal val="visible"/>
                                      </p:to>
                                    </p:set>
                                    <p:animEffect transition="in" filter="wipe(left)">
                                      <p:cBhvr>
                                        <p:cTn id="52" dur="2000"/>
                                        <p:tgtEl>
                                          <p:spTgt spid="4507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5061"/>
                                        </p:tgtEl>
                                        <p:attrNameLst>
                                          <p:attrName>style.visibility</p:attrName>
                                        </p:attrNameLst>
                                      </p:cBhvr>
                                      <p:to>
                                        <p:strVal val="visible"/>
                                      </p:to>
                                    </p:set>
                                    <p:animEffect transition="in" filter="wipe(left)">
                                      <p:cBhvr>
                                        <p:cTn id="57" dur="2000"/>
                                        <p:tgtEl>
                                          <p:spTgt spid="4506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5070"/>
                                        </p:tgtEl>
                                        <p:attrNameLst>
                                          <p:attrName>style.visibility</p:attrName>
                                        </p:attrNameLst>
                                      </p:cBhvr>
                                      <p:to>
                                        <p:strVal val="visible"/>
                                      </p:to>
                                    </p:set>
                                    <p:animEffect transition="in" filter="wipe(left)">
                                      <p:cBhvr>
                                        <p:cTn id="62" dur="2000"/>
                                        <p:tgtEl>
                                          <p:spTgt spid="4507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5062"/>
                                        </p:tgtEl>
                                        <p:attrNameLst>
                                          <p:attrName>style.visibility</p:attrName>
                                        </p:attrNameLst>
                                      </p:cBhvr>
                                      <p:to>
                                        <p:strVal val="visible"/>
                                      </p:to>
                                    </p:set>
                                    <p:animEffect transition="in" filter="wipe(left)">
                                      <p:cBhvr>
                                        <p:cTn id="67" dur="2000"/>
                                        <p:tgtEl>
                                          <p:spTgt spid="4506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5063"/>
                                        </p:tgtEl>
                                        <p:attrNameLst>
                                          <p:attrName>style.visibility</p:attrName>
                                        </p:attrNameLst>
                                      </p:cBhvr>
                                      <p:to>
                                        <p:strVal val="visible"/>
                                      </p:to>
                                    </p:set>
                                    <p:animEffect transition="in" filter="wipe(left)">
                                      <p:cBhvr>
                                        <p:cTn id="72" dur="2000"/>
                                        <p:tgtEl>
                                          <p:spTgt spid="4506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5064"/>
                                        </p:tgtEl>
                                        <p:attrNameLst>
                                          <p:attrName>style.visibility</p:attrName>
                                        </p:attrNameLst>
                                      </p:cBhvr>
                                      <p:to>
                                        <p:strVal val="visible"/>
                                      </p:to>
                                    </p:set>
                                    <p:animEffect transition="in" filter="wipe(left)">
                                      <p:cBhvr>
                                        <p:cTn id="77" dur="2000"/>
                                        <p:tgtEl>
                                          <p:spTgt spid="4506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5078"/>
                                        </p:tgtEl>
                                        <p:attrNameLst>
                                          <p:attrName>style.visibility</p:attrName>
                                        </p:attrNameLst>
                                      </p:cBhvr>
                                      <p:to>
                                        <p:strVal val="visible"/>
                                      </p:to>
                                    </p:set>
                                    <p:animEffect transition="in" filter="wipe(left)">
                                      <p:cBhvr>
                                        <p:cTn id="82" dur="2000"/>
                                        <p:tgtEl>
                                          <p:spTgt spid="4507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5065"/>
                                        </p:tgtEl>
                                        <p:attrNameLst>
                                          <p:attrName>style.visibility</p:attrName>
                                        </p:attrNameLst>
                                      </p:cBhvr>
                                      <p:to>
                                        <p:strVal val="visible"/>
                                      </p:to>
                                    </p:set>
                                    <p:animEffect transition="in" filter="wipe(left)">
                                      <p:cBhvr>
                                        <p:cTn id="87" dur="2000"/>
                                        <p:tgtEl>
                                          <p:spTgt spid="4506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5066"/>
                                        </p:tgtEl>
                                        <p:attrNameLst>
                                          <p:attrName>style.visibility</p:attrName>
                                        </p:attrNameLst>
                                      </p:cBhvr>
                                      <p:to>
                                        <p:strVal val="visible"/>
                                      </p:to>
                                    </p:set>
                                    <p:animEffect transition="in" filter="wipe(left)">
                                      <p:cBhvr>
                                        <p:cTn id="92" dur="2000"/>
                                        <p:tgtEl>
                                          <p:spTgt spid="4506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5080"/>
                                        </p:tgtEl>
                                        <p:attrNameLst>
                                          <p:attrName>style.visibility</p:attrName>
                                        </p:attrNameLst>
                                      </p:cBhvr>
                                      <p:to>
                                        <p:strVal val="visible"/>
                                      </p:to>
                                    </p:set>
                                    <p:animEffect transition="in" filter="wipe(left)">
                                      <p:cBhvr>
                                        <p:cTn id="97" dur="2000"/>
                                        <p:tgtEl>
                                          <p:spTgt spid="4508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5067"/>
                                        </p:tgtEl>
                                        <p:attrNameLst>
                                          <p:attrName>style.visibility</p:attrName>
                                        </p:attrNameLst>
                                      </p:cBhvr>
                                      <p:to>
                                        <p:strVal val="visible"/>
                                      </p:to>
                                    </p:set>
                                    <p:animEffect transition="in" filter="wipe(left)">
                                      <p:cBhvr>
                                        <p:cTn id="102" dur="2000"/>
                                        <p:tgtEl>
                                          <p:spTgt spid="4506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5081"/>
                                        </p:tgtEl>
                                        <p:attrNameLst>
                                          <p:attrName>style.visibility</p:attrName>
                                        </p:attrNameLst>
                                      </p:cBhvr>
                                      <p:to>
                                        <p:strVal val="visible"/>
                                      </p:to>
                                    </p:set>
                                    <p:animEffect transition="in" filter="wipe(left)">
                                      <p:cBhvr>
                                        <p:cTn id="107" dur="2000"/>
                                        <p:tgtEl>
                                          <p:spTgt spid="45081"/>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5068"/>
                                        </p:tgtEl>
                                        <p:attrNameLst>
                                          <p:attrName>style.visibility</p:attrName>
                                        </p:attrNameLst>
                                      </p:cBhvr>
                                      <p:to>
                                        <p:strVal val="visible"/>
                                      </p:to>
                                    </p:set>
                                    <p:animEffect transition="in" filter="wipe(left)">
                                      <p:cBhvr>
                                        <p:cTn id="112" dur="2000"/>
                                        <p:tgtEl>
                                          <p:spTgt spid="4506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45071"/>
                                        </p:tgtEl>
                                        <p:attrNameLst>
                                          <p:attrName>style.visibility</p:attrName>
                                        </p:attrNameLst>
                                      </p:cBhvr>
                                      <p:to>
                                        <p:strVal val="visible"/>
                                      </p:to>
                                    </p:set>
                                    <p:animEffect transition="in" filter="wipe(left)">
                                      <p:cBhvr>
                                        <p:cTn id="117" dur="2000"/>
                                        <p:tgtEl>
                                          <p:spTgt spid="45071"/>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5072"/>
                                        </p:tgtEl>
                                        <p:attrNameLst>
                                          <p:attrName>style.visibility</p:attrName>
                                        </p:attrNameLst>
                                      </p:cBhvr>
                                      <p:to>
                                        <p:strVal val="visible"/>
                                      </p:to>
                                    </p:set>
                                    <p:animEffect transition="in" filter="wipe(left)">
                                      <p:cBhvr>
                                        <p:cTn id="122" dur="2000"/>
                                        <p:tgtEl>
                                          <p:spTgt spid="4507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45076"/>
                                        </p:tgtEl>
                                        <p:attrNameLst>
                                          <p:attrName>style.visibility</p:attrName>
                                        </p:attrNameLst>
                                      </p:cBhvr>
                                      <p:to>
                                        <p:strVal val="visible"/>
                                      </p:to>
                                    </p:set>
                                    <p:animEffect transition="in" filter="wipe(left)">
                                      <p:cBhvr>
                                        <p:cTn id="127" dur="2000"/>
                                        <p:tgtEl>
                                          <p:spTgt spid="45076"/>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45087"/>
                                        </p:tgtEl>
                                        <p:attrNameLst>
                                          <p:attrName>style.visibility</p:attrName>
                                        </p:attrNameLst>
                                      </p:cBhvr>
                                      <p:to>
                                        <p:strVal val="visible"/>
                                      </p:to>
                                    </p:set>
                                    <p:animEffect transition="in" filter="blinds(horizontal)">
                                      <p:cBhvr>
                                        <p:cTn id="132" dur="500"/>
                                        <p:tgtEl>
                                          <p:spTgt spid="45087"/>
                                        </p:tgtEl>
                                      </p:cBhvr>
                                    </p:animEffect>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45088"/>
                                        </p:tgtEl>
                                        <p:attrNameLst>
                                          <p:attrName>style.visibility</p:attrName>
                                        </p:attrNameLst>
                                      </p:cBhvr>
                                      <p:to>
                                        <p:strVal val="visible"/>
                                      </p:to>
                                    </p:set>
                                    <p:anim calcmode="lin" valueType="num">
                                      <p:cBhvr additive="base">
                                        <p:cTn id="137" dur="500" fill="hold"/>
                                        <p:tgtEl>
                                          <p:spTgt spid="45088"/>
                                        </p:tgtEl>
                                        <p:attrNameLst>
                                          <p:attrName>ppt_x</p:attrName>
                                        </p:attrNameLst>
                                      </p:cBhvr>
                                      <p:tavLst>
                                        <p:tav tm="0">
                                          <p:val>
                                            <p:strVal val="#ppt_x"/>
                                          </p:val>
                                        </p:tav>
                                        <p:tav tm="100000">
                                          <p:val>
                                            <p:strVal val="#ppt_x"/>
                                          </p:val>
                                        </p:tav>
                                      </p:tavLst>
                                    </p:anim>
                                    <p:anim calcmode="lin" valueType="num">
                                      <p:cBhvr additive="base">
                                        <p:cTn id="138" dur="500" fill="hold"/>
                                        <p:tgtEl>
                                          <p:spTgt spid="45088"/>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45086"/>
                                        </p:tgtEl>
                                        <p:attrNameLst>
                                          <p:attrName>style.visibility</p:attrName>
                                        </p:attrNameLst>
                                      </p:cBhvr>
                                      <p:to>
                                        <p:strVal val="visible"/>
                                      </p:to>
                                    </p:set>
                                    <p:anim calcmode="lin" valueType="num">
                                      <p:cBhvr additive="base">
                                        <p:cTn id="143" dur="500" fill="hold"/>
                                        <p:tgtEl>
                                          <p:spTgt spid="45086"/>
                                        </p:tgtEl>
                                        <p:attrNameLst>
                                          <p:attrName>ppt_x</p:attrName>
                                        </p:attrNameLst>
                                      </p:cBhvr>
                                      <p:tavLst>
                                        <p:tav tm="0">
                                          <p:val>
                                            <p:strVal val="#ppt_x"/>
                                          </p:val>
                                        </p:tav>
                                        <p:tav tm="100000">
                                          <p:val>
                                            <p:strVal val="#ppt_x"/>
                                          </p:val>
                                        </p:tav>
                                      </p:tavLst>
                                    </p:anim>
                                    <p:anim calcmode="lin" valueType="num">
                                      <p:cBhvr additive="base">
                                        <p:cTn id="144" dur="500" fill="hold"/>
                                        <p:tgtEl>
                                          <p:spTgt spid="45086"/>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45073"/>
                                        </p:tgtEl>
                                        <p:attrNameLst>
                                          <p:attrName>style.visibility</p:attrName>
                                        </p:attrNameLst>
                                      </p:cBhvr>
                                      <p:to>
                                        <p:strVal val="visible"/>
                                      </p:to>
                                    </p:set>
                                    <p:anim calcmode="lin" valueType="num">
                                      <p:cBhvr additive="base">
                                        <p:cTn id="149" dur="500" fill="hold"/>
                                        <p:tgtEl>
                                          <p:spTgt spid="45073"/>
                                        </p:tgtEl>
                                        <p:attrNameLst>
                                          <p:attrName>ppt_x</p:attrName>
                                        </p:attrNameLst>
                                      </p:cBhvr>
                                      <p:tavLst>
                                        <p:tav tm="0">
                                          <p:val>
                                            <p:strVal val="#ppt_x"/>
                                          </p:val>
                                        </p:tav>
                                        <p:tav tm="100000">
                                          <p:val>
                                            <p:strVal val="#ppt_x"/>
                                          </p:val>
                                        </p:tav>
                                      </p:tavLst>
                                    </p:anim>
                                    <p:anim calcmode="lin" valueType="num">
                                      <p:cBhvr additive="base">
                                        <p:cTn id="150" dur="500" fill="hold"/>
                                        <p:tgtEl>
                                          <p:spTgt spid="45073"/>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45074"/>
                                        </p:tgtEl>
                                        <p:attrNameLst>
                                          <p:attrName>style.visibility</p:attrName>
                                        </p:attrNameLst>
                                      </p:cBhvr>
                                      <p:to>
                                        <p:strVal val="visible"/>
                                      </p:to>
                                    </p:set>
                                    <p:anim calcmode="lin" valueType="num">
                                      <p:cBhvr additive="base">
                                        <p:cTn id="155" dur="500" fill="hold"/>
                                        <p:tgtEl>
                                          <p:spTgt spid="45074"/>
                                        </p:tgtEl>
                                        <p:attrNameLst>
                                          <p:attrName>ppt_x</p:attrName>
                                        </p:attrNameLst>
                                      </p:cBhvr>
                                      <p:tavLst>
                                        <p:tav tm="0">
                                          <p:val>
                                            <p:strVal val="#ppt_x"/>
                                          </p:val>
                                        </p:tav>
                                        <p:tav tm="100000">
                                          <p:val>
                                            <p:strVal val="#ppt_x"/>
                                          </p:val>
                                        </p:tav>
                                      </p:tavLst>
                                    </p:anim>
                                    <p:anim calcmode="lin" valueType="num">
                                      <p:cBhvr additive="base">
                                        <p:cTn id="156" dur="500" fill="hold"/>
                                        <p:tgtEl>
                                          <p:spTgt spid="45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p:bldP spid="45062" grpId="0"/>
      <p:bldP spid="45063" grpId="0"/>
      <p:bldP spid="45064" grpId="0"/>
      <p:bldP spid="45066" grpId="0"/>
      <p:bldP spid="45067" grpId="0"/>
      <p:bldP spid="45068" grpId="0"/>
      <p:bldP spid="45069" grpId="0"/>
      <p:bldP spid="45070" grpId="0"/>
      <p:bldP spid="45071" grpId="0"/>
      <p:bldP spid="45072" grpId="0"/>
      <p:bldP spid="45073" grpId="0"/>
      <p:bldP spid="45074" grpId="0"/>
      <p:bldP spid="45077" grpId="0"/>
      <p:bldP spid="45078" grpId="0"/>
      <p:bldP spid="45079" grpId="0"/>
      <p:bldP spid="45080" grpId="0"/>
      <p:bldP spid="45081" grpId="0"/>
      <p:bldP spid="45082" grpId="0"/>
      <p:bldP spid="45083" grpId="0"/>
      <p:bldP spid="45085" grpId="0"/>
      <p:bldP spid="4508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框 46081"/>
          <p:cNvSpPr txBox="1"/>
          <p:nvPr/>
        </p:nvSpPr>
        <p:spPr>
          <a:xfrm>
            <a:off x="76200" y="76200"/>
            <a:ext cx="9067800" cy="579438"/>
          </a:xfrm>
          <a:prstGeom prst="rect">
            <a:avLst/>
          </a:prstGeom>
          <a:noFill/>
          <a:ln w="9525">
            <a:noFill/>
          </a:ln>
        </p:spPr>
        <p:txBody>
          <a:bodyPr>
            <a:spAutoFit/>
          </a:bodyPr>
          <a:p>
            <a:pPr algn="ctr"/>
            <a:r>
              <a:rPr lang="zh-CN" altLang="en-US" sz="3200" b="1" dirty="0">
                <a:solidFill>
                  <a:srgbClr val="FFFF00"/>
                </a:solidFill>
                <a:latin typeface="Arial" panose="020B0604020202020204" pitchFamily="34" charset="0"/>
                <a:ea typeface="华文新魏" panose="02010800040101010101" pitchFamily="2" charset="-122"/>
              </a:rPr>
              <a:t>第</a:t>
            </a:r>
            <a:r>
              <a:rPr lang="en-US" altLang="zh-CN" sz="3200" b="1" dirty="0">
                <a:solidFill>
                  <a:srgbClr val="FFFF00"/>
                </a:solidFill>
                <a:latin typeface="Arial" panose="020B0604020202020204" pitchFamily="34" charset="0"/>
                <a:ea typeface="华文新魏" panose="02010800040101010101" pitchFamily="2" charset="-122"/>
              </a:rPr>
              <a:t>1</a:t>
            </a:r>
            <a:r>
              <a:rPr lang="zh-CN" altLang="en-US" sz="3200" b="1" dirty="0">
                <a:solidFill>
                  <a:srgbClr val="FFFF00"/>
                </a:solidFill>
                <a:latin typeface="Arial" panose="020B0604020202020204" pitchFamily="34" charset="0"/>
                <a:ea typeface="华文新魏" panose="02010800040101010101" pitchFamily="2" charset="-122"/>
              </a:rPr>
              <a:t>课    孔子与老子</a:t>
            </a:r>
            <a:endParaRPr lang="zh-CN" altLang="en-US" sz="3200" b="1" dirty="0">
              <a:solidFill>
                <a:srgbClr val="FFFF00"/>
              </a:solidFill>
              <a:latin typeface="Arial" panose="020B0604020202020204" pitchFamily="34" charset="0"/>
              <a:ea typeface="华文新魏" panose="02010800040101010101" pitchFamily="2" charset="-122"/>
            </a:endParaRPr>
          </a:p>
        </p:txBody>
      </p:sp>
      <p:sp>
        <p:nvSpPr>
          <p:cNvPr id="46083" name="文本框 46082"/>
          <p:cNvSpPr txBox="1"/>
          <p:nvPr/>
        </p:nvSpPr>
        <p:spPr>
          <a:xfrm>
            <a:off x="76200" y="1995488"/>
            <a:ext cx="1295400" cy="519112"/>
          </a:xfrm>
          <a:prstGeom prst="rect">
            <a:avLst/>
          </a:prstGeom>
          <a:noFill/>
          <a:ln w="9525">
            <a:noFill/>
          </a:ln>
        </p:spPr>
        <p:txBody>
          <a:bodyPr>
            <a:spAutoFit/>
          </a:bodyPr>
          <a:p>
            <a:pPr>
              <a:spcBef>
                <a:spcPct val="50000"/>
              </a:spcBef>
            </a:pPr>
            <a:r>
              <a:rPr lang="zh-CN" altLang="en-US" sz="2800" b="1" dirty="0">
                <a:latin typeface="华文新魏" panose="02010800040101010101" pitchFamily="2" charset="-122"/>
                <a:ea typeface="华文新魏" panose="02010800040101010101" pitchFamily="2" charset="-122"/>
              </a:rPr>
              <a:t>老子</a:t>
            </a:r>
            <a:r>
              <a:rPr lang="zh-CN" altLang="en-US" sz="2800" dirty="0">
                <a:latin typeface="华文新魏" panose="02010800040101010101" pitchFamily="2" charset="-122"/>
                <a:ea typeface="华文新魏" panose="02010800040101010101" pitchFamily="2" charset="-122"/>
              </a:rPr>
              <a:t> </a:t>
            </a:r>
            <a:endParaRPr lang="zh-CN" altLang="en-US" sz="2800">
              <a:latin typeface="华文新魏" panose="02010800040101010101" pitchFamily="2" charset="-122"/>
              <a:ea typeface="华文新魏" panose="02010800040101010101" pitchFamily="2" charset="-122"/>
            </a:endParaRPr>
          </a:p>
        </p:txBody>
      </p:sp>
      <p:sp>
        <p:nvSpPr>
          <p:cNvPr id="46084" name="左大括号 46083"/>
          <p:cNvSpPr/>
          <p:nvPr/>
        </p:nvSpPr>
        <p:spPr>
          <a:xfrm>
            <a:off x="990600" y="1524000"/>
            <a:ext cx="152400" cy="1447800"/>
          </a:xfrm>
          <a:prstGeom prst="leftBrace">
            <a:avLst>
              <a:gd name="adj1" fmla="val 79166"/>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46085" name="文本框 46084"/>
          <p:cNvSpPr txBox="1"/>
          <p:nvPr/>
        </p:nvSpPr>
        <p:spPr>
          <a:xfrm>
            <a:off x="1143000" y="1371600"/>
            <a:ext cx="1828800" cy="519113"/>
          </a:xfrm>
          <a:prstGeom prst="rect">
            <a:avLst/>
          </a:prstGeom>
          <a:noFill/>
          <a:ln w="9525">
            <a:noFill/>
          </a:ln>
        </p:spPr>
        <p:txBody>
          <a:bodyPr>
            <a:spAutoFit/>
          </a:bodyPr>
          <a:p>
            <a:pPr algn="just">
              <a:spcBef>
                <a:spcPct val="50000"/>
              </a:spcBef>
            </a:pPr>
            <a:r>
              <a:rPr lang="zh-CN" altLang="en-US" sz="2800" b="1" dirty="0">
                <a:latin typeface="华文新魏" panose="02010800040101010101" pitchFamily="2" charset="-122"/>
                <a:ea typeface="华文新魏" panose="02010800040101010101" pitchFamily="2" charset="-122"/>
              </a:rPr>
              <a:t>思想主张</a:t>
            </a:r>
            <a:endParaRPr lang="zh-CN" altLang="en-US" sz="2800" b="1">
              <a:latin typeface="华文新魏" panose="02010800040101010101" pitchFamily="2" charset="-122"/>
              <a:ea typeface="华文新魏" panose="02010800040101010101" pitchFamily="2" charset="-122"/>
            </a:endParaRPr>
          </a:p>
        </p:txBody>
      </p:sp>
      <p:sp>
        <p:nvSpPr>
          <p:cNvPr id="46086" name="文本框 46085"/>
          <p:cNvSpPr txBox="1"/>
          <p:nvPr/>
        </p:nvSpPr>
        <p:spPr>
          <a:xfrm>
            <a:off x="4648200" y="685800"/>
            <a:ext cx="5638800" cy="519113"/>
          </a:xfrm>
          <a:prstGeom prst="rect">
            <a:avLst/>
          </a:prstGeom>
          <a:noFill/>
          <a:ln w="9525">
            <a:noFill/>
          </a:ln>
        </p:spPr>
        <p:txBody>
          <a:bodyPr>
            <a:spAutoFit/>
          </a:bodyPr>
          <a:p>
            <a:pPr>
              <a:spcBef>
                <a:spcPct val="50000"/>
              </a:spcBef>
            </a:pPr>
            <a:r>
              <a:rPr lang="en-US" altLang="zh-CN" sz="2800" b="1" dirty="0">
                <a:latin typeface="华文新魏" panose="02010800040101010101" pitchFamily="2" charset="-122"/>
                <a:ea typeface="华文新魏" panose="02010800040101010101" pitchFamily="2" charset="-122"/>
              </a:rPr>
              <a:t>“</a:t>
            </a:r>
            <a:r>
              <a:rPr lang="zh-CN" altLang="en-US" sz="2800" b="1" dirty="0">
                <a:latin typeface="华文新魏" panose="02010800040101010101" pitchFamily="2" charset="-122"/>
                <a:ea typeface="华文新魏" panose="02010800040101010101" pitchFamily="2" charset="-122"/>
              </a:rPr>
              <a:t>道”是万物的本原</a:t>
            </a:r>
            <a:endParaRPr lang="zh-CN" altLang="en-US" sz="2800" b="1">
              <a:latin typeface="华文新魏" panose="02010800040101010101" pitchFamily="2" charset="-122"/>
              <a:ea typeface="华文新魏" panose="02010800040101010101" pitchFamily="2" charset="-122"/>
            </a:endParaRPr>
          </a:p>
        </p:txBody>
      </p:sp>
      <p:sp>
        <p:nvSpPr>
          <p:cNvPr id="46087" name="文本框 46086"/>
          <p:cNvSpPr txBox="1"/>
          <p:nvPr/>
        </p:nvSpPr>
        <p:spPr>
          <a:xfrm>
            <a:off x="4648200" y="1219200"/>
            <a:ext cx="3505200" cy="519113"/>
          </a:xfrm>
          <a:prstGeom prst="rect">
            <a:avLst/>
          </a:prstGeom>
          <a:noFill/>
          <a:ln w="9525">
            <a:noFill/>
          </a:ln>
        </p:spPr>
        <p:txBody>
          <a:bodyPr>
            <a:spAutoFit/>
          </a:bodyPr>
          <a:p>
            <a:pPr>
              <a:spcBef>
                <a:spcPct val="50000"/>
              </a:spcBef>
            </a:pPr>
            <a:r>
              <a:rPr lang="zh-CN" altLang="en-US" sz="2800" b="1" dirty="0">
                <a:latin typeface="华文新魏" panose="02010800040101010101" pitchFamily="2" charset="-122"/>
                <a:ea typeface="华文新魏" panose="02010800040101010101" pitchFamily="2" charset="-122"/>
              </a:rPr>
              <a:t>朴素的辩证法思想 </a:t>
            </a:r>
            <a:endParaRPr lang="zh-CN" altLang="en-US" sz="2800" b="1">
              <a:latin typeface="华文新魏" panose="02010800040101010101" pitchFamily="2" charset="-122"/>
              <a:ea typeface="华文新魏" panose="02010800040101010101" pitchFamily="2" charset="-122"/>
            </a:endParaRPr>
          </a:p>
        </p:txBody>
      </p:sp>
      <p:sp>
        <p:nvSpPr>
          <p:cNvPr id="46088" name="矩形 46087"/>
          <p:cNvSpPr/>
          <p:nvPr/>
        </p:nvSpPr>
        <p:spPr>
          <a:xfrm>
            <a:off x="4667250" y="1758950"/>
            <a:ext cx="1962150" cy="519113"/>
          </a:xfrm>
          <a:prstGeom prst="rect">
            <a:avLst/>
          </a:prstGeom>
          <a:noFill/>
          <a:ln w="9525">
            <a:noFill/>
          </a:ln>
        </p:spPr>
        <p:txBody>
          <a:bodyPr wrap="none" anchor="t">
            <a:spAutoFit/>
          </a:bodyPr>
          <a:p>
            <a:r>
              <a:rPr lang="en-US" altLang="zh-CN" sz="2800" b="1" dirty="0">
                <a:latin typeface="华文新魏" panose="02010800040101010101" pitchFamily="2" charset="-122"/>
                <a:ea typeface="华文新魏" panose="02010800040101010101" pitchFamily="2" charset="-122"/>
              </a:rPr>
              <a:t>“</a:t>
            </a:r>
            <a:r>
              <a:rPr lang="zh-CN" altLang="en-US" sz="2800" b="1" dirty="0">
                <a:latin typeface="华文新魏" panose="02010800040101010101" pitchFamily="2" charset="-122"/>
                <a:ea typeface="华文新魏" panose="02010800040101010101" pitchFamily="2" charset="-122"/>
              </a:rPr>
              <a:t>无为而治”</a:t>
            </a:r>
            <a:endParaRPr lang="zh-CN" altLang="en-US" sz="2800" b="1" dirty="0">
              <a:latin typeface="华文新魏" panose="02010800040101010101" pitchFamily="2" charset="-122"/>
              <a:ea typeface="华文新魏" panose="02010800040101010101" pitchFamily="2" charset="-122"/>
            </a:endParaRPr>
          </a:p>
        </p:txBody>
      </p:sp>
      <p:sp>
        <p:nvSpPr>
          <p:cNvPr id="46089" name="矩形 46088"/>
          <p:cNvSpPr/>
          <p:nvPr/>
        </p:nvSpPr>
        <p:spPr>
          <a:xfrm>
            <a:off x="1143000" y="2590800"/>
            <a:ext cx="1981200" cy="519113"/>
          </a:xfrm>
          <a:prstGeom prst="rect">
            <a:avLst/>
          </a:prstGeom>
          <a:noFill/>
          <a:ln w="9525">
            <a:noFill/>
          </a:ln>
        </p:spPr>
        <p:txBody>
          <a:bodyPr>
            <a:spAutoFit/>
          </a:bodyPr>
          <a:p>
            <a:r>
              <a:rPr lang="zh-CN" altLang="en-US" sz="2800" b="1" dirty="0">
                <a:latin typeface="华文新魏" panose="02010800040101010101" pitchFamily="2" charset="-122"/>
                <a:ea typeface="华文新魏" panose="02010800040101010101" pitchFamily="2" charset="-122"/>
              </a:rPr>
              <a:t>历史地位</a:t>
            </a:r>
            <a:endParaRPr lang="zh-CN" altLang="en-US" sz="2800" b="1" dirty="0">
              <a:latin typeface="华文新魏" panose="02010800040101010101" pitchFamily="2" charset="-122"/>
              <a:ea typeface="华文新魏" panose="02010800040101010101" pitchFamily="2" charset="-122"/>
            </a:endParaRPr>
          </a:p>
        </p:txBody>
      </p:sp>
      <p:sp>
        <p:nvSpPr>
          <p:cNvPr id="46090" name="矩形 46089"/>
          <p:cNvSpPr/>
          <p:nvPr/>
        </p:nvSpPr>
        <p:spPr>
          <a:xfrm>
            <a:off x="2895600" y="990600"/>
            <a:ext cx="1981200" cy="519113"/>
          </a:xfrm>
          <a:prstGeom prst="rect">
            <a:avLst/>
          </a:prstGeom>
          <a:noFill/>
          <a:ln w="9525">
            <a:noFill/>
          </a:ln>
        </p:spPr>
        <p:txBody>
          <a:bodyPr>
            <a:spAutoFit/>
          </a:bodyPr>
          <a:p>
            <a:r>
              <a:rPr lang="zh-CN" altLang="en-US" sz="2800" b="1" dirty="0">
                <a:latin typeface="华文新魏" panose="02010800040101010101" pitchFamily="2" charset="-122"/>
                <a:ea typeface="华文新魏" panose="02010800040101010101" pitchFamily="2" charset="-122"/>
              </a:rPr>
              <a:t>哲学思想</a:t>
            </a:r>
            <a:endParaRPr lang="zh-CN" altLang="en-US" sz="2800" b="1" dirty="0">
              <a:latin typeface="华文新魏" panose="02010800040101010101" pitchFamily="2" charset="-122"/>
              <a:ea typeface="华文新魏" panose="02010800040101010101" pitchFamily="2" charset="-122"/>
            </a:endParaRPr>
          </a:p>
        </p:txBody>
      </p:sp>
      <p:sp>
        <p:nvSpPr>
          <p:cNvPr id="46091" name="矩形 46090"/>
          <p:cNvSpPr/>
          <p:nvPr/>
        </p:nvSpPr>
        <p:spPr>
          <a:xfrm>
            <a:off x="2914650" y="1752600"/>
            <a:ext cx="2057400" cy="519113"/>
          </a:xfrm>
          <a:prstGeom prst="rect">
            <a:avLst/>
          </a:prstGeom>
          <a:noFill/>
          <a:ln w="9525">
            <a:noFill/>
          </a:ln>
        </p:spPr>
        <p:txBody>
          <a:bodyPr>
            <a:spAutoFit/>
          </a:bodyPr>
          <a:p>
            <a:r>
              <a:rPr lang="zh-CN" altLang="en-US" sz="2800" b="1" dirty="0">
                <a:latin typeface="华文新魏" panose="02010800040101010101" pitchFamily="2" charset="-122"/>
                <a:ea typeface="华文新魏" panose="02010800040101010101" pitchFamily="2" charset="-122"/>
              </a:rPr>
              <a:t>政治主张：</a:t>
            </a:r>
            <a:endParaRPr lang="zh-CN" altLang="en-US" sz="2800" b="1" dirty="0">
              <a:latin typeface="华文新魏" panose="02010800040101010101" pitchFamily="2" charset="-122"/>
              <a:ea typeface="华文新魏" panose="02010800040101010101" pitchFamily="2" charset="-122"/>
            </a:endParaRPr>
          </a:p>
        </p:txBody>
      </p:sp>
      <p:sp>
        <p:nvSpPr>
          <p:cNvPr id="46092" name="矩形 46091"/>
          <p:cNvSpPr/>
          <p:nvPr/>
        </p:nvSpPr>
        <p:spPr>
          <a:xfrm>
            <a:off x="2889250" y="2286000"/>
            <a:ext cx="6178550" cy="519113"/>
          </a:xfrm>
          <a:prstGeom prst="rect">
            <a:avLst/>
          </a:prstGeom>
          <a:noFill/>
          <a:ln w="9525">
            <a:noFill/>
          </a:ln>
        </p:spPr>
        <p:txBody>
          <a:bodyPr>
            <a:spAutoFit/>
          </a:bodyPr>
          <a:p>
            <a:r>
              <a:rPr lang="zh-CN" altLang="en-US" sz="2800" b="1" dirty="0">
                <a:latin typeface="Arial" panose="020B0604020202020204" pitchFamily="34" charset="0"/>
                <a:ea typeface="华文新魏" panose="02010800040101010101" pitchFamily="2" charset="-122"/>
              </a:rPr>
              <a:t>中国哲学史上第一个探讨宇宙本源者</a:t>
            </a:r>
            <a:endParaRPr lang="zh-CN" altLang="en-US" sz="2800" b="1" dirty="0">
              <a:latin typeface="Arial" panose="020B0604020202020204" pitchFamily="34" charset="0"/>
              <a:ea typeface="华文新魏" panose="02010800040101010101" pitchFamily="2" charset="-122"/>
            </a:endParaRPr>
          </a:p>
        </p:txBody>
      </p:sp>
      <p:sp>
        <p:nvSpPr>
          <p:cNvPr id="46093" name="矩形 46092"/>
          <p:cNvSpPr/>
          <p:nvPr/>
        </p:nvSpPr>
        <p:spPr>
          <a:xfrm>
            <a:off x="2895600" y="2833688"/>
            <a:ext cx="4806950" cy="519112"/>
          </a:xfrm>
          <a:prstGeom prst="rect">
            <a:avLst/>
          </a:prstGeom>
          <a:noFill/>
          <a:ln w="9525">
            <a:noFill/>
          </a:ln>
        </p:spPr>
        <p:txBody>
          <a:bodyPr wrap="none" anchor="t">
            <a:spAutoFit/>
          </a:bodyPr>
          <a:p>
            <a:r>
              <a:rPr lang="zh-CN" altLang="en-US" sz="2800" b="1" dirty="0">
                <a:latin typeface="Arial" panose="020B0604020202020204" pitchFamily="34" charset="0"/>
                <a:ea typeface="华文新魏" panose="02010800040101010101" pitchFamily="2" charset="-122"/>
              </a:rPr>
              <a:t>对中国文化产生了深远的影响</a:t>
            </a:r>
            <a:endParaRPr lang="zh-CN" altLang="en-US" sz="2800" b="1" dirty="0">
              <a:latin typeface="Arial" panose="020B0604020202020204" pitchFamily="34" charset="0"/>
              <a:ea typeface="华文新魏" panose="02010800040101010101" pitchFamily="2" charset="-122"/>
            </a:endParaRPr>
          </a:p>
        </p:txBody>
      </p:sp>
      <p:sp>
        <p:nvSpPr>
          <p:cNvPr id="46094" name="左大括号 46093"/>
          <p:cNvSpPr/>
          <p:nvPr/>
        </p:nvSpPr>
        <p:spPr>
          <a:xfrm>
            <a:off x="2743200" y="2438400"/>
            <a:ext cx="152400" cy="838200"/>
          </a:xfrm>
          <a:prstGeom prst="leftBrace">
            <a:avLst>
              <a:gd name="adj1" fmla="val 45833"/>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46095" name="左大括号 46094"/>
          <p:cNvSpPr/>
          <p:nvPr/>
        </p:nvSpPr>
        <p:spPr>
          <a:xfrm>
            <a:off x="4495800" y="838200"/>
            <a:ext cx="152400" cy="838200"/>
          </a:xfrm>
          <a:prstGeom prst="leftBrace">
            <a:avLst>
              <a:gd name="adj1" fmla="val 45833"/>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46096" name="左大括号 46095"/>
          <p:cNvSpPr/>
          <p:nvPr/>
        </p:nvSpPr>
        <p:spPr>
          <a:xfrm>
            <a:off x="2743200" y="1143000"/>
            <a:ext cx="152400" cy="990600"/>
          </a:xfrm>
          <a:prstGeom prst="leftBrace">
            <a:avLst>
              <a:gd name="adj1" fmla="val 54166"/>
              <a:gd name="adj2" fmla="val 50000"/>
            </a:avLst>
          </a:prstGeom>
          <a:noFill/>
          <a:ln w="38100" cap="flat" cmpd="sng">
            <a:solidFill>
              <a:schemeClr val="tx1"/>
            </a:solidFill>
            <a:prstDash val="solid"/>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wipe(left)">
                                      <p:cBhvr>
                                        <p:cTn id="7" dur="2000"/>
                                        <p:tgtEl>
                                          <p:spTgt spid="460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084"/>
                                        </p:tgtEl>
                                        <p:attrNameLst>
                                          <p:attrName>style.visibility</p:attrName>
                                        </p:attrNameLst>
                                      </p:cBhvr>
                                      <p:to>
                                        <p:strVal val="visible"/>
                                      </p:to>
                                    </p:set>
                                    <p:animEffect transition="in" filter="wipe(left)">
                                      <p:cBhvr>
                                        <p:cTn id="12" dur="2000"/>
                                        <p:tgtEl>
                                          <p:spTgt spid="460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wipe(left)">
                                      <p:cBhvr>
                                        <p:cTn id="17" dur="2000"/>
                                        <p:tgtEl>
                                          <p:spTgt spid="460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096"/>
                                        </p:tgtEl>
                                        <p:attrNameLst>
                                          <p:attrName>style.visibility</p:attrName>
                                        </p:attrNameLst>
                                      </p:cBhvr>
                                      <p:to>
                                        <p:strVal val="visible"/>
                                      </p:to>
                                    </p:set>
                                    <p:animEffect transition="in" filter="wipe(left)">
                                      <p:cBhvr>
                                        <p:cTn id="22" dur="2000"/>
                                        <p:tgtEl>
                                          <p:spTgt spid="460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90"/>
                                        </p:tgtEl>
                                        <p:attrNameLst>
                                          <p:attrName>style.visibility</p:attrName>
                                        </p:attrNameLst>
                                      </p:cBhvr>
                                      <p:to>
                                        <p:strVal val="visible"/>
                                      </p:to>
                                    </p:set>
                                    <p:animEffect transition="in" filter="wipe(left)">
                                      <p:cBhvr>
                                        <p:cTn id="27" dur="2000"/>
                                        <p:tgtEl>
                                          <p:spTgt spid="460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095"/>
                                        </p:tgtEl>
                                        <p:attrNameLst>
                                          <p:attrName>style.visibility</p:attrName>
                                        </p:attrNameLst>
                                      </p:cBhvr>
                                      <p:to>
                                        <p:strVal val="visible"/>
                                      </p:to>
                                    </p:set>
                                    <p:animEffect transition="in" filter="wipe(left)">
                                      <p:cBhvr>
                                        <p:cTn id="32" dur="2000"/>
                                        <p:tgtEl>
                                          <p:spTgt spid="460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6086"/>
                                        </p:tgtEl>
                                        <p:attrNameLst>
                                          <p:attrName>style.visibility</p:attrName>
                                        </p:attrNameLst>
                                      </p:cBhvr>
                                      <p:to>
                                        <p:strVal val="visible"/>
                                      </p:to>
                                    </p:set>
                                    <p:animEffect transition="in" filter="wipe(left)">
                                      <p:cBhvr>
                                        <p:cTn id="37" dur="2000"/>
                                        <p:tgtEl>
                                          <p:spTgt spid="4608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6087"/>
                                        </p:tgtEl>
                                        <p:attrNameLst>
                                          <p:attrName>style.visibility</p:attrName>
                                        </p:attrNameLst>
                                      </p:cBhvr>
                                      <p:to>
                                        <p:strVal val="visible"/>
                                      </p:to>
                                    </p:set>
                                    <p:animEffect transition="in" filter="wipe(left)">
                                      <p:cBhvr>
                                        <p:cTn id="42" dur="2000"/>
                                        <p:tgtEl>
                                          <p:spTgt spid="4608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6091"/>
                                        </p:tgtEl>
                                        <p:attrNameLst>
                                          <p:attrName>style.visibility</p:attrName>
                                        </p:attrNameLst>
                                      </p:cBhvr>
                                      <p:to>
                                        <p:strVal val="visible"/>
                                      </p:to>
                                    </p:set>
                                    <p:animEffect transition="in" filter="wipe(left)">
                                      <p:cBhvr>
                                        <p:cTn id="47" dur="2000"/>
                                        <p:tgtEl>
                                          <p:spTgt spid="4609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6088"/>
                                        </p:tgtEl>
                                        <p:attrNameLst>
                                          <p:attrName>style.visibility</p:attrName>
                                        </p:attrNameLst>
                                      </p:cBhvr>
                                      <p:to>
                                        <p:strVal val="visible"/>
                                      </p:to>
                                    </p:set>
                                    <p:animEffect transition="in" filter="wipe(left)">
                                      <p:cBhvr>
                                        <p:cTn id="52" dur="2000"/>
                                        <p:tgtEl>
                                          <p:spTgt spid="4608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6089"/>
                                        </p:tgtEl>
                                        <p:attrNameLst>
                                          <p:attrName>style.visibility</p:attrName>
                                        </p:attrNameLst>
                                      </p:cBhvr>
                                      <p:to>
                                        <p:strVal val="visible"/>
                                      </p:to>
                                    </p:set>
                                    <p:animEffect transition="in" filter="wipe(left)">
                                      <p:cBhvr>
                                        <p:cTn id="57" dur="2000"/>
                                        <p:tgtEl>
                                          <p:spTgt spid="4608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6094"/>
                                        </p:tgtEl>
                                        <p:attrNameLst>
                                          <p:attrName>style.visibility</p:attrName>
                                        </p:attrNameLst>
                                      </p:cBhvr>
                                      <p:to>
                                        <p:strVal val="visible"/>
                                      </p:to>
                                    </p:set>
                                    <p:animEffect transition="in" filter="wipe(left)">
                                      <p:cBhvr>
                                        <p:cTn id="62" dur="2000"/>
                                        <p:tgtEl>
                                          <p:spTgt spid="4609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6092"/>
                                        </p:tgtEl>
                                        <p:attrNameLst>
                                          <p:attrName>style.visibility</p:attrName>
                                        </p:attrNameLst>
                                      </p:cBhvr>
                                      <p:to>
                                        <p:strVal val="visible"/>
                                      </p:to>
                                    </p:set>
                                    <p:animEffect transition="in" filter="wipe(left)">
                                      <p:cBhvr>
                                        <p:cTn id="67" dur="2000"/>
                                        <p:tgtEl>
                                          <p:spTgt spid="4609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6093"/>
                                        </p:tgtEl>
                                        <p:attrNameLst>
                                          <p:attrName>style.visibility</p:attrName>
                                        </p:attrNameLst>
                                      </p:cBhvr>
                                      <p:to>
                                        <p:strVal val="visible"/>
                                      </p:to>
                                    </p:set>
                                    <p:animEffect transition="in" filter="wipe(left)">
                                      <p:cBhvr>
                                        <p:cTn id="72" dur="2000"/>
                                        <p:tgtEl>
                                          <p:spTgt spid="46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5" grpId="0"/>
      <p:bldP spid="46086" grpId="0"/>
      <p:bldP spid="46087" grpId="0"/>
      <p:bldP spid="46088" grpId="0"/>
      <p:bldP spid="46089" grpId="0"/>
      <p:bldP spid="46090" grpId="0"/>
      <p:bldP spid="46091" grpId="0"/>
      <p:bldP spid="46092" grpId="0"/>
      <p:bldP spid="460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247809"/>
          <p:cNvSpPr txBox="1"/>
          <p:nvPr/>
        </p:nvSpPr>
        <p:spPr>
          <a:xfrm>
            <a:off x="2524125" y="998935"/>
            <a:ext cx="4622006" cy="368300"/>
          </a:xfrm>
          <a:prstGeom prst="rect">
            <a:avLst/>
          </a:prstGeom>
          <a:noFill/>
          <a:ln w="9525">
            <a:noFill/>
          </a:ln>
        </p:spPr>
        <p:txBody>
          <a:bodyPr anchor="t">
            <a:spAutoFit/>
          </a:bodyPr>
          <a:p>
            <a:r>
              <a:rPr lang="zh-CN" altLang="en-US" sz="1800" b="1">
                <a:solidFill>
                  <a:srgbClr val="FF0000"/>
                </a:solidFill>
                <a:latin typeface="黑体" panose="02010609060101010101" pitchFamily="2" charset="-122"/>
                <a:ea typeface="黑体" panose="02010609060101010101" pitchFamily="2" charset="-122"/>
              </a:rPr>
              <a:t>第一单元    中国古代思想宝库与科技</a:t>
            </a:r>
            <a:endParaRPr lang="zh-CN" altLang="en-US" sz="1800" b="1">
              <a:solidFill>
                <a:srgbClr val="FF0000"/>
              </a:solidFill>
              <a:latin typeface="黑体" panose="02010609060101010101" pitchFamily="2" charset="-122"/>
              <a:ea typeface="黑体" panose="02010609060101010101" pitchFamily="2" charset="-122"/>
            </a:endParaRPr>
          </a:p>
        </p:txBody>
      </p:sp>
      <p:sp>
        <p:nvSpPr>
          <p:cNvPr id="22530" name="文本框 247810"/>
          <p:cNvSpPr txBox="1"/>
          <p:nvPr/>
        </p:nvSpPr>
        <p:spPr>
          <a:xfrm>
            <a:off x="928688" y="1160860"/>
            <a:ext cx="1102360" cy="368300"/>
          </a:xfrm>
          <a:prstGeom prst="rect">
            <a:avLst/>
          </a:prstGeom>
          <a:noFill/>
          <a:ln w="9525">
            <a:noFill/>
          </a:ln>
        </p:spPr>
        <p:txBody>
          <a:bodyPr wrap="none" anchor="t">
            <a:spAutoFit/>
          </a:bodyPr>
          <a:p>
            <a:r>
              <a:rPr lang="zh-CN" altLang="en-US" sz="1800" b="1">
                <a:latin typeface="Arial" panose="020B0604020202020204" pitchFamily="34" charset="0"/>
                <a:ea typeface="宋体" panose="02010600030101010101" pitchFamily="2" charset="-122"/>
              </a:rPr>
              <a:t>知识框架</a:t>
            </a:r>
            <a:endParaRPr lang="zh-CN" altLang="en-US" sz="1800" b="1">
              <a:latin typeface="Arial" panose="020B0604020202020204" pitchFamily="34" charset="0"/>
              <a:ea typeface="宋体" panose="02010600030101010101" pitchFamily="2" charset="-122"/>
            </a:endParaRPr>
          </a:p>
        </p:txBody>
      </p:sp>
      <p:sp>
        <p:nvSpPr>
          <p:cNvPr id="22531" name="文本框 247811"/>
          <p:cNvSpPr txBox="1"/>
          <p:nvPr/>
        </p:nvSpPr>
        <p:spPr>
          <a:xfrm>
            <a:off x="997585" y="2025253"/>
            <a:ext cx="459740" cy="3079750"/>
          </a:xfrm>
          <a:prstGeom prst="rect">
            <a:avLst/>
          </a:prstGeom>
          <a:noFill/>
          <a:ln w="9525" cap="flat" cmpd="sng">
            <a:solidFill>
              <a:schemeClr val="tx1"/>
            </a:solidFill>
            <a:prstDash val="solid"/>
            <a:miter/>
            <a:headEnd type="none" w="med" len="med"/>
            <a:tailEnd type="none" w="med" len="med"/>
          </a:ln>
        </p:spPr>
        <p:txBody>
          <a:bodyPr vert="eaVert" wrap="none" anchor="t">
            <a:spAutoFit/>
          </a:bodyPr>
          <a:p>
            <a:r>
              <a:rPr lang="zh-CN" altLang="en-US" sz="1800" b="1">
                <a:solidFill>
                  <a:srgbClr val="0000FF"/>
                </a:solidFill>
                <a:latin typeface="Arial" panose="020B0604020202020204" pitchFamily="34" charset="0"/>
                <a:ea typeface="宋体" panose="02010600030101010101" pitchFamily="2" charset="-122"/>
              </a:rPr>
              <a:t>中国传统文化主流思想的演变</a:t>
            </a:r>
            <a:r>
              <a:rPr lang="zh-CN" altLang="en-US" sz="1800" b="1">
                <a:latin typeface="Arial" panose="020B0604020202020204" pitchFamily="34" charset="0"/>
                <a:ea typeface="宋体" panose="02010600030101010101" pitchFamily="2" charset="-122"/>
              </a:rPr>
              <a:t> </a:t>
            </a:r>
            <a:endParaRPr lang="zh-CN" altLang="en-US" sz="1800" b="1">
              <a:latin typeface="Arial" panose="020B0604020202020204" pitchFamily="34" charset="0"/>
              <a:ea typeface="宋体" panose="02010600030101010101" pitchFamily="2" charset="-122"/>
            </a:endParaRPr>
          </a:p>
        </p:txBody>
      </p:sp>
      <p:sp>
        <p:nvSpPr>
          <p:cNvPr id="22532" name="直接连接符 247812"/>
          <p:cNvSpPr/>
          <p:nvPr/>
        </p:nvSpPr>
        <p:spPr>
          <a:xfrm>
            <a:off x="1471613" y="2025254"/>
            <a:ext cx="467916" cy="0"/>
          </a:xfrm>
          <a:prstGeom prst="line">
            <a:avLst/>
          </a:prstGeom>
          <a:ln w="9525" cap="flat" cmpd="sng">
            <a:solidFill>
              <a:schemeClr val="tx1"/>
            </a:solidFill>
            <a:prstDash val="solid"/>
            <a:round/>
            <a:headEnd type="none" w="med" len="med"/>
            <a:tailEnd type="none" w="med" len="med"/>
          </a:ln>
        </p:spPr>
      </p:sp>
      <p:sp>
        <p:nvSpPr>
          <p:cNvPr id="22533" name="文本框 247813"/>
          <p:cNvSpPr txBox="1"/>
          <p:nvPr/>
        </p:nvSpPr>
        <p:spPr>
          <a:xfrm>
            <a:off x="1821656" y="1863329"/>
            <a:ext cx="1769269" cy="368300"/>
          </a:xfrm>
          <a:prstGeom prst="rect">
            <a:avLst/>
          </a:prstGeom>
          <a:noFill/>
          <a:ln w="9525" cap="flat" cmpd="sng">
            <a:solidFill>
              <a:schemeClr val="tx1"/>
            </a:solidFill>
            <a:prstDash val="solid"/>
            <a:miter/>
            <a:headEnd type="none" w="med" len="med"/>
            <a:tailEnd type="none" w="med" len="med"/>
          </a:ln>
        </p:spPr>
        <p:txBody>
          <a:bodyPr anchor="t">
            <a:spAutoFit/>
          </a:bodyPr>
          <a:p>
            <a:r>
              <a:rPr lang="zh-CN" altLang="en-US" sz="1800" b="1">
                <a:latin typeface="Arial" panose="020B0604020202020204" pitchFamily="34" charset="0"/>
                <a:ea typeface="宋体" panose="02010600030101010101" pitchFamily="2" charset="-122"/>
              </a:rPr>
              <a:t>春秋战国时期</a:t>
            </a:r>
            <a:endParaRPr lang="zh-CN" altLang="en-US" sz="1800" b="1">
              <a:latin typeface="Arial" panose="020B0604020202020204" pitchFamily="34" charset="0"/>
              <a:ea typeface="宋体" panose="02010600030101010101" pitchFamily="2" charset="-122"/>
            </a:endParaRPr>
          </a:p>
        </p:txBody>
      </p:sp>
      <p:sp>
        <p:nvSpPr>
          <p:cNvPr id="22534" name="文本框 247814"/>
          <p:cNvSpPr txBox="1"/>
          <p:nvPr/>
        </p:nvSpPr>
        <p:spPr>
          <a:xfrm>
            <a:off x="3970735" y="1431131"/>
            <a:ext cx="2021840" cy="368300"/>
          </a:xfrm>
          <a:prstGeom prst="rect">
            <a:avLst/>
          </a:prstGeom>
          <a:noFill/>
          <a:ln w="9525" cap="flat" cmpd="sng">
            <a:solidFill>
              <a:schemeClr val="tx1"/>
            </a:solidFill>
            <a:prstDash val="solid"/>
            <a:miter/>
            <a:headEnd type="none" w="med" len="med"/>
            <a:tailEnd type="none" w="med" len="med"/>
          </a:ln>
        </p:spPr>
        <p:txBody>
          <a:bodyPr wrap="none" anchor="t">
            <a:spAutoFit/>
          </a:bodyPr>
          <a:p>
            <a:r>
              <a:rPr lang="zh-CN" altLang="en-US" sz="1800" b="1">
                <a:latin typeface="Arial" panose="020B0604020202020204" pitchFamily="34" charset="0"/>
                <a:ea typeface="宋体" panose="02010600030101010101" pitchFamily="2" charset="-122"/>
              </a:rPr>
              <a:t>孔子创立儒家学说</a:t>
            </a:r>
            <a:endParaRPr lang="zh-CN" altLang="en-US" sz="1800" b="1">
              <a:latin typeface="Arial" panose="020B0604020202020204" pitchFamily="34" charset="0"/>
              <a:ea typeface="宋体" panose="02010600030101010101" pitchFamily="2" charset="-122"/>
            </a:endParaRPr>
          </a:p>
        </p:txBody>
      </p:sp>
      <p:sp>
        <p:nvSpPr>
          <p:cNvPr id="22535" name="文本框 247815"/>
          <p:cNvSpPr txBox="1"/>
          <p:nvPr/>
        </p:nvSpPr>
        <p:spPr>
          <a:xfrm>
            <a:off x="6385322" y="1431131"/>
            <a:ext cx="1756172" cy="368300"/>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zh-CN" altLang="en-US" sz="1800" b="1">
                <a:latin typeface="Arial" panose="020B0604020202020204" pitchFamily="34" charset="0"/>
                <a:ea typeface="宋体" panose="02010600030101010101" pitchFamily="2" charset="-122"/>
              </a:rPr>
              <a:t>老子创立道教</a:t>
            </a:r>
            <a:endParaRPr lang="zh-CN" altLang="en-US" sz="1800" b="1">
              <a:latin typeface="Arial" panose="020B0604020202020204" pitchFamily="34" charset="0"/>
              <a:ea typeface="宋体" panose="02010600030101010101" pitchFamily="2" charset="-122"/>
            </a:endParaRPr>
          </a:p>
        </p:txBody>
      </p:sp>
      <p:sp>
        <p:nvSpPr>
          <p:cNvPr id="22536" name="直接连接符 247816"/>
          <p:cNvSpPr/>
          <p:nvPr/>
        </p:nvSpPr>
        <p:spPr>
          <a:xfrm>
            <a:off x="6092429" y="1593056"/>
            <a:ext cx="292894" cy="0"/>
          </a:xfrm>
          <a:prstGeom prst="line">
            <a:avLst/>
          </a:prstGeom>
          <a:ln w="9525" cap="flat" cmpd="sng">
            <a:solidFill>
              <a:schemeClr val="tx1"/>
            </a:solidFill>
            <a:prstDash val="solid"/>
            <a:round/>
            <a:headEnd type="none" w="med" len="med"/>
            <a:tailEnd type="none" w="med" len="med"/>
          </a:ln>
        </p:spPr>
      </p:sp>
      <p:sp>
        <p:nvSpPr>
          <p:cNvPr id="22537" name="直接连接符 247817"/>
          <p:cNvSpPr/>
          <p:nvPr/>
        </p:nvSpPr>
        <p:spPr>
          <a:xfrm flipV="1">
            <a:off x="3577829" y="1593056"/>
            <a:ext cx="408384" cy="270272"/>
          </a:xfrm>
          <a:prstGeom prst="line">
            <a:avLst/>
          </a:prstGeom>
          <a:ln w="9525" cap="flat" cmpd="sng">
            <a:solidFill>
              <a:schemeClr val="tx1"/>
            </a:solidFill>
            <a:prstDash val="solid"/>
            <a:round/>
            <a:headEnd type="none" w="med" len="med"/>
            <a:tailEnd type="none" w="med" len="med"/>
          </a:ln>
        </p:spPr>
      </p:sp>
      <p:sp>
        <p:nvSpPr>
          <p:cNvPr id="22538" name="文本框 247818"/>
          <p:cNvSpPr txBox="1"/>
          <p:nvPr/>
        </p:nvSpPr>
        <p:spPr>
          <a:xfrm>
            <a:off x="3970735" y="2132410"/>
            <a:ext cx="2021840" cy="368300"/>
          </a:xfrm>
          <a:prstGeom prst="rect">
            <a:avLst/>
          </a:prstGeom>
          <a:noFill/>
          <a:ln w="9525" cap="flat" cmpd="sng">
            <a:solidFill>
              <a:schemeClr val="tx1"/>
            </a:solidFill>
            <a:prstDash val="solid"/>
            <a:miter/>
            <a:headEnd type="none" w="med" len="med"/>
            <a:tailEnd type="none" w="med" len="med"/>
          </a:ln>
        </p:spPr>
        <p:txBody>
          <a:bodyPr wrap="none" anchor="t">
            <a:spAutoFit/>
          </a:bodyPr>
          <a:p>
            <a:r>
              <a:rPr lang="zh-CN" altLang="en-US" sz="1800" b="1">
                <a:latin typeface="Arial" panose="020B0604020202020204" pitchFamily="34" charset="0"/>
                <a:ea typeface="宋体" panose="02010600030101010101" pitchFamily="2" charset="-122"/>
              </a:rPr>
              <a:t>孟子荀子发展儒学</a:t>
            </a:r>
            <a:endParaRPr lang="zh-CN" altLang="en-US" sz="1800" b="1">
              <a:latin typeface="Arial" panose="020B0604020202020204" pitchFamily="34" charset="0"/>
              <a:ea typeface="宋体" panose="02010600030101010101" pitchFamily="2" charset="-122"/>
            </a:endParaRPr>
          </a:p>
        </p:txBody>
      </p:sp>
      <p:sp>
        <p:nvSpPr>
          <p:cNvPr id="22539" name="文本框 247819"/>
          <p:cNvSpPr txBox="1"/>
          <p:nvPr/>
        </p:nvSpPr>
        <p:spPr>
          <a:xfrm>
            <a:off x="6385322" y="2187179"/>
            <a:ext cx="1697831" cy="368300"/>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zh-CN" altLang="en-US" sz="1800" b="1">
                <a:latin typeface="Arial" panose="020B0604020202020204" pitchFamily="34" charset="0"/>
                <a:ea typeface="宋体" panose="02010600030101010101" pitchFamily="2" charset="-122"/>
              </a:rPr>
              <a:t>百家争鸣</a:t>
            </a:r>
            <a:endParaRPr lang="zh-CN" altLang="en-US" sz="1800" b="1">
              <a:latin typeface="Arial" panose="020B0604020202020204" pitchFamily="34" charset="0"/>
              <a:ea typeface="宋体" panose="02010600030101010101" pitchFamily="2" charset="-122"/>
            </a:endParaRPr>
          </a:p>
        </p:txBody>
      </p:sp>
      <p:sp>
        <p:nvSpPr>
          <p:cNvPr id="22540" name="直接连接符 247820"/>
          <p:cNvSpPr/>
          <p:nvPr/>
        </p:nvSpPr>
        <p:spPr>
          <a:xfrm>
            <a:off x="3577829" y="2187179"/>
            <a:ext cx="408384" cy="161925"/>
          </a:xfrm>
          <a:prstGeom prst="line">
            <a:avLst/>
          </a:prstGeom>
          <a:ln w="9525" cap="flat" cmpd="sng">
            <a:solidFill>
              <a:schemeClr val="tx1"/>
            </a:solidFill>
            <a:prstDash val="solid"/>
            <a:round/>
            <a:headEnd type="none" w="med" len="med"/>
            <a:tailEnd type="none" w="med" len="med"/>
          </a:ln>
        </p:spPr>
      </p:sp>
      <p:sp>
        <p:nvSpPr>
          <p:cNvPr id="22541" name="直接连接符 247821"/>
          <p:cNvSpPr/>
          <p:nvPr/>
        </p:nvSpPr>
        <p:spPr>
          <a:xfrm>
            <a:off x="6092429" y="2349104"/>
            <a:ext cx="292894" cy="0"/>
          </a:xfrm>
          <a:prstGeom prst="line">
            <a:avLst/>
          </a:prstGeom>
          <a:ln w="9525" cap="flat" cmpd="sng">
            <a:solidFill>
              <a:schemeClr val="tx1"/>
            </a:solidFill>
            <a:prstDash val="solid"/>
            <a:round/>
            <a:headEnd type="none" w="med" len="med"/>
            <a:tailEnd type="none" w="med" len="med"/>
          </a:ln>
        </p:spPr>
      </p:sp>
      <p:sp>
        <p:nvSpPr>
          <p:cNvPr id="22542" name="直接连接符 247822"/>
          <p:cNvSpPr/>
          <p:nvPr/>
        </p:nvSpPr>
        <p:spPr>
          <a:xfrm>
            <a:off x="5039916" y="1808560"/>
            <a:ext cx="0" cy="323850"/>
          </a:xfrm>
          <a:prstGeom prst="line">
            <a:avLst/>
          </a:prstGeom>
          <a:ln w="9525" cap="flat" cmpd="sng">
            <a:solidFill>
              <a:schemeClr val="tx1"/>
            </a:solidFill>
            <a:prstDash val="solid"/>
            <a:round/>
            <a:headEnd type="none" w="med" len="med"/>
            <a:tailEnd type="triangle" w="med" len="med"/>
          </a:ln>
        </p:spPr>
      </p:sp>
      <p:sp>
        <p:nvSpPr>
          <p:cNvPr id="22543" name="直接连接符 247823"/>
          <p:cNvSpPr/>
          <p:nvPr/>
        </p:nvSpPr>
        <p:spPr>
          <a:xfrm>
            <a:off x="1413272" y="2888456"/>
            <a:ext cx="466725" cy="0"/>
          </a:xfrm>
          <a:prstGeom prst="line">
            <a:avLst/>
          </a:prstGeom>
          <a:ln w="9525" cap="flat" cmpd="sng">
            <a:solidFill>
              <a:schemeClr val="tx1"/>
            </a:solidFill>
            <a:prstDash val="solid"/>
            <a:round/>
            <a:headEnd type="none" w="med" len="med"/>
            <a:tailEnd type="none" w="med" len="med"/>
          </a:ln>
        </p:spPr>
      </p:sp>
      <p:sp>
        <p:nvSpPr>
          <p:cNvPr id="22544" name="文本框 247824"/>
          <p:cNvSpPr txBox="1"/>
          <p:nvPr/>
        </p:nvSpPr>
        <p:spPr>
          <a:xfrm>
            <a:off x="1879997" y="2726531"/>
            <a:ext cx="1287065" cy="368300"/>
          </a:xfrm>
          <a:prstGeom prst="rect">
            <a:avLst/>
          </a:prstGeom>
          <a:noFill/>
          <a:ln w="9525" cap="flat" cmpd="sng">
            <a:solidFill>
              <a:schemeClr val="tx1"/>
            </a:solidFill>
            <a:prstDash val="solid"/>
            <a:miter/>
            <a:headEnd type="none" w="med" len="med"/>
            <a:tailEnd type="none" w="med" len="med"/>
          </a:ln>
        </p:spPr>
        <p:txBody>
          <a:bodyPr anchor="t">
            <a:spAutoFit/>
          </a:bodyPr>
          <a:p>
            <a:r>
              <a:rPr lang="zh-CN" altLang="en-US" sz="1800" b="1">
                <a:latin typeface="Arial" panose="020B0604020202020204" pitchFamily="34" charset="0"/>
                <a:ea typeface="宋体" panose="02010600030101010101" pitchFamily="2" charset="-122"/>
              </a:rPr>
              <a:t>西汉时期</a:t>
            </a:r>
            <a:endParaRPr lang="zh-CN" altLang="en-US" sz="1800" b="1">
              <a:latin typeface="Arial" panose="020B0604020202020204" pitchFamily="34" charset="0"/>
              <a:ea typeface="宋体" panose="02010600030101010101" pitchFamily="2" charset="-122"/>
            </a:endParaRPr>
          </a:p>
        </p:txBody>
      </p:sp>
      <p:sp>
        <p:nvSpPr>
          <p:cNvPr id="22545" name="直接连接符 247825"/>
          <p:cNvSpPr/>
          <p:nvPr/>
        </p:nvSpPr>
        <p:spPr>
          <a:xfrm>
            <a:off x="3109913" y="2888456"/>
            <a:ext cx="526256" cy="0"/>
          </a:xfrm>
          <a:prstGeom prst="line">
            <a:avLst/>
          </a:prstGeom>
          <a:ln w="9525" cap="flat" cmpd="sng">
            <a:solidFill>
              <a:schemeClr val="tx1"/>
            </a:solidFill>
            <a:prstDash val="solid"/>
            <a:round/>
            <a:headEnd type="none" w="med" len="med"/>
            <a:tailEnd type="none" w="med" len="med"/>
          </a:ln>
        </p:spPr>
      </p:sp>
      <p:sp>
        <p:nvSpPr>
          <p:cNvPr id="22546" name="文本框 247826"/>
          <p:cNvSpPr txBox="1"/>
          <p:nvPr/>
        </p:nvSpPr>
        <p:spPr>
          <a:xfrm>
            <a:off x="3636169" y="2726531"/>
            <a:ext cx="3401060" cy="368300"/>
          </a:xfrm>
          <a:prstGeom prst="rect">
            <a:avLst/>
          </a:prstGeom>
          <a:noFill/>
          <a:ln w="9525" cap="flat" cmpd="sng">
            <a:solidFill>
              <a:schemeClr val="tx1"/>
            </a:solidFill>
            <a:prstDash val="solid"/>
            <a:miter/>
            <a:headEnd type="none" w="med" len="med"/>
            <a:tailEnd type="none" w="med" len="med"/>
          </a:ln>
        </p:spPr>
        <p:txBody>
          <a:bodyPr wrap="none" anchor="t">
            <a:spAutoFit/>
          </a:bodyPr>
          <a:p>
            <a:r>
              <a:rPr lang="zh-CN" altLang="en-US" sz="1800" b="1">
                <a:latin typeface="Arial" panose="020B0604020202020204" pitchFamily="34" charset="0"/>
                <a:ea typeface="宋体" panose="02010600030101010101" pitchFamily="2" charset="-122"/>
              </a:rPr>
              <a:t>董仲舒“罢黜百家，独尊儒术”</a:t>
            </a:r>
            <a:endParaRPr lang="zh-CN" altLang="en-US" sz="1800" b="1">
              <a:latin typeface="Arial" panose="020B0604020202020204" pitchFamily="34" charset="0"/>
              <a:ea typeface="宋体" panose="02010600030101010101" pitchFamily="2" charset="-122"/>
            </a:endParaRPr>
          </a:p>
        </p:txBody>
      </p:sp>
      <p:sp>
        <p:nvSpPr>
          <p:cNvPr id="22547" name="直接连接符 247827"/>
          <p:cNvSpPr/>
          <p:nvPr/>
        </p:nvSpPr>
        <p:spPr>
          <a:xfrm>
            <a:off x="5039916" y="2457450"/>
            <a:ext cx="0" cy="269081"/>
          </a:xfrm>
          <a:prstGeom prst="line">
            <a:avLst/>
          </a:prstGeom>
          <a:ln w="9525" cap="flat" cmpd="sng">
            <a:solidFill>
              <a:schemeClr val="tx1"/>
            </a:solidFill>
            <a:prstDash val="solid"/>
            <a:round/>
            <a:headEnd type="none" w="med" len="med"/>
            <a:tailEnd type="triangle" w="med" len="med"/>
          </a:ln>
        </p:spPr>
      </p:sp>
      <p:sp>
        <p:nvSpPr>
          <p:cNvPr id="22548" name="直接连接符 247828"/>
          <p:cNvSpPr/>
          <p:nvPr/>
        </p:nvSpPr>
        <p:spPr>
          <a:xfrm>
            <a:off x="1471613" y="3644504"/>
            <a:ext cx="408385" cy="0"/>
          </a:xfrm>
          <a:prstGeom prst="line">
            <a:avLst/>
          </a:prstGeom>
          <a:ln w="9525" cap="flat" cmpd="sng">
            <a:solidFill>
              <a:schemeClr val="tx1"/>
            </a:solidFill>
            <a:prstDash val="solid"/>
            <a:round/>
            <a:headEnd type="none" w="med" len="med"/>
            <a:tailEnd type="none" w="med" len="med"/>
          </a:ln>
        </p:spPr>
      </p:sp>
      <p:sp>
        <p:nvSpPr>
          <p:cNvPr id="22549" name="文本框 247829"/>
          <p:cNvSpPr txBox="1"/>
          <p:nvPr/>
        </p:nvSpPr>
        <p:spPr>
          <a:xfrm>
            <a:off x="1879997" y="3482578"/>
            <a:ext cx="1287065" cy="368300"/>
          </a:xfrm>
          <a:prstGeom prst="rect">
            <a:avLst/>
          </a:prstGeom>
          <a:noFill/>
          <a:ln w="9525" cap="flat" cmpd="sng">
            <a:solidFill>
              <a:schemeClr val="tx1"/>
            </a:solidFill>
            <a:prstDash val="solid"/>
            <a:miter/>
            <a:headEnd type="none" w="med" len="med"/>
            <a:tailEnd type="none" w="med" len="med"/>
          </a:ln>
        </p:spPr>
        <p:txBody>
          <a:bodyPr anchor="t">
            <a:spAutoFit/>
          </a:bodyPr>
          <a:p>
            <a:r>
              <a:rPr lang="zh-CN" altLang="en-US" sz="1800" b="1">
                <a:latin typeface="Arial" panose="020B0604020202020204" pitchFamily="34" charset="0"/>
                <a:ea typeface="宋体" panose="02010600030101010101" pitchFamily="2" charset="-122"/>
              </a:rPr>
              <a:t>隋唐时期</a:t>
            </a:r>
            <a:endParaRPr lang="zh-CN" altLang="en-US" sz="1800" b="1">
              <a:latin typeface="Arial" panose="020B0604020202020204" pitchFamily="34" charset="0"/>
              <a:ea typeface="宋体" panose="02010600030101010101" pitchFamily="2" charset="-122"/>
            </a:endParaRPr>
          </a:p>
        </p:txBody>
      </p:sp>
      <p:sp>
        <p:nvSpPr>
          <p:cNvPr id="22550" name="直接连接符 247830"/>
          <p:cNvSpPr/>
          <p:nvPr/>
        </p:nvSpPr>
        <p:spPr>
          <a:xfrm flipV="1">
            <a:off x="3167063" y="3644504"/>
            <a:ext cx="469106" cy="0"/>
          </a:xfrm>
          <a:prstGeom prst="line">
            <a:avLst/>
          </a:prstGeom>
          <a:ln w="9525" cap="flat" cmpd="sng">
            <a:solidFill>
              <a:schemeClr val="tx1"/>
            </a:solidFill>
            <a:prstDash val="solid"/>
            <a:round/>
            <a:headEnd type="none" w="med" len="med"/>
            <a:tailEnd type="none" w="med" len="med"/>
          </a:ln>
        </p:spPr>
      </p:sp>
      <p:sp>
        <p:nvSpPr>
          <p:cNvPr id="22551" name="文本框 247831"/>
          <p:cNvSpPr txBox="1"/>
          <p:nvPr/>
        </p:nvSpPr>
        <p:spPr>
          <a:xfrm>
            <a:off x="3636169" y="3429000"/>
            <a:ext cx="4329113" cy="368300"/>
          </a:xfrm>
          <a:prstGeom prst="rect">
            <a:avLst/>
          </a:prstGeom>
          <a:noFill/>
          <a:ln w="9525" cap="flat" cmpd="sng">
            <a:solidFill>
              <a:schemeClr val="tx1"/>
            </a:solidFill>
            <a:prstDash val="solid"/>
            <a:miter/>
            <a:headEnd type="none" w="med" len="med"/>
            <a:tailEnd type="none" w="med" len="med"/>
          </a:ln>
        </p:spPr>
        <p:txBody>
          <a:bodyPr anchor="t">
            <a:spAutoFit/>
          </a:bodyPr>
          <a:p>
            <a:r>
              <a:rPr lang="zh-CN" altLang="en-US" sz="1800" b="1">
                <a:latin typeface="Arial" panose="020B0604020202020204" pitchFamily="34" charset="0"/>
                <a:ea typeface="宋体" panose="02010600030101010101" pitchFamily="2" charset="-122"/>
              </a:rPr>
              <a:t>儒道佛三教合一，儒学更新仍为主流</a:t>
            </a:r>
            <a:endParaRPr lang="zh-CN" altLang="en-US" sz="1800" b="1">
              <a:latin typeface="Arial" panose="020B0604020202020204" pitchFamily="34" charset="0"/>
              <a:ea typeface="宋体" panose="02010600030101010101" pitchFamily="2" charset="-122"/>
            </a:endParaRPr>
          </a:p>
        </p:txBody>
      </p:sp>
      <p:sp>
        <p:nvSpPr>
          <p:cNvPr id="22552" name="直接连接符 247832"/>
          <p:cNvSpPr/>
          <p:nvPr/>
        </p:nvSpPr>
        <p:spPr>
          <a:xfrm>
            <a:off x="5039916" y="3105150"/>
            <a:ext cx="0" cy="323850"/>
          </a:xfrm>
          <a:prstGeom prst="line">
            <a:avLst/>
          </a:prstGeom>
          <a:ln w="9525" cap="flat" cmpd="sng">
            <a:solidFill>
              <a:schemeClr val="tx1"/>
            </a:solidFill>
            <a:prstDash val="solid"/>
            <a:round/>
            <a:headEnd type="none" w="med" len="med"/>
            <a:tailEnd type="triangle" w="med" len="med"/>
          </a:ln>
        </p:spPr>
      </p:sp>
      <p:sp>
        <p:nvSpPr>
          <p:cNvPr id="22553" name="直接连接符 247833"/>
          <p:cNvSpPr/>
          <p:nvPr/>
        </p:nvSpPr>
        <p:spPr>
          <a:xfrm>
            <a:off x="1471613" y="4293394"/>
            <a:ext cx="408385" cy="0"/>
          </a:xfrm>
          <a:prstGeom prst="line">
            <a:avLst/>
          </a:prstGeom>
          <a:ln w="9525" cap="flat" cmpd="sng">
            <a:solidFill>
              <a:schemeClr val="tx1"/>
            </a:solidFill>
            <a:prstDash val="solid"/>
            <a:round/>
            <a:headEnd type="none" w="med" len="med"/>
            <a:tailEnd type="none" w="med" len="med"/>
          </a:ln>
        </p:spPr>
      </p:sp>
      <p:sp>
        <p:nvSpPr>
          <p:cNvPr id="22554" name="文本框 247834"/>
          <p:cNvSpPr txBox="1"/>
          <p:nvPr/>
        </p:nvSpPr>
        <p:spPr>
          <a:xfrm>
            <a:off x="1879997" y="4131469"/>
            <a:ext cx="1346597" cy="368300"/>
          </a:xfrm>
          <a:prstGeom prst="rect">
            <a:avLst/>
          </a:prstGeom>
          <a:noFill/>
          <a:ln w="9525" cap="flat" cmpd="sng">
            <a:solidFill>
              <a:schemeClr val="tx1"/>
            </a:solidFill>
            <a:prstDash val="solid"/>
            <a:miter/>
            <a:headEnd type="none" w="med" len="med"/>
            <a:tailEnd type="none" w="med" len="med"/>
          </a:ln>
        </p:spPr>
        <p:txBody>
          <a:bodyPr anchor="t">
            <a:spAutoFit/>
          </a:bodyPr>
          <a:p>
            <a:r>
              <a:rPr lang="zh-CN" altLang="en-US" sz="1800" b="1">
                <a:latin typeface="Arial" panose="020B0604020202020204" pitchFamily="34" charset="0"/>
                <a:ea typeface="宋体" panose="02010600030101010101" pitchFamily="2" charset="-122"/>
              </a:rPr>
              <a:t>宋明时期</a:t>
            </a:r>
            <a:endParaRPr lang="zh-CN" altLang="en-US" sz="1800" b="1">
              <a:latin typeface="Arial" panose="020B0604020202020204" pitchFamily="34" charset="0"/>
              <a:ea typeface="宋体" panose="02010600030101010101" pitchFamily="2" charset="-122"/>
            </a:endParaRPr>
          </a:p>
        </p:txBody>
      </p:sp>
      <p:sp>
        <p:nvSpPr>
          <p:cNvPr id="22555" name="直接连接符 247835"/>
          <p:cNvSpPr/>
          <p:nvPr/>
        </p:nvSpPr>
        <p:spPr>
          <a:xfrm>
            <a:off x="3226594" y="4293394"/>
            <a:ext cx="409575" cy="0"/>
          </a:xfrm>
          <a:prstGeom prst="line">
            <a:avLst/>
          </a:prstGeom>
          <a:ln w="9525" cap="flat" cmpd="sng">
            <a:solidFill>
              <a:schemeClr val="tx1"/>
            </a:solidFill>
            <a:prstDash val="solid"/>
            <a:round/>
            <a:headEnd type="none" w="med" len="med"/>
            <a:tailEnd type="none" w="med" len="med"/>
          </a:ln>
        </p:spPr>
      </p:sp>
      <p:sp>
        <p:nvSpPr>
          <p:cNvPr id="22556" name="文本框 247836"/>
          <p:cNvSpPr txBox="1"/>
          <p:nvPr/>
        </p:nvSpPr>
        <p:spPr>
          <a:xfrm>
            <a:off x="3636169" y="4131469"/>
            <a:ext cx="2515791" cy="368300"/>
          </a:xfrm>
          <a:prstGeom prst="rect">
            <a:avLst/>
          </a:prstGeom>
          <a:noFill/>
          <a:ln w="9525" cap="flat" cmpd="sng">
            <a:solidFill>
              <a:schemeClr val="tx1"/>
            </a:solidFill>
            <a:prstDash val="solid"/>
            <a:miter/>
            <a:headEnd type="none" w="med" len="med"/>
            <a:tailEnd type="none" w="med" len="med"/>
          </a:ln>
        </p:spPr>
        <p:txBody>
          <a:bodyPr anchor="t">
            <a:spAutoFit/>
          </a:bodyPr>
          <a:p>
            <a:r>
              <a:rPr lang="zh-CN" altLang="en-US" sz="1800" b="1">
                <a:latin typeface="Arial" panose="020B0604020202020204" pitchFamily="34" charset="0"/>
                <a:ea typeface="宋体" panose="02010600030101010101" pitchFamily="2" charset="-122"/>
              </a:rPr>
              <a:t>程朱理学、陆王心学</a:t>
            </a:r>
            <a:endParaRPr lang="zh-CN" altLang="en-US" sz="1800" b="1">
              <a:latin typeface="Arial" panose="020B0604020202020204" pitchFamily="34" charset="0"/>
              <a:ea typeface="宋体" panose="02010600030101010101" pitchFamily="2" charset="-122"/>
            </a:endParaRPr>
          </a:p>
        </p:txBody>
      </p:sp>
      <p:sp>
        <p:nvSpPr>
          <p:cNvPr id="22557" name="直接连接符 247837"/>
          <p:cNvSpPr/>
          <p:nvPr/>
        </p:nvSpPr>
        <p:spPr>
          <a:xfrm>
            <a:off x="1413272" y="5049441"/>
            <a:ext cx="466725" cy="0"/>
          </a:xfrm>
          <a:prstGeom prst="line">
            <a:avLst/>
          </a:prstGeom>
          <a:ln w="9525" cap="flat" cmpd="sng">
            <a:solidFill>
              <a:schemeClr val="tx1"/>
            </a:solidFill>
            <a:prstDash val="solid"/>
            <a:round/>
            <a:headEnd type="none" w="med" len="med"/>
            <a:tailEnd type="none" w="med" len="med"/>
          </a:ln>
        </p:spPr>
      </p:sp>
      <p:sp>
        <p:nvSpPr>
          <p:cNvPr id="22558" name="文本框 247838"/>
          <p:cNvSpPr txBox="1"/>
          <p:nvPr/>
        </p:nvSpPr>
        <p:spPr>
          <a:xfrm>
            <a:off x="1879997" y="4887516"/>
            <a:ext cx="1346597" cy="368300"/>
          </a:xfrm>
          <a:prstGeom prst="rect">
            <a:avLst/>
          </a:prstGeom>
          <a:noFill/>
          <a:ln w="9525" cap="flat" cmpd="sng">
            <a:solidFill>
              <a:schemeClr val="tx1"/>
            </a:solidFill>
            <a:prstDash val="solid"/>
            <a:miter/>
            <a:headEnd type="none" w="med" len="med"/>
            <a:tailEnd type="none" w="med" len="med"/>
          </a:ln>
        </p:spPr>
        <p:txBody>
          <a:bodyPr anchor="t">
            <a:spAutoFit/>
          </a:bodyPr>
          <a:p>
            <a:r>
              <a:rPr lang="zh-CN" altLang="en-US" sz="1800" b="1">
                <a:latin typeface="Arial" panose="020B0604020202020204" pitchFamily="34" charset="0"/>
                <a:ea typeface="宋体" panose="02010600030101010101" pitchFamily="2" charset="-122"/>
              </a:rPr>
              <a:t>明清之际</a:t>
            </a:r>
            <a:endParaRPr lang="zh-CN" altLang="en-US" sz="1800" b="1">
              <a:latin typeface="Arial" panose="020B0604020202020204" pitchFamily="34" charset="0"/>
              <a:ea typeface="宋体" panose="02010600030101010101" pitchFamily="2" charset="-122"/>
            </a:endParaRPr>
          </a:p>
        </p:txBody>
      </p:sp>
      <p:sp>
        <p:nvSpPr>
          <p:cNvPr id="22559" name="直接连接符 247839"/>
          <p:cNvSpPr/>
          <p:nvPr/>
        </p:nvSpPr>
        <p:spPr>
          <a:xfrm>
            <a:off x="3051572" y="5049441"/>
            <a:ext cx="0" cy="0"/>
          </a:xfrm>
          <a:prstGeom prst="line">
            <a:avLst/>
          </a:prstGeom>
          <a:ln w="9525" cap="flat" cmpd="sng">
            <a:solidFill>
              <a:schemeClr val="tx1"/>
            </a:solidFill>
            <a:prstDash val="solid"/>
            <a:round/>
            <a:headEnd type="none" w="med" len="med"/>
            <a:tailEnd type="none" w="med" len="med"/>
          </a:ln>
        </p:spPr>
      </p:sp>
      <p:sp>
        <p:nvSpPr>
          <p:cNvPr id="22560" name="直接连接符 247840"/>
          <p:cNvSpPr/>
          <p:nvPr/>
        </p:nvSpPr>
        <p:spPr>
          <a:xfrm>
            <a:off x="3226594" y="5049441"/>
            <a:ext cx="409575" cy="0"/>
          </a:xfrm>
          <a:prstGeom prst="line">
            <a:avLst/>
          </a:prstGeom>
          <a:ln w="9525" cap="flat" cmpd="sng">
            <a:solidFill>
              <a:schemeClr val="tx1"/>
            </a:solidFill>
            <a:prstDash val="solid"/>
            <a:round/>
            <a:headEnd type="none" w="med" len="med"/>
            <a:tailEnd type="none" w="med" len="med"/>
          </a:ln>
        </p:spPr>
      </p:sp>
      <p:sp>
        <p:nvSpPr>
          <p:cNvPr id="22561" name="文本框 247841"/>
          <p:cNvSpPr txBox="1"/>
          <p:nvPr/>
        </p:nvSpPr>
        <p:spPr>
          <a:xfrm>
            <a:off x="3636169" y="4832747"/>
            <a:ext cx="2340769" cy="368300"/>
          </a:xfrm>
          <a:prstGeom prst="rect">
            <a:avLst/>
          </a:prstGeom>
          <a:noFill/>
          <a:ln w="9525" cap="flat" cmpd="sng">
            <a:solidFill>
              <a:schemeClr val="tx1"/>
            </a:solidFill>
            <a:prstDash val="solid"/>
            <a:miter/>
            <a:headEnd type="none" w="med" len="med"/>
            <a:tailEnd type="none" w="med" len="med"/>
          </a:ln>
        </p:spPr>
        <p:txBody>
          <a:bodyPr anchor="t">
            <a:spAutoFit/>
          </a:bodyPr>
          <a:p>
            <a:r>
              <a:rPr lang="zh-CN" altLang="en-US" sz="1800" b="1">
                <a:latin typeface="Arial" panose="020B0604020202020204" pitchFamily="34" charset="0"/>
                <a:ea typeface="宋体" panose="02010600030101010101" pitchFamily="2" charset="-122"/>
              </a:rPr>
              <a:t>进步思潮</a:t>
            </a:r>
            <a:endParaRPr lang="zh-CN" altLang="en-US" sz="1800" b="1">
              <a:latin typeface="Arial" panose="020B0604020202020204" pitchFamily="34" charset="0"/>
              <a:ea typeface="宋体" panose="02010600030101010101" pitchFamily="2" charset="-122"/>
            </a:endParaRPr>
          </a:p>
        </p:txBody>
      </p:sp>
      <p:sp>
        <p:nvSpPr>
          <p:cNvPr id="22562" name="直接连接符 247842"/>
          <p:cNvSpPr/>
          <p:nvPr/>
        </p:nvSpPr>
        <p:spPr>
          <a:xfrm>
            <a:off x="5039916" y="3807619"/>
            <a:ext cx="0" cy="323850"/>
          </a:xfrm>
          <a:prstGeom prst="line">
            <a:avLst/>
          </a:prstGeom>
          <a:ln w="9525" cap="flat" cmpd="sng">
            <a:solidFill>
              <a:schemeClr val="tx1"/>
            </a:solidFill>
            <a:prstDash val="solid"/>
            <a:round/>
            <a:headEnd type="none" w="med" len="med"/>
            <a:tailEnd type="triangle" w="med" len="med"/>
          </a:ln>
        </p:spPr>
      </p:sp>
      <p:sp>
        <p:nvSpPr>
          <p:cNvPr id="22563" name="直接连接符 247843"/>
          <p:cNvSpPr/>
          <p:nvPr/>
        </p:nvSpPr>
        <p:spPr>
          <a:xfrm>
            <a:off x="5039916" y="4508897"/>
            <a:ext cx="0" cy="323850"/>
          </a:xfrm>
          <a:prstGeom prst="line">
            <a:avLst/>
          </a:prstGeom>
          <a:ln w="9525" cap="flat" cmpd="sng">
            <a:solidFill>
              <a:schemeClr val="tx1"/>
            </a:solidFill>
            <a:prstDash val="solid"/>
            <a:round/>
            <a:headEnd type="none" w="med" len="med"/>
            <a:tailEnd type="triangle" w="med" len="med"/>
          </a:ln>
        </p:spPr>
      </p:sp>
      <p:sp>
        <p:nvSpPr>
          <p:cNvPr id="22564" name="文本框 247844"/>
          <p:cNvSpPr txBox="1"/>
          <p:nvPr/>
        </p:nvSpPr>
        <p:spPr>
          <a:xfrm>
            <a:off x="7773591" y="1769269"/>
            <a:ext cx="309880" cy="368300"/>
          </a:xfrm>
          <a:prstGeom prst="rect">
            <a:avLst/>
          </a:prstGeom>
          <a:noFill/>
          <a:ln w="9525">
            <a:noFill/>
          </a:ln>
        </p:spPr>
        <p:txBody>
          <a:bodyPr wrap="none" anchor="t">
            <a:spAutoFit/>
          </a:bodyPr>
          <a:p>
            <a:r>
              <a:rPr lang="en-US" altLang="zh-CN" sz="1800" b="1">
                <a:solidFill>
                  <a:srgbClr val="FF0000"/>
                </a:solidFill>
                <a:latin typeface="Arial" panose="020B0604020202020204" pitchFamily="34" charset="0"/>
              </a:rPr>
              <a:t>1</a:t>
            </a:r>
            <a:endParaRPr lang="en-US" altLang="zh-CN" sz="1800" b="1">
              <a:solidFill>
                <a:srgbClr val="FF0000"/>
              </a:solidFill>
              <a:latin typeface="Arial" panose="020B0604020202020204" pitchFamily="34" charset="0"/>
            </a:endParaRPr>
          </a:p>
        </p:txBody>
      </p:sp>
      <p:sp>
        <p:nvSpPr>
          <p:cNvPr id="22565" name="文本框 247845"/>
          <p:cNvSpPr txBox="1"/>
          <p:nvPr/>
        </p:nvSpPr>
        <p:spPr>
          <a:xfrm>
            <a:off x="7655719" y="2255044"/>
            <a:ext cx="309880" cy="368300"/>
          </a:xfrm>
          <a:prstGeom prst="rect">
            <a:avLst/>
          </a:prstGeom>
          <a:noFill/>
          <a:ln w="9525">
            <a:noFill/>
          </a:ln>
        </p:spPr>
        <p:txBody>
          <a:bodyPr wrap="none" anchor="t">
            <a:spAutoFit/>
          </a:bodyPr>
          <a:p>
            <a:r>
              <a:rPr lang="en-US" altLang="zh-CN" sz="1800" b="1">
                <a:solidFill>
                  <a:srgbClr val="FF0000"/>
                </a:solidFill>
                <a:latin typeface="Arial" panose="020B0604020202020204" pitchFamily="34" charset="0"/>
              </a:rPr>
              <a:t>2</a:t>
            </a:r>
            <a:endParaRPr lang="en-US" altLang="zh-CN" sz="1800" b="1">
              <a:solidFill>
                <a:srgbClr val="FF0000"/>
              </a:solidFill>
              <a:latin typeface="Arial" panose="020B0604020202020204" pitchFamily="34" charset="0"/>
            </a:endParaRPr>
          </a:p>
        </p:txBody>
      </p:sp>
      <p:sp>
        <p:nvSpPr>
          <p:cNvPr id="22566" name="文本框 247846"/>
          <p:cNvSpPr txBox="1"/>
          <p:nvPr/>
        </p:nvSpPr>
        <p:spPr>
          <a:xfrm>
            <a:off x="7087791" y="2834878"/>
            <a:ext cx="527447" cy="368300"/>
          </a:xfrm>
          <a:prstGeom prst="rect">
            <a:avLst/>
          </a:prstGeom>
          <a:noFill/>
          <a:ln w="9525">
            <a:noFill/>
          </a:ln>
        </p:spPr>
        <p:txBody>
          <a:bodyPr anchor="t">
            <a:spAutoFit/>
          </a:bodyPr>
          <a:p>
            <a:pPr>
              <a:spcBef>
                <a:spcPct val="50000"/>
              </a:spcBef>
            </a:pPr>
            <a:r>
              <a:rPr lang="en-US" altLang="zh-CN" sz="1800" b="1">
                <a:solidFill>
                  <a:srgbClr val="FF0000"/>
                </a:solidFill>
                <a:latin typeface="Arial" panose="020B0604020202020204" pitchFamily="34" charset="0"/>
              </a:rPr>
              <a:t>3</a:t>
            </a:r>
            <a:endParaRPr lang="en-US" altLang="zh-CN" sz="1800" b="1">
              <a:solidFill>
                <a:srgbClr val="FF0000"/>
              </a:solidFill>
              <a:latin typeface="Arial" panose="020B0604020202020204" pitchFamily="34" charset="0"/>
            </a:endParaRPr>
          </a:p>
        </p:txBody>
      </p:sp>
      <p:sp>
        <p:nvSpPr>
          <p:cNvPr id="22567" name="文本框 247847"/>
          <p:cNvSpPr txBox="1"/>
          <p:nvPr/>
        </p:nvSpPr>
        <p:spPr>
          <a:xfrm>
            <a:off x="6151960" y="4185047"/>
            <a:ext cx="878681" cy="368300"/>
          </a:xfrm>
          <a:prstGeom prst="rect">
            <a:avLst/>
          </a:prstGeom>
          <a:noFill/>
          <a:ln w="9525">
            <a:noFill/>
          </a:ln>
        </p:spPr>
        <p:txBody>
          <a:bodyPr anchor="t">
            <a:spAutoFit/>
          </a:bodyPr>
          <a:p>
            <a:pPr>
              <a:spcBef>
                <a:spcPct val="50000"/>
              </a:spcBef>
            </a:pPr>
            <a:r>
              <a:rPr lang="en-US" altLang="zh-CN" sz="1800" b="1">
                <a:solidFill>
                  <a:srgbClr val="FF0000"/>
                </a:solidFill>
                <a:latin typeface="Arial" panose="020B0604020202020204" pitchFamily="34" charset="0"/>
              </a:rPr>
              <a:t>4</a:t>
            </a:r>
            <a:endParaRPr lang="en-US" altLang="zh-CN" sz="1800" b="1">
              <a:solidFill>
                <a:srgbClr val="FF0000"/>
              </a:solidFill>
              <a:latin typeface="Arial" panose="020B0604020202020204" pitchFamily="34" charset="0"/>
              <a:sym typeface="Arial" panose="020B0604020202020204" pitchFamily="34" charset="0"/>
            </a:endParaRPr>
          </a:p>
        </p:txBody>
      </p:sp>
      <p:sp>
        <p:nvSpPr>
          <p:cNvPr id="22568" name="文本框 247848"/>
          <p:cNvSpPr txBox="1"/>
          <p:nvPr/>
        </p:nvSpPr>
        <p:spPr>
          <a:xfrm>
            <a:off x="6092429" y="4832747"/>
            <a:ext cx="1052513" cy="368300"/>
          </a:xfrm>
          <a:prstGeom prst="rect">
            <a:avLst/>
          </a:prstGeom>
          <a:noFill/>
          <a:ln w="9525">
            <a:noFill/>
          </a:ln>
        </p:spPr>
        <p:txBody>
          <a:bodyPr anchor="t">
            <a:spAutoFit/>
          </a:bodyPr>
          <a:p>
            <a:pPr>
              <a:spcBef>
                <a:spcPct val="50000"/>
              </a:spcBef>
            </a:pPr>
            <a:r>
              <a:rPr lang="en-US" altLang="zh-CN" sz="1800" b="1">
                <a:solidFill>
                  <a:srgbClr val="FF0000"/>
                </a:solidFill>
                <a:latin typeface="Arial" panose="020B0604020202020204" pitchFamily="34" charset="0"/>
              </a:rPr>
              <a:t>5</a:t>
            </a:r>
            <a:endParaRPr lang="en-US" altLang="zh-CN" sz="1800" b="1">
              <a:solidFill>
                <a:srgbClr val="FF0000"/>
              </a:solidFill>
              <a:latin typeface="Arial" panose="020B0604020202020204" pitchFamily="34" charset="0"/>
            </a:endParaRPr>
          </a:p>
        </p:txBody>
      </p:sp>
      <p:sp>
        <p:nvSpPr>
          <p:cNvPr id="22569" name="文本框 247849"/>
          <p:cNvSpPr txBox="1"/>
          <p:nvPr/>
        </p:nvSpPr>
        <p:spPr>
          <a:xfrm>
            <a:off x="1178719" y="5264944"/>
            <a:ext cx="5119688" cy="645160"/>
          </a:xfrm>
          <a:prstGeom prst="rect">
            <a:avLst/>
          </a:prstGeom>
          <a:noFill/>
          <a:ln w="9525" cap="flat" cmpd="sng">
            <a:solidFill>
              <a:schemeClr val="tx1"/>
            </a:solidFill>
            <a:prstDash val="solid"/>
            <a:miter/>
            <a:headEnd type="none" w="med" len="med"/>
            <a:tailEnd type="none" w="med" len="med"/>
          </a:ln>
        </p:spPr>
        <p:txBody>
          <a:bodyPr anchor="t">
            <a:spAutoFit/>
          </a:bodyPr>
          <a:p>
            <a:pPr>
              <a:spcBef>
                <a:spcPct val="50000"/>
              </a:spcBef>
            </a:pPr>
            <a:r>
              <a:rPr lang="zh-CN" altLang="en-US" sz="1800" b="1">
                <a:latin typeface="Arial" panose="020B0604020202020204" pitchFamily="34" charset="0"/>
                <a:ea typeface="宋体" panose="02010600030101010101" pitchFamily="2" charset="-122"/>
              </a:rPr>
              <a:t>二 、</a:t>
            </a:r>
            <a:r>
              <a:rPr lang="zh-CN" altLang="en-US" sz="1800" b="1">
                <a:solidFill>
                  <a:srgbClr val="0000FF"/>
                </a:solidFill>
                <a:latin typeface="Arial" panose="020B0604020202020204" pitchFamily="34" charset="0"/>
                <a:ea typeface="宋体" panose="02010600030101010101" pitchFamily="2" charset="-122"/>
              </a:rPr>
              <a:t>中国古代的科技思想和实践</a:t>
            </a:r>
            <a:r>
              <a:rPr lang="zh-CN" altLang="en-US" sz="1800" b="1">
                <a:latin typeface="Arial" panose="020B0604020202020204" pitchFamily="34" charset="0"/>
                <a:ea typeface="宋体" panose="02010600030101010101" pitchFamily="2" charset="-122"/>
              </a:rPr>
              <a:t>  </a:t>
            </a:r>
            <a:r>
              <a:rPr lang="zh-CN" altLang="en-US" sz="1800" b="1">
                <a:solidFill>
                  <a:srgbClr val="FF0000"/>
                </a:solidFill>
                <a:latin typeface="Arial" panose="020B0604020202020204" pitchFamily="34" charset="0"/>
                <a:ea typeface="宋体" panose="02010600030101010101" pitchFamily="2" charset="-122"/>
              </a:rPr>
              <a:t> </a:t>
            </a:r>
            <a:r>
              <a:rPr lang="en-US" altLang="zh-CN" sz="1800" b="1">
                <a:solidFill>
                  <a:srgbClr val="FF0000"/>
                </a:solidFill>
                <a:latin typeface="Arial" panose="020B0604020202020204" pitchFamily="34" charset="0"/>
              </a:rPr>
              <a:t>6                                                  </a:t>
            </a:r>
            <a:r>
              <a:rPr lang="zh-CN" altLang="en-US" sz="1800" b="1" dirty="0">
                <a:solidFill>
                  <a:srgbClr val="FF0000"/>
                </a:solidFill>
                <a:latin typeface="Arial" panose="020B0604020202020204" pitchFamily="34" charset="0"/>
                <a:ea typeface="宋体" panose="02010600030101010101" pitchFamily="2" charset="-122"/>
              </a:rPr>
              <a:t>（四大发明、天文、数学、农业、医学）</a:t>
            </a:r>
            <a:endParaRPr lang="zh-CN" altLang="en-US" sz="1800" b="1" dirty="0">
              <a:solidFill>
                <a:srgbClr val="FF0000"/>
              </a:solidFill>
              <a:latin typeface="Arial" panose="020B0604020202020204" pitchFamily="34" charset="0"/>
              <a:ea typeface="宋体" panose="02010600030101010101" pitchFamily="2" charset="-122"/>
            </a:endParaRPr>
          </a:p>
        </p:txBody>
      </p:sp>
      <p:sp>
        <p:nvSpPr>
          <p:cNvPr id="22570" name="文本框 247850"/>
          <p:cNvSpPr txBox="1"/>
          <p:nvPr/>
        </p:nvSpPr>
        <p:spPr>
          <a:xfrm>
            <a:off x="857250" y="1701404"/>
            <a:ext cx="556022" cy="368300"/>
          </a:xfrm>
          <a:prstGeom prst="rect">
            <a:avLst/>
          </a:prstGeom>
          <a:noFill/>
          <a:ln w="9525">
            <a:noFill/>
          </a:ln>
        </p:spPr>
        <p:txBody>
          <a:bodyPr anchor="t">
            <a:spAutoFit/>
          </a:bodyPr>
          <a:p>
            <a:pPr>
              <a:spcBef>
                <a:spcPct val="50000"/>
              </a:spcBef>
            </a:pPr>
            <a:r>
              <a:rPr lang="zh-CN" altLang="en-US" sz="1800">
                <a:latin typeface="Arial" panose="020B0604020202020204" pitchFamily="34" charset="0"/>
                <a:ea typeface="宋体" panose="02010600030101010101" pitchFamily="2" charset="-122"/>
              </a:rPr>
              <a:t>一、</a:t>
            </a:r>
            <a:endParaRPr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波形 61441"/>
          <p:cNvSpPr/>
          <p:nvPr/>
        </p:nvSpPr>
        <p:spPr>
          <a:xfrm>
            <a:off x="468313" y="188913"/>
            <a:ext cx="3024187" cy="792162"/>
          </a:xfrm>
          <a:prstGeom prst="wave">
            <a:avLst>
              <a:gd name="adj1" fmla="val 13005"/>
              <a:gd name="adj2" fmla="val 0"/>
            </a:avLst>
          </a:prstGeom>
          <a:solidFill>
            <a:srgbClr val="FFCC00"/>
          </a:solidFill>
          <a:ln w="9525" cap="flat" cmpd="sng">
            <a:solidFill>
              <a:schemeClr val="tx1"/>
            </a:solidFill>
            <a:prstDash val="solid"/>
            <a:headEnd type="none" w="med" len="med"/>
            <a:tailEnd type="none" w="med" len="med"/>
          </a:ln>
        </p:spPr>
        <p:txBody>
          <a:bodyPr wrap="none" anchor="ctr"/>
          <a:p>
            <a:pPr algn="ctr"/>
            <a:r>
              <a:rPr lang="zh-CN" altLang="en-US" sz="3200" b="1" dirty="0">
                <a:latin typeface="Verdana" panose="020B0604030504040204" pitchFamily="34" charset="0"/>
                <a:ea typeface="华文新魏" panose="02010800040101010101" pitchFamily="2" charset="-122"/>
              </a:rPr>
              <a:t>老子名言欣赏：</a:t>
            </a:r>
            <a:endParaRPr lang="zh-CN" altLang="en-US" sz="3200" b="1" dirty="0">
              <a:latin typeface="Verdana" panose="020B0604030504040204" pitchFamily="34" charset="0"/>
              <a:ea typeface="华文新魏" panose="02010800040101010101" pitchFamily="2" charset="-122"/>
            </a:endParaRPr>
          </a:p>
        </p:txBody>
      </p:sp>
      <p:sp>
        <p:nvSpPr>
          <p:cNvPr id="61443" name="文本框 61442"/>
          <p:cNvSpPr txBox="1"/>
          <p:nvPr/>
        </p:nvSpPr>
        <p:spPr>
          <a:xfrm>
            <a:off x="215900" y="1495425"/>
            <a:ext cx="8820150" cy="4979988"/>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p>
            <a:pPr>
              <a:spcBef>
                <a:spcPct val="50000"/>
              </a:spcBef>
            </a:pPr>
            <a:r>
              <a:rPr lang="zh-CN" altLang="en-US" sz="3200" b="1" dirty="0">
                <a:solidFill>
                  <a:srgbClr val="0000FF"/>
                </a:solidFill>
                <a:latin typeface="Verdana" panose="020B0604030504040204" pitchFamily="34" charset="0"/>
              </a:rPr>
              <a:t>知者不言，言者不知　　信言不美，美言不信</a:t>
            </a:r>
            <a:endParaRPr lang="zh-CN" altLang="en-US" sz="3200" b="1" dirty="0">
              <a:solidFill>
                <a:srgbClr val="0000FF"/>
              </a:solidFill>
              <a:latin typeface="Verdana" panose="020B0604030504040204" pitchFamily="34" charset="0"/>
            </a:endParaRPr>
          </a:p>
          <a:p>
            <a:pPr>
              <a:spcBef>
                <a:spcPct val="50000"/>
              </a:spcBef>
            </a:pPr>
            <a:r>
              <a:rPr lang="zh-CN" altLang="en-US" sz="3200" b="1" dirty="0">
                <a:solidFill>
                  <a:srgbClr val="0000FF"/>
                </a:solidFill>
                <a:latin typeface="Verdana" panose="020B0604030504040204" pitchFamily="34" charset="0"/>
              </a:rPr>
              <a:t>以柔克刚    以德抱怨     以弱胜强　深藏若虚</a:t>
            </a:r>
            <a:endParaRPr lang="zh-CN" altLang="en-US" sz="3200" b="1" dirty="0">
              <a:solidFill>
                <a:srgbClr val="0000FF"/>
              </a:solidFill>
              <a:latin typeface="Verdana" panose="020B0604030504040204" pitchFamily="34" charset="0"/>
            </a:endParaRPr>
          </a:p>
          <a:p>
            <a:pPr>
              <a:spcBef>
                <a:spcPct val="50000"/>
              </a:spcBef>
            </a:pPr>
            <a:r>
              <a:rPr lang="zh-CN" altLang="en-US" sz="3200" b="1" dirty="0">
                <a:solidFill>
                  <a:srgbClr val="0000FF"/>
                </a:solidFill>
                <a:latin typeface="Verdana" panose="020B0604030504040204" pitchFamily="34" charset="0"/>
              </a:rPr>
              <a:t>辩者不善    善者不辩     欲取先予    欲擒故纵     </a:t>
            </a:r>
            <a:endParaRPr lang="zh-CN" altLang="en-US" sz="3200" b="1" dirty="0">
              <a:solidFill>
                <a:srgbClr val="0000FF"/>
              </a:solidFill>
              <a:latin typeface="Verdana" panose="020B0604030504040204" pitchFamily="34" charset="0"/>
            </a:endParaRPr>
          </a:p>
          <a:p>
            <a:pPr>
              <a:spcBef>
                <a:spcPct val="50000"/>
              </a:spcBef>
            </a:pPr>
            <a:r>
              <a:rPr lang="zh-CN" altLang="en-US" sz="3200" b="1" dirty="0">
                <a:solidFill>
                  <a:srgbClr val="0000FF"/>
                </a:solidFill>
                <a:latin typeface="Verdana" panose="020B0604030504040204" pitchFamily="34" charset="0"/>
              </a:rPr>
              <a:t>遇弱示强     遇强示弱　　大智若愚</a:t>
            </a:r>
            <a:r>
              <a:rPr lang="zh-CN" altLang="en-US" sz="3200" b="1" dirty="0">
                <a:latin typeface="Verdana" panose="020B0604030504040204" pitchFamily="34" charset="0"/>
              </a:rPr>
              <a:t> </a:t>
            </a:r>
            <a:endParaRPr lang="zh-CN" altLang="en-US" sz="3200" b="1" dirty="0">
              <a:solidFill>
                <a:srgbClr val="0000FF"/>
              </a:solidFill>
              <a:latin typeface="Verdana" panose="020B0604030504040204" pitchFamily="34" charset="0"/>
            </a:endParaRPr>
          </a:p>
          <a:p>
            <a:pPr>
              <a:spcBef>
                <a:spcPct val="50000"/>
              </a:spcBef>
            </a:pPr>
            <a:r>
              <a:rPr lang="zh-CN" altLang="en-US" sz="3200" b="1" dirty="0">
                <a:solidFill>
                  <a:srgbClr val="0000FF"/>
                </a:solidFill>
                <a:latin typeface="Verdana" panose="020B0604030504040204" pitchFamily="34" charset="0"/>
              </a:rPr>
              <a:t>善士者不武，善战者不怒；无为而无不为。</a:t>
            </a:r>
            <a:endParaRPr lang="zh-CN" altLang="en-US" sz="3200" b="1" dirty="0">
              <a:solidFill>
                <a:srgbClr val="0000FF"/>
              </a:solidFill>
              <a:latin typeface="Verdana" panose="020B0604030504040204" pitchFamily="34" charset="0"/>
            </a:endParaRPr>
          </a:p>
          <a:p>
            <a:pPr>
              <a:spcBef>
                <a:spcPct val="50000"/>
              </a:spcBef>
            </a:pPr>
            <a:r>
              <a:rPr lang="zh-CN" altLang="en-US" sz="3200" b="1" dirty="0">
                <a:solidFill>
                  <a:srgbClr val="0000FF"/>
                </a:solidFill>
                <a:latin typeface="Verdana" panose="020B0604030504040204" pitchFamily="34" charset="0"/>
              </a:rPr>
              <a:t>以其不争，故天下莫能与之争；</a:t>
            </a:r>
            <a:endParaRPr lang="zh-CN" altLang="en-US" sz="3200" b="1" dirty="0">
              <a:solidFill>
                <a:srgbClr val="0000FF"/>
              </a:solidFill>
              <a:latin typeface="Verdana" panose="020B0604030504040204" pitchFamily="34" charset="0"/>
            </a:endParaRPr>
          </a:p>
          <a:p>
            <a:pPr>
              <a:spcBef>
                <a:spcPct val="50000"/>
              </a:spcBef>
            </a:pPr>
            <a:r>
              <a:rPr lang="zh-CN" altLang="en-US" sz="3200" b="1" dirty="0">
                <a:solidFill>
                  <a:srgbClr val="0000FF"/>
                </a:solidFill>
                <a:latin typeface="Verdana" panose="020B0604030504040204" pitchFamily="34" charset="0"/>
              </a:rPr>
              <a:t>                                 </a:t>
            </a:r>
            <a:r>
              <a:rPr lang="en-US" altLang="zh-CN" sz="3200" b="1">
                <a:solidFill>
                  <a:srgbClr val="0000FF"/>
                </a:solidFill>
                <a:latin typeface="Arial" panose="020B0604020202020204" pitchFamily="34" charset="0"/>
              </a:rPr>
              <a:t>——</a:t>
            </a:r>
            <a:r>
              <a:rPr lang="zh-CN" altLang="en-US" sz="3200" b="1" dirty="0">
                <a:solidFill>
                  <a:srgbClr val="0000FF"/>
                </a:solidFill>
                <a:latin typeface="Verdana" panose="020B0604030504040204" pitchFamily="34" charset="0"/>
              </a:rPr>
              <a:t>老子</a:t>
            </a:r>
            <a:r>
              <a:rPr lang="en-US" altLang="zh-CN" sz="3200" b="1" dirty="0">
                <a:solidFill>
                  <a:srgbClr val="0000FF"/>
                </a:solidFill>
                <a:latin typeface="Verdana" panose="020B0604030504040204" pitchFamily="34" charset="0"/>
              </a:rPr>
              <a:t>《</a:t>
            </a:r>
            <a:r>
              <a:rPr lang="zh-CN" altLang="en-US" sz="3200" b="1" dirty="0">
                <a:solidFill>
                  <a:srgbClr val="0000FF"/>
                </a:solidFill>
                <a:latin typeface="Verdana" panose="020B0604030504040204" pitchFamily="34" charset="0"/>
              </a:rPr>
              <a:t>道德经</a:t>
            </a:r>
            <a:r>
              <a:rPr lang="en-US" altLang="zh-CN" sz="3200" b="1">
                <a:solidFill>
                  <a:srgbClr val="0000FF"/>
                </a:solidFill>
                <a:latin typeface="Verdana" panose="020B0604030504040204" pitchFamily="34" charset="0"/>
              </a:rPr>
              <a:t>》</a:t>
            </a:r>
            <a:endParaRPr lang="en-US" altLang="zh-CN" sz="3200" b="1">
              <a:solidFill>
                <a:srgbClr val="0000FF"/>
              </a:solidFill>
              <a:latin typeface="Verdana" panose="020B0604030504040204" pitchFamily="34" charset="0"/>
            </a:endParaRPr>
          </a:p>
        </p:txBody>
      </p:sp>
      <p:sp>
        <p:nvSpPr>
          <p:cNvPr id="61444" name="上箭头 61443">
            <a:hlinkClick r:id="rId1" action="ppaction://hlinksldjump"/>
          </p:cNvPr>
          <p:cNvSpPr/>
          <p:nvPr/>
        </p:nvSpPr>
        <p:spPr>
          <a:xfrm>
            <a:off x="8243888" y="6165850"/>
            <a:ext cx="431800" cy="503238"/>
          </a:xfrm>
          <a:prstGeom prst="up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61442"/>
                                        </p:tgtEl>
                                        <p:attrNameLst>
                                          <p:attrName>style.visibility</p:attrName>
                                        </p:attrNameLst>
                                      </p:cBhvr>
                                      <p:to>
                                        <p:strVal val="visible"/>
                                      </p:to>
                                    </p:set>
                                    <p:set>
                                      <p:cBhvr>
                                        <p:cTn id="7" dur="455" fill="hold">
                                          <p:stCondLst>
                                            <p:cond delay="0"/>
                                          </p:stCondLst>
                                        </p:cTn>
                                        <p:tgtEl>
                                          <p:spTgt spid="61442"/>
                                        </p:tgtEl>
                                        <p:attrNameLst>
                                          <p:attrName>style.rotation</p:attrName>
                                        </p:attrNameLst>
                                      </p:cBhvr>
                                      <p:to>
                                        <p:strVal val="-45.0"/>
                                      </p:to>
                                    </p:set>
                                    <p:anim calcmode="lin" valueType="num">
                                      <p:cBhvr>
                                        <p:cTn id="8" dur="455" fill="hold">
                                          <p:stCondLst>
                                            <p:cond delay="455"/>
                                          </p:stCondLst>
                                        </p:cTn>
                                        <p:tgtEl>
                                          <p:spTgt spid="61442"/>
                                        </p:tgtEl>
                                        <p:attrNameLst>
                                          <p:attrName>style.rotation</p:attrName>
                                        </p:attrNameLst>
                                      </p:cBhvr>
                                      <p:tavLst>
                                        <p:tav tm="0">
                                          <p:val>
                                            <p:fltVal val="-45.000000"/>
                                          </p:val>
                                        </p:tav>
                                        <p:tav tm="69900">
                                          <p:val>
                                            <p:fltVal val="45.000000"/>
                                          </p:val>
                                        </p:tav>
                                        <p:tav tm="100000">
                                          <p:val>
                                            <p:fltVal val="0.000000"/>
                                          </p:val>
                                        </p:tav>
                                      </p:tavLst>
                                    </p:anim>
                                    <p:anim calcmode="lin" valueType="num">
                                      <p:cBhvr>
                                        <p:cTn id="9" dur="455" fill="hold">
                                          <p:stCondLst>
                                            <p:cond delay="0"/>
                                          </p:stCondLst>
                                        </p:cTn>
                                        <p:tgtEl>
                                          <p:spTgt spid="6144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6144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6144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8" presetClass="entr" presetSubtype="0" accel="50000" fill="hold" grpId="0" nodeType="clickEffect">
                                  <p:stCondLst>
                                    <p:cond delay="0"/>
                                  </p:stCondLst>
                                  <p:iterate type="lt">
                                    <p:tmPct val="50000"/>
                                  </p:iterate>
                                  <p:childTnLst>
                                    <p:set>
                                      <p:cBhvr>
                                        <p:cTn id="15" dur="1" fill="hold">
                                          <p:stCondLst>
                                            <p:cond delay="0"/>
                                          </p:stCondLst>
                                        </p:cTn>
                                        <p:tgtEl>
                                          <p:spTgt spid="61443"/>
                                        </p:tgtEl>
                                        <p:attrNameLst>
                                          <p:attrName>style.visibility</p:attrName>
                                        </p:attrNameLst>
                                      </p:cBhvr>
                                      <p:to>
                                        <p:strVal val="visible"/>
                                      </p:to>
                                    </p:set>
                                    <p:set>
                                      <p:cBhvr>
                                        <p:cTn id="16" dur="228" fill="hold">
                                          <p:stCondLst>
                                            <p:cond delay="0"/>
                                          </p:stCondLst>
                                        </p:cTn>
                                        <p:tgtEl>
                                          <p:spTgt spid="61443"/>
                                        </p:tgtEl>
                                        <p:attrNameLst>
                                          <p:attrName>style.rotation</p:attrName>
                                        </p:attrNameLst>
                                      </p:cBhvr>
                                      <p:to>
                                        <p:strVal val="-45.0"/>
                                      </p:to>
                                    </p:set>
                                    <p:anim calcmode="lin" valueType="num">
                                      <p:cBhvr>
                                        <p:cTn id="17" dur="228" fill="hold">
                                          <p:stCondLst>
                                            <p:cond delay="228"/>
                                          </p:stCondLst>
                                        </p:cTn>
                                        <p:tgtEl>
                                          <p:spTgt spid="61443"/>
                                        </p:tgtEl>
                                        <p:attrNameLst>
                                          <p:attrName>style.rotation</p:attrName>
                                        </p:attrNameLst>
                                      </p:cBhvr>
                                      <p:tavLst>
                                        <p:tav tm="0">
                                          <p:val>
                                            <p:fltVal val="-45.000000"/>
                                          </p:val>
                                        </p:tav>
                                        <p:tav tm="69900">
                                          <p:val>
                                            <p:fltVal val="45.000000"/>
                                          </p:val>
                                        </p:tav>
                                        <p:tav tm="100000">
                                          <p:val>
                                            <p:fltVal val="0.000000"/>
                                          </p:val>
                                        </p:tav>
                                      </p:tavLst>
                                    </p:anim>
                                    <p:anim calcmode="lin" valueType="num">
                                      <p:cBhvr>
                                        <p:cTn id="18" dur="228" fill="hold">
                                          <p:stCondLst>
                                            <p:cond delay="0"/>
                                          </p:stCondLst>
                                        </p:cTn>
                                        <p:tgtEl>
                                          <p:spTgt spid="61443"/>
                                        </p:tgtEl>
                                        <p:attrNameLst>
                                          <p:attrName>ppt_y</p:attrName>
                                        </p:attrNameLst>
                                      </p:cBhvr>
                                      <p:tavLst>
                                        <p:tav tm="0">
                                          <p:val>
                                            <p:strVal val="#ppt_y-1"/>
                                          </p:val>
                                        </p:tav>
                                        <p:tav tm="100000">
                                          <p:val>
                                            <p:strVal val="#ppt_y-(0.354*#ppt_w-0.172*#ppt_h)"/>
                                          </p:val>
                                        </p:tav>
                                      </p:tavLst>
                                    </p:anim>
                                    <p:anim calcmode="lin" valueType="num">
                                      <p:cBhvr>
                                        <p:cTn id="19" dur="78" decel="50000" autoRev="1" fill="hold">
                                          <p:stCondLst>
                                            <p:cond delay="228"/>
                                          </p:stCondLst>
                                        </p:cTn>
                                        <p:tgtEl>
                                          <p:spTgt spid="61443"/>
                                        </p:tgtEl>
                                        <p:attrNameLst>
                                          <p:attrName>ppt_y</p:attrName>
                                        </p:attrNameLst>
                                      </p:cBhvr>
                                      <p:tavLst>
                                        <p:tav tm="0">
                                          <p:val>
                                            <p:strVal val="#ppt_y-(0.354*#ppt_w-0.172*#ppt_h)"/>
                                          </p:val>
                                        </p:tav>
                                        <p:tav tm="100000">
                                          <p:val>
                                            <p:strVal val="#ppt_y-(0.354*#ppt_w-0.172*#ppt_h)-#ppt_h/2"/>
                                          </p:val>
                                        </p:tav>
                                      </p:tavLst>
                                    </p:anim>
                                    <p:anim calcmode="lin" valueType="num">
                                      <p:cBhvr>
                                        <p:cTn id="20" dur="68" fill="hold">
                                          <p:stCondLst>
                                            <p:cond delay="432"/>
                                          </p:stCondLst>
                                        </p:cTn>
                                        <p:tgtEl>
                                          <p:spTgt spid="61443"/>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ldLvl="0" animBg="1"/>
      <p:bldP spid="6144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文本占位符 62465"/>
          <p:cNvSpPr>
            <a:spLocks noGrp="1" noRot="1"/>
          </p:cNvSpPr>
          <p:nvPr>
            <p:ph type="body" idx="1"/>
          </p:nvPr>
        </p:nvSpPr>
        <p:spPr>
          <a:xfrm>
            <a:off x="234950" y="299720"/>
            <a:ext cx="6005830" cy="4498975"/>
          </a:xfrm>
        </p:spPr>
        <p:txBody>
          <a:bodyPr/>
          <a:p>
            <a:pPr algn="ctr">
              <a:lnSpc>
                <a:spcPct val="80000"/>
              </a:lnSpc>
            </a:pPr>
            <a:r>
              <a:rPr lang="zh-CN" altLang="en-US" sz="4000" b="1" dirty="0">
                <a:latin typeface="华文新魏" panose="02010800040101010101" pitchFamily="2" charset="-122"/>
                <a:ea typeface="华文新魏" panose="02010800040101010101" pitchFamily="2" charset="-122"/>
              </a:rPr>
              <a:t>幽兰操</a:t>
            </a:r>
            <a:br>
              <a:rPr lang="zh-CN" altLang="en-US" b="1" dirty="0">
                <a:latin typeface="华文新魏" panose="02010800040101010101" pitchFamily="2" charset="-122"/>
                <a:ea typeface="华文新魏" panose="02010800040101010101" pitchFamily="2" charset="-122"/>
              </a:rPr>
            </a:br>
            <a:r>
              <a:rPr lang="zh-CN" altLang="en-US"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王菲</a:t>
            </a:r>
            <a:br>
              <a:rPr lang="zh-CN" altLang="en-US" b="1" dirty="0">
                <a:latin typeface="华文新魏" panose="02010800040101010101" pitchFamily="2" charset="-122"/>
                <a:ea typeface="华文新魏" panose="02010800040101010101" pitchFamily="2" charset="-122"/>
              </a:rPr>
            </a:br>
            <a:r>
              <a:rPr lang="zh-CN" altLang="en-US" b="1"/>
              <a:t> </a:t>
            </a:r>
            <a:br>
              <a:rPr lang="zh-CN" altLang="en-US" b="1"/>
            </a:br>
            <a:r>
              <a:rPr lang="zh-CN" altLang="en-US" sz="2800" b="1" dirty="0">
                <a:latin typeface="华文行楷" panose="02010800040101010101" pitchFamily="2" charset="-122"/>
                <a:ea typeface="华文行楷" panose="02010800040101010101" pitchFamily="2" charset="-122"/>
              </a:rPr>
              <a:t>兰之猗猗</a:t>
            </a:r>
            <a:r>
              <a:rPr lang="en-US" altLang="zh-CN" sz="2800" b="1" dirty="0">
                <a:latin typeface="华文行楷" panose="02010800040101010101" pitchFamily="2" charset="-122"/>
                <a:ea typeface="华文行楷" panose="02010800040101010101" pitchFamily="2" charset="-122"/>
              </a:rPr>
              <a:t>,</a:t>
            </a:r>
            <a:r>
              <a:rPr lang="zh-CN" altLang="en-US" sz="2800" b="1" dirty="0">
                <a:latin typeface="华文行楷" panose="02010800040101010101" pitchFamily="2" charset="-122"/>
                <a:ea typeface="华文行楷" panose="02010800040101010101" pitchFamily="2" charset="-122"/>
              </a:rPr>
              <a:t>扬扬其香</a:t>
            </a:r>
            <a:r>
              <a:rPr lang="en-US" altLang="zh-CN" sz="2800" b="1" dirty="0">
                <a:latin typeface="华文行楷" panose="02010800040101010101" pitchFamily="2" charset="-122"/>
                <a:ea typeface="华文行楷" panose="02010800040101010101" pitchFamily="2" charset="-122"/>
              </a:rPr>
              <a:t>.</a:t>
            </a:r>
            <a:br>
              <a:rPr lang="en-US" altLang="zh-CN" sz="2800" b="1" dirty="0">
                <a:latin typeface="华文行楷" panose="02010800040101010101" pitchFamily="2" charset="-122"/>
                <a:ea typeface="华文行楷" panose="02010800040101010101" pitchFamily="2" charset="-122"/>
              </a:rPr>
            </a:br>
            <a:r>
              <a:rPr lang="zh-CN" altLang="en-US" sz="2800" b="1" dirty="0">
                <a:latin typeface="华文行楷" panose="02010800040101010101" pitchFamily="2" charset="-122"/>
                <a:ea typeface="华文行楷" panose="02010800040101010101" pitchFamily="2" charset="-122"/>
              </a:rPr>
              <a:t>众香拱之</a:t>
            </a:r>
            <a:r>
              <a:rPr lang="en-US" altLang="zh-CN" sz="2800" b="1" dirty="0">
                <a:latin typeface="华文行楷" panose="02010800040101010101" pitchFamily="2" charset="-122"/>
                <a:ea typeface="华文行楷" panose="02010800040101010101" pitchFamily="2" charset="-122"/>
              </a:rPr>
              <a:t>,</a:t>
            </a:r>
            <a:r>
              <a:rPr lang="zh-CN" altLang="en-US" sz="2800" b="1" dirty="0">
                <a:latin typeface="华文行楷" panose="02010800040101010101" pitchFamily="2" charset="-122"/>
                <a:ea typeface="华文行楷" panose="02010800040101010101" pitchFamily="2" charset="-122"/>
              </a:rPr>
              <a:t>幽幽其芳</a:t>
            </a:r>
            <a:r>
              <a:rPr lang="en-US" altLang="zh-CN" sz="2800" b="1" dirty="0">
                <a:latin typeface="华文行楷" panose="02010800040101010101" pitchFamily="2" charset="-122"/>
                <a:ea typeface="华文行楷" panose="02010800040101010101" pitchFamily="2" charset="-122"/>
              </a:rPr>
              <a:t>.</a:t>
            </a:r>
            <a:br>
              <a:rPr lang="en-US" altLang="zh-CN" sz="2800" b="1" dirty="0">
                <a:latin typeface="华文行楷" panose="02010800040101010101" pitchFamily="2" charset="-122"/>
                <a:ea typeface="华文行楷" panose="02010800040101010101" pitchFamily="2" charset="-122"/>
              </a:rPr>
            </a:br>
            <a:r>
              <a:rPr lang="zh-CN" altLang="en-US" sz="2800" b="1" dirty="0">
                <a:latin typeface="华文行楷" panose="02010800040101010101" pitchFamily="2" charset="-122"/>
                <a:ea typeface="华文行楷" panose="02010800040101010101" pitchFamily="2" charset="-122"/>
              </a:rPr>
              <a:t>不采而佩</a:t>
            </a:r>
            <a:r>
              <a:rPr lang="en-US" altLang="zh-CN" sz="2800" b="1" dirty="0">
                <a:latin typeface="华文行楷" panose="02010800040101010101" pitchFamily="2" charset="-122"/>
                <a:ea typeface="华文行楷" panose="02010800040101010101" pitchFamily="2" charset="-122"/>
              </a:rPr>
              <a:t>,</a:t>
            </a:r>
            <a:r>
              <a:rPr lang="zh-CN" altLang="en-US" sz="2800" b="1" dirty="0">
                <a:latin typeface="华文行楷" panose="02010800040101010101" pitchFamily="2" charset="-122"/>
                <a:ea typeface="华文行楷" panose="02010800040101010101" pitchFamily="2" charset="-122"/>
              </a:rPr>
              <a:t>于兰何伤</a:t>
            </a:r>
            <a:r>
              <a:rPr lang="en-US" altLang="zh-CN" sz="2800" b="1" dirty="0">
                <a:latin typeface="华文行楷" panose="02010800040101010101" pitchFamily="2" charset="-122"/>
                <a:ea typeface="华文行楷" panose="02010800040101010101" pitchFamily="2" charset="-122"/>
              </a:rPr>
              <a:t>?</a:t>
            </a:r>
            <a:br>
              <a:rPr lang="en-US" altLang="zh-CN" sz="2800" b="1" dirty="0">
                <a:latin typeface="华文行楷" panose="02010800040101010101" pitchFamily="2" charset="-122"/>
                <a:ea typeface="华文行楷" panose="02010800040101010101" pitchFamily="2" charset="-122"/>
              </a:rPr>
            </a:br>
            <a:r>
              <a:rPr lang="zh-CN" altLang="en-US" sz="2800" b="1" dirty="0">
                <a:latin typeface="华文行楷" panose="02010800040101010101" pitchFamily="2" charset="-122"/>
                <a:ea typeface="华文行楷" panose="02010800040101010101" pitchFamily="2" charset="-122"/>
              </a:rPr>
              <a:t>以日以年</a:t>
            </a:r>
            <a:r>
              <a:rPr lang="en-US" altLang="zh-CN" sz="2800" b="1" dirty="0">
                <a:latin typeface="华文行楷" panose="02010800040101010101" pitchFamily="2" charset="-122"/>
                <a:ea typeface="华文行楷" panose="02010800040101010101" pitchFamily="2" charset="-122"/>
              </a:rPr>
              <a:t>,</a:t>
            </a:r>
            <a:r>
              <a:rPr lang="zh-CN" altLang="en-US" sz="2800" b="1" dirty="0">
                <a:latin typeface="华文行楷" panose="02010800040101010101" pitchFamily="2" charset="-122"/>
                <a:ea typeface="华文行楷" panose="02010800040101010101" pitchFamily="2" charset="-122"/>
              </a:rPr>
              <a:t>我行四方</a:t>
            </a:r>
            <a:r>
              <a:rPr lang="en-US" altLang="zh-CN" sz="2800" b="1" dirty="0">
                <a:latin typeface="华文行楷" panose="02010800040101010101" pitchFamily="2" charset="-122"/>
                <a:ea typeface="华文行楷" panose="02010800040101010101" pitchFamily="2" charset="-122"/>
              </a:rPr>
              <a:t>.</a:t>
            </a:r>
            <a:br>
              <a:rPr lang="en-US" altLang="zh-CN" sz="2800" b="1" dirty="0">
                <a:latin typeface="华文行楷" panose="02010800040101010101" pitchFamily="2" charset="-122"/>
                <a:ea typeface="华文行楷" panose="02010800040101010101" pitchFamily="2" charset="-122"/>
              </a:rPr>
            </a:br>
            <a:r>
              <a:rPr lang="zh-CN" altLang="en-US" sz="2800" b="1" dirty="0">
                <a:latin typeface="华文行楷" panose="02010800040101010101" pitchFamily="2" charset="-122"/>
                <a:ea typeface="华文行楷" panose="02010800040101010101" pitchFamily="2" charset="-122"/>
              </a:rPr>
              <a:t>文王梦熊</a:t>
            </a:r>
            <a:r>
              <a:rPr lang="en-US" altLang="zh-CN" sz="2800" b="1" dirty="0">
                <a:latin typeface="华文行楷" panose="02010800040101010101" pitchFamily="2" charset="-122"/>
                <a:ea typeface="华文行楷" panose="02010800040101010101" pitchFamily="2" charset="-122"/>
              </a:rPr>
              <a:t>,</a:t>
            </a:r>
            <a:r>
              <a:rPr lang="zh-CN" altLang="en-US" sz="2800" b="1" dirty="0">
                <a:latin typeface="华文行楷" panose="02010800040101010101" pitchFamily="2" charset="-122"/>
                <a:ea typeface="华文行楷" panose="02010800040101010101" pitchFamily="2" charset="-122"/>
              </a:rPr>
              <a:t>渭水泱泱</a:t>
            </a:r>
            <a:r>
              <a:rPr lang="en-US" altLang="zh-CN" sz="2800" b="1" dirty="0">
                <a:latin typeface="华文行楷" panose="02010800040101010101" pitchFamily="2" charset="-122"/>
                <a:ea typeface="华文行楷" panose="02010800040101010101" pitchFamily="2" charset="-122"/>
              </a:rPr>
              <a:t>.</a:t>
            </a:r>
            <a:br>
              <a:rPr lang="en-US" altLang="zh-CN" sz="2800" b="1" dirty="0">
                <a:latin typeface="华文行楷" panose="02010800040101010101" pitchFamily="2" charset="-122"/>
                <a:ea typeface="华文行楷" panose="02010800040101010101" pitchFamily="2" charset="-122"/>
              </a:rPr>
            </a:br>
            <a:r>
              <a:rPr lang="zh-CN" altLang="en-US" sz="2800" b="1" dirty="0">
                <a:latin typeface="华文行楷" panose="02010800040101010101" pitchFamily="2" charset="-122"/>
                <a:ea typeface="华文行楷" panose="02010800040101010101" pitchFamily="2" charset="-122"/>
              </a:rPr>
              <a:t>采而佩之</a:t>
            </a:r>
            <a:r>
              <a:rPr lang="en-US" altLang="zh-CN" sz="2800" b="1" dirty="0">
                <a:latin typeface="华文行楷" panose="02010800040101010101" pitchFamily="2" charset="-122"/>
                <a:ea typeface="华文行楷" panose="02010800040101010101" pitchFamily="2" charset="-122"/>
              </a:rPr>
              <a:t>,</a:t>
            </a:r>
            <a:r>
              <a:rPr lang="zh-CN" altLang="en-US" sz="2800" b="1" dirty="0">
                <a:latin typeface="华文行楷" panose="02010800040101010101" pitchFamily="2" charset="-122"/>
                <a:ea typeface="华文行楷" panose="02010800040101010101" pitchFamily="2" charset="-122"/>
              </a:rPr>
              <a:t>奕奕清芳</a:t>
            </a:r>
            <a:r>
              <a:rPr lang="en-US" altLang="zh-CN" sz="2800" b="1" dirty="0">
                <a:latin typeface="华文行楷" panose="02010800040101010101" pitchFamily="2" charset="-122"/>
                <a:ea typeface="华文行楷" panose="02010800040101010101" pitchFamily="2" charset="-122"/>
              </a:rPr>
              <a:t>.</a:t>
            </a:r>
            <a:br>
              <a:rPr lang="en-US" altLang="zh-CN" sz="2800" b="1" dirty="0">
                <a:latin typeface="华文行楷" panose="02010800040101010101" pitchFamily="2" charset="-122"/>
                <a:ea typeface="华文行楷" panose="02010800040101010101" pitchFamily="2" charset="-122"/>
              </a:rPr>
            </a:br>
            <a:r>
              <a:rPr lang="zh-CN" altLang="en-US" sz="2800" b="1" dirty="0">
                <a:latin typeface="华文行楷" panose="02010800040101010101" pitchFamily="2" charset="-122"/>
                <a:ea typeface="华文行楷" panose="02010800040101010101" pitchFamily="2" charset="-122"/>
              </a:rPr>
              <a:t>雪霜茂茂</a:t>
            </a:r>
            <a:r>
              <a:rPr lang="en-US" altLang="zh-CN" sz="2800" b="1" dirty="0">
                <a:latin typeface="华文行楷" panose="02010800040101010101" pitchFamily="2" charset="-122"/>
                <a:ea typeface="华文行楷" panose="02010800040101010101" pitchFamily="2" charset="-122"/>
              </a:rPr>
              <a:t>,</a:t>
            </a:r>
            <a:r>
              <a:rPr lang="zh-CN" altLang="en-US" sz="2800" b="1" dirty="0">
                <a:latin typeface="华文行楷" panose="02010800040101010101" pitchFamily="2" charset="-122"/>
                <a:ea typeface="华文行楷" panose="02010800040101010101" pitchFamily="2" charset="-122"/>
              </a:rPr>
              <a:t>蕾蕾于冬</a:t>
            </a:r>
            <a:r>
              <a:rPr lang="en-US" altLang="zh-CN" sz="2800" b="1" dirty="0">
                <a:latin typeface="华文行楷" panose="02010800040101010101" pitchFamily="2" charset="-122"/>
                <a:ea typeface="华文行楷" panose="02010800040101010101" pitchFamily="2" charset="-122"/>
              </a:rPr>
              <a:t>,</a:t>
            </a:r>
            <a:br>
              <a:rPr lang="en-US" altLang="zh-CN" sz="2800" b="1" dirty="0">
                <a:latin typeface="华文行楷" panose="02010800040101010101" pitchFamily="2" charset="-122"/>
                <a:ea typeface="华文行楷" panose="02010800040101010101" pitchFamily="2" charset="-122"/>
              </a:rPr>
            </a:br>
            <a:r>
              <a:rPr lang="zh-CN" altLang="en-US" sz="2800" b="1" dirty="0">
                <a:latin typeface="华文行楷" panose="02010800040101010101" pitchFamily="2" charset="-122"/>
                <a:ea typeface="华文行楷" panose="02010800040101010101" pitchFamily="2" charset="-122"/>
              </a:rPr>
              <a:t>君子之守</a:t>
            </a:r>
            <a:r>
              <a:rPr lang="en-US" altLang="zh-CN" sz="2800" b="1" dirty="0">
                <a:latin typeface="华文行楷" panose="02010800040101010101" pitchFamily="2" charset="-122"/>
                <a:ea typeface="华文行楷" panose="02010800040101010101" pitchFamily="2" charset="-122"/>
              </a:rPr>
              <a:t>,</a:t>
            </a:r>
            <a:r>
              <a:rPr lang="zh-CN" altLang="en-US" sz="2800" b="1" dirty="0">
                <a:latin typeface="华文行楷" panose="02010800040101010101" pitchFamily="2" charset="-122"/>
                <a:ea typeface="华文行楷" panose="02010800040101010101" pitchFamily="2" charset="-122"/>
              </a:rPr>
              <a:t>子孙之昌</a:t>
            </a:r>
            <a:r>
              <a:rPr lang="en-US" altLang="zh-CN" sz="2800" b="1"/>
              <a:t>.</a:t>
            </a:r>
            <a:br>
              <a:rPr lang="en-US" altLang="zh-CN" sz="4400" b="1"/>
            </a:br>
            <a:endParaRPr lang="en-US" altLang="zh-CN" sz="4400" b="1"/>
          </a:p>
        </p:txBody>
      </p:sp>
      <p:pic>
        <p:nvPicPr>
          <p:cNvPr id="62467" name="幽兰操.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stretch>
            <a:fillRect/>
          </a:stretch>
        </p:blipFill>
        <p:spPr>
          <a:xfrm>
            <a:off x="7596188" y="6021388"/>
            <a:ext cx="792162" cy="5032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2466">
                                            <p:txEl>
                                              <p:charRg st="0" end="141"/>
                                            </p:txEl>
                                          </p:spTgt>
                                        </p:tgtEl>
                                        <p:attrNameLst>
                                          <p:attrName>style.visibility</p:attrName>
                                        </p:attrNameLst>
                                      </p:cBhvr>
                                      <p:to>
                                        <p:strVal val="visible"/>
                                      </p:to>
                                    </p:set>
                                    <p:anim calcmode="discrete" valueType="clr">
                                      <p:cBhvr override="childStyle">
                                        <p:cTn id="7" dur="2000"/>
                                        <p:tgtEl>
                                          <p:spTgt spid="62466">
                                            <p:txEl>
                                              <p:charRg st="0" end="14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2000"/>
                                        <p:tgtEl>
                                          <p:spTgt spid="62466">
                                            <p:txEl>
                                              <p:charRg st="0" end="141"/>
                                            </p:txEl>
                                          </p:spTgt>
                                        </p:tgtEl>
                                        <p:attrNameLst>
                                          <p:attrName>fillcolor</p:attrName>
                                        </p:attrNameLst>
                                      </p:cBhvr>
                                      <p:tavLst>
                                        <p:tav tm="0">
                                          <p:val>
                                            <p:clrVal>
                                              <a:schemeClr val="accent2"/>
                                            </p:clrVal>
                                          </p:val>
                                        </p:tav>
                                        <p:tav tm="50000">
                                          <p:val>
                                            <p:clrVal>
                                              <a:schemeClr val="hlink"/>
                                            </p:clrVal>
                                          </p:val>
                                        </p:tav>
                                      </p:tavLst>
                                    </p:anim>
                                    <p:set>
                                      <p:cBhvr>
                                        <p:cTn id="9" dur="2000"/>
                                        <p:tgtEl>
                                          <p:spTgt spid="62466">
                                            <p:txEl>
                                              <p:charRg st="0" end="14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 restart="whenNotActive" fill="hold" evtFilter="cancelBubble" nodeType="interactiveSeq">
                <p:stCondLst>
                  <p:cond evt="onClick" delay="0">
                    <p:tgtEl>
                      <p:spTgt spid="62467"/>
                    </p:tgtEl>
                  </p:cond>
                </p:stCondLst>
                <p:endSync evt="end" delay="0">
                  <p:rtn val="all"/>
                </p:endSync>
                <p:childTnLst>
                  <p:par>
                    <p:cTn id="11" fill="hold">
                      <p:stCondLst>
                        <p:cond delay="0"/>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74765" fill="hold"/>
                                        <p:tgtEl>
                                          <p:spTgt spid="62467"/>
                                        </p:tgtEl>
                                      </p:cBhvr>
                                    </p:cmd>
                                  </p:childTnLst>
                                </p:cTn>
                              </p:par>
                            </p:childTnLst>
                          </p:cTn>
                        </p:par>
                      </p:childTnLst>
                    </p:cTn>
                  </p:par>
                </p:childTnLst>
              </p:cTn>
              <p:nextCondLst>
                <p:cond evt="onClick" delay="0">
                  <p:tgtEl>
                    <p:spTgt spid="62467"/>
                  </p:tgtEl>
                </p:cond>
              </p:nextCondLst>
            </p:seq>
            <p:audio>
              <p:cMediaNode>
                <p:cTn id="15" fill="hold" display="0">
                  <p:stCondLst>
                    <p:cond delay="indefinite"/>
                  </p:stCondLst>
                  <p:endCondLst>
                    <p:cond evt="onNext" delay="0">
                      <p:tgtEl>
                        <p:sldTgt/>
                      </p:tgtEl>
                    </p:cond>
                    <p:cond evt="onPrev" delay="0">
                      <p:tgtEl>
                        <p:sldTgt/>
                      </p:tgtEl>
                    </p:cond>
                    <p:cond evt="onStopAudio" delay="0">
                      <p:tgtEl>
                        <p:sldTgt/>
                      </p:tgtEl>
                    </p:cond>
                  </p:endCondLst>
                </p:cTn>
                <p:tgtEl>
                  <p:spTgt spid="62467"/>
                </p:tgtEl>
              </p:cMediaNode>
            </p:audio>
          </p:childTnLst>
        </p:cTn>
      </p:par>
    </p:tnLst>
    <p:bldLst>
      <p:bldP spid="6246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924" y="2498408"/>
            <a:ext cx="8094821" cy="829945"/>
          </a:xfrm>
          <a:prstGeom prst="rect">
            <a:avLst/>
          </a:prstGeom>
          <a:noFill/>
        </p:spPr>
        <p:txBody>
          <a:bodyPr wrap="square" rtlCol="0">
            <a:spAutoFit/>
          </a:bodyPr>
          <a:lstStyle/>
          <a:p>
            <a:r>
              <a:rPr lang="zh-CN" altLang="en-US" sz="2400" dirty="0" smtClean="0">
                <a:latin typeface="微软雅黑" panose="020B0503020204020204" charset="-122"/>
                <a:ea typeface="微软雅黑" panose="020B0503020204020204" charset="-122"/>
                <a:cs typeface="微软雅黑" panose="020B0503020204020204" charset="-122"/>
              </a:rPr>
              <a:t>道的基本特性：</a:t>
            </a:r>
            <a:r>
              <a:rPr lang="zh-CN" altLang="en-US" sz="2400" b="1" dirty="0" smtClean="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自然</a:t>
            </a:r>
            <a:endParaRPr lang="en-US" altLang="zh-CN" sz="2400" b="1" dirty="0" smtClean="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r>
              <a:rPr lang="zh-CN" altLang="en-US" sz="2400" dirty="0" smtClean="0">
                <a:latin typeface="微软雅黑" panose="020B0503020204020204" charset="-122"/>
                <a:ea typeface="微软雅黑" panose="020B0503020204020204" charset="-122"/>
                <a:cs typeface="微软雅黑" panose="020B0503020204020204" charset="-122"/>
              </a:rPr>
              <a:t>                     </a:t>
            </a:r>
            <a:endParaRPr lang="zh-CN" altLang="en-US" sz="2400" dirty="0" smtClean="0">
              <a:latin typeface="微软雅黑" panose="020B0503020204020204" charset="-122"/>
              <a:ea typeface="微软雅黑" panose="020B0503020204020204" charset="-122"/>
              <a:cs typeface="微软雅黑" panose="020B0503020204020204" charset="-122"/>
            </a:endParaRPr>
          </a:p>
        </p:txBody>
      </p:sp>
      <p:sp>
        <p:nvSpPr>
          <p:cNvPr id="3" name="TextBox 2"/>
          <p:cNvSpPr txBox="1"/>
          <p:nvPr/>
        </p:nvSpPr>
        <p:spPr>
          <a:xfrm>
            <a:off x="1601629" y="3432334"/>
            <a:ext cx="6669881" cy="506730"/>
          </a:xfrm>
          <a:prstGeom prst="rect">
            <a:avLst/>
          </a:prstGeom>
          <a:noFill/>
        </p:spPr>
        <p:txBody>
          <a:bodyPr wrap="square" rtlCol="0">
            <a:spAutoFit/>
          </a:bodyPr>
          <a:lstStyle/>
          <a:p>
            <a:r>
              <a:rPr lang="zh-CN" altLang="en-US" sz="2700" b="1" dirty="0" smtClean="0">
                <a:solidFill>
                  <a:srgbClr val="FF0000"/>
                </a:solidFill>
                <a:latin typeface="楷体" panose="02010609060101010101" charset="-122"/>
                <a:ea typeface="楷体" panose="02010609060101010101" charset="-122"/>
              </a:rPr>
              <a:t>“人法地，地法天，天法道，道法自然。”</a:t>
            </a:r>
            <a:endParaRPr lang="zh-CN" altLang="en-US" sz="2700" b="1" dirty="0" smtClean="0">
              <a:solidFill>
                <a:srgbClr val="FF0000"/>
              </a:solidFill>
              <a:latin typeface="楷体" panose="02010609060101010101" charset="-122"/>
              <a:ea typeface="楷体" panose="02010609060101010101" charset="-122"/>
            </a:endParaRPr>
          </a:p>
        </p:txBody>
      </p:sp>
      <p:sp>
        <p:nvSpPr>
          <p:cNvPr id="4" name="TextBox 3"/>
          <p:cNvSpPr txBox="1"/>
          <p:nvPr/>
        </p:nvSpPr>
        <p:spPr>
          <a:xfrm>
            <a:off x="868680" y="5261134"/>
            <a:ext cx="6783705" cy="506730"/>
          </a:xfrm>
          <a:prstGeom prst="rect">
            <a:avLst/>
          </a:prstGeom>
          <a:noFill/>
        </p:spPr>
        <p:txBody>
          <a:bodyPr wrap="square" rtlCol="0">
            <a:spAutoFit/>
          </a:bodyPr>
          <a:lstStyle/>
          <a:p>
            <a:r>
              <a:rPr lang="zh-CN" altLang="en-US" sz="2700" dirty="0" smtClean="0">
                <a:latin typeface="微软雅黑" panose="020B0503020204020204" charset="-122"/>
                <a:ea typeface="微软雅黑" panose="020B0503020204020204" charset="-122"/>
              </a:rPr>
              <a:t>（顺应事物的自然发展趋势而不强作妄为。）</a:t>
            </a:r>
            <a:endParaRPr lang="zh-CN" altLang="en-US" sz="2700" dirty="0" smtClean="0">
              <a:latin typeface="微软雅黑" panose="020B0503020204020204" charset="-122"/>
              <a:ea typeface="微软雅黑" panose="020B0503020204020204" charset="-122"/>
            </a:endParaRPr>
          </a:p>
        </p:txBody>
      </p:sp>
      <p:sp>
        <p:nvSpPr>
          <p:cNvPr id="5" name="圆角矩形标注 4"/>
          <p:cNvSpPr/>
          <p:nvPr/>
        </p:nvSpPr>
        <p:spPr>
          <a:xfrm>
            <a:off x="5033804" y="1951740"/>
            <a:ext cx="2618633" cy="642292"/>
          </a:xfrm>
          <a:prstGeom prst="wedgeRoundRectCallout">
            <a:avLst>
              <a:gd name="adj1" fmla="val -106540"/>
              <a:gd name="adj2" fmla="val 81237"/>
              <a:gd name="adj3" fmla="val 16667"/>
            </a:avLst>
          </a:prstGeom>
          <a:solidFill>
            <a:srgbClr val="BAFC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华康少女文字W3" panose="040F0309000000000000" charset="-122"/>
                <a:ea typeface="华康少女文字W3" panose="040F0309000000000000" charset="-122"/>
              </a:rPr>
              <a:t>事物的理想状态</a:t>
            </a:r>
            <a:endParaRPr lang="zh-CN" altLang="en-US" sz="2400" b="1" dirty="0" smtClean="0">
              <a:solidFill>
                <a:schemeClr val="tx1"/>
              </a:solidFill>
              <a:latin typeface="华康少女文字W3" panose="040F0309000000000000" charset="-122"/>
              <a:ea typeface="华康少女文字W3" panose="040F0309000000000000" charset="-122"/>
            </a:endParaRPr>
          </a:p>
        </p:txBody>
      </p:sp>
      <p:sp>
        <p:nvSpPr>
          <p:cNvPr id="6" name="圆角矩形标注 5"/>
          <p:cNvSpPr/>
          <p:nvPr/>
        </p:nvSpPr>
        <p:spPr>
          <a:xfrm>
            <a:off x="4350188" y="4018408"/>
            <a:ext cx="3402378" cy="594066"/>
          </a:xfrm>
          <a:prstGeom prst="wedgeRoundRectCallout">
            <a:avLst>
              <a:gd name="adj1" fmla="val -85490"/>
              <a:gd name="adj2" fmla="val 102813"/>
              <a:gd name="adj3" fmla="val 16667"/>
            </a:avLst>
          </a:prstGeom>
          <a:solidFill>
            <a:srgbClr val="BAFC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华康少女文字W3" panose="040F0309000000000000" charset="-122"/>
                <a:ea typeface="华康少女文字W3" panose="040F0309000000000000" charset="-122"/>
              </a:rPr>
              <a:t>保持这一状态的方法</a:t>
            </a:r>
            <a:endParaRPr lang="zh-CN" altLang="en-US" sz="2400" b="1" dirty="0" smtClean="0">
              <a:solidFill>
                <a:schemeClr val="tx1"/>
              </a:solidFill>
              <a:latin typeface="华康少女文字W3" panose="040F0309000000000000" charset="-122"/>
              <a:ea typeface="华康少女文字W3" panose="040F0309000000000000" charset="-122"/>
            </a:endParaRPr>
          </a:p>
        </p:txBody>
      </p:sp>
      <p:sp>
        <p:nvSpPr>
          <p:cNvPr id="7" name="TextBox 2"/>
          <p:cNvSpPr txBox="1"/>
          <p:nvPr/>
        </p:nvSpPr>
        <p:spPr>
          <a:xfrm>
            <a:off x="6405704" y="1200233"/>
            <a:ext cx="2484276" cy="922020"/>
          </a:xfrm>
          <a:prstGeom prst="rect">
            <a:avLst/>
          </a:prstGeom>
          <a:noFill/>
        </p:spPr>
        <p:txBody>
          <a:bodyPr wrap="square" rtlCol="0">
            <a:spAutoFit/>
          </a:bodyPr>
          <a:p>
            <a:r>
              <a:rPr lang="en-US" altLang="zh-CN" sz="2700" dirty="0" smtClean="0">
                <a:latin typeface="微软雅黑" panose="020B0503020204020204" charset="-122"/>
                <a:ea typeface="微软雅黑" panose="020B0503020204020204" charset="-122"/>
                <a:cs typeface="微软雅黑" panose="020B0503020204020204" charset="-122"/>
              </a:rPr>
              <a:t>1.</a:t>
            </a:r>
            <a:r>
              <a:rPr lang="zh-CN" altLang="en-US" sz="2700" dirty="0" smtClean="0">
                <a:latin typeface="微软雅黑" panose="020B0503020204020204" charset="-122"/>
                <a:ea typeface="微软雅黑" panose="020B0503020204020204" charset="-122"/>
                <a:cs typeface="微软雅黑" panose="020B0503020204020204" charset="-122"/>
              </a:rPr>
              <a:t>哲学思想：</a:t>
            </a:r>
            <a:r>
              <a:rPr lang="zh-CN" altLang="en-US" sz="2700" dirty="0" smtClean="0">
                <a:solidFill>
                  <a:srgbClr val="FF0000"/>
                </a:solidFill>
                <a:latin typeface="微软雅黑" panose="020B0503020204020204" charset="-122"/>
                <a:ea typeface="微软雅黑" panose="020B0503020204020204" charset="-122"/>
                <a:cs typeface="微软雅黑" panose="020B0503020204020204" charset="-122"/>
              </a:rPr>
              <a:t>道</a:t>
            </a:r>
            <a:endParaRPr lang="zh-CN" altLang="en-US" sz="2700" dirty="0" smtClean="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201454" y="1200150"/>
            <a:ext cx="2397443" cy="506730"/>
          </a:xfrm>
          <a:prstGeom prst="rect">
            <a:avLst/>
          </a:prstGeom>
          <a:noFill/>
        </p:spPr>
        <p:txBody>
          <a:bodyPr wrap="square" rtlCol="0" anchor="t">
            <a:spAutoFit/>
          </a:bodyPr>
          <a:p>
            <a:r>
              <a:rPr lang="zh-CN" altLang="en-US" sz="2700" dirty="0" smtClean="0">
                <a:latin typeface="微软雅黑" panose="020B0503020204020204" charset="-122"/>
                <a:ea typeface="微软雅黑" panose="020B0503020204020204" charset="-122"/>
              </a:rPr>
              <a:t>一、主要思想</a:t>
            </a:r>
            <a:endParaRPr lang="zh-CN" altLang="en-US" sz="2700" dirty="0" smtClean="0">
              <a:latin typeface="微软雅黑" panose="020B0503020204020204" charset="-122"/>
              <a:ea typeface="微软雅黑" panose="020B0503020204020204" charset="-122"/>
            </a:endParaRPr>
          </a:p>
        </p:txBody>
      </p:sp>
      <p:sp>
        <p:nvSpPr>
          <p:cNvPr id="9" name="文本框 8"/>
          <p:cNvSpPr txBox="1"/>
          <p:nvPr/>
        </p:nvSpPr>
        <p:spPr>
          <a:xfrm>
            <a:off x="2550795" y="4612481"/>
            <a:ext cx="948690" cy="553085"/>
          </a:xfrm>
          <a:prstGeom prst="rect">
            <a:avLst/>
          </a:prstGeom>
          <a:noFill/>
        </p:spPr>
        <p:txBody>
          <a:bodyPr wrap="none" rtlCol="0">
            <a:spAutoFit/>
          </a:bodyPr>
          <a:p>
            <a:pPr algn="l"/>
            <a:r>
              <a:rPr lang="zh-CN" altLang="en-US" sz="3000" b="1" dirty="0" smtClean="0">
                <a:effectLst>
                  <a:outerShdw blurRad="38100" dist="38100" dir="2700000" algn="tl">
                    <a:srgbClr val="000000">
                      <a:alpha val="43137"/>
                    </a:srgbClr>
                  </a:outerShdw>
                </a:effectLst>
                <a:sym typeface="+mn-ea"/>
              </a:rPr>
              <a:t>无为</a:t>
            </a:r>
            <a:endParaRPr lang="zh-CN" altLang="en-US" sz="3000" b="1" dirty="0" smtClean="0">
              <a:effectLst>
                <a:outerShdw blurRad="38100" dist="38100" dir="2700000" algn="tl">
                  <a:srgbClr val="000000">
                    <a:alpha val="43137"/>
                  </a:srgbClr>
                </a:outerShdw>
              </a:effectLst>
              <a:sym typeface="+mn-ea"/>
            </a:endParaRPr>
          </a:p>
        </p:txBody>
      </p:sp>
      <p:sp>
        <p:nvSpPr>
          <p:cNvPr id="10" name="文本框 9"/>
          <p:cNvSpPr txBox="1"/>
          <p:nvPr/>
        </p:nvSpPr>
        <p:spPr>
          <a:xfrm>
            <a:off x="1820228" y="2994660"/>
            <a:ext cx="6278880" cy="460375"/>
          </a:xfrm>
          <a:prstGeom prst="rect">
            <a:avLst/>
          </a:prstGeom>
          <a:noFill/>
        </p:spPr>
        <p:txBody>
          <a:bodyPr wrap="none" rtlCol="0">
            <a:spAutoFit/>
          </a:bodyPr>
          <a:p>
            <a:pPr algn="l"/>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事物自己如此，而没有外力强迫的状态</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endParaRPr lang="zh-CN" altLang="en-US" sz="2400" dirty="0" smtClean="0">
              <a:latin typeface="微软雅黑" panose="020B0503020204020204" charset="-122"/>
              <a:ea typeface="微软雅黑" panose="020B0503020204020204" charset="-122"/>
              <a:cs typeface="微软雅黑" panose="020B0503020204020204" charset="-122"/>
            </a:endParaRPr>
          </a:p>
        </p:txBody>
      </p:sp>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l="26875" t="15625" r="28000" b="9583"/>
          <a:stretch>
            <a:fillRect/>
          </a:stretch>
        </p:blipFill>
        <p:spPr>
          <a:xfrm>
            <a:off x="7853363" y="4642485"/>
            <a:ext cx="1251585" cy="1244918"/>
          </a:xfrm>
          <a:prstGeom prst="rect">
            <a:avLst/>
          </a:prstGeom>
        </p:spPr>
      </p:pic>
      <p:sp>
        <p:nvSpPr>
          <p:cNvPr id="12" name="日期占位符 11"/>
          <p:cNvSpPr>
            <a:spLocks noGrp="1"/>
          </p:cNvSpPr>
          <p:nvPr>
            <p:ph type="dt" sz="half" idx="10"/>
          </p:nvPr>
        </p:nvSpPr>
        <p:spPr/>
        <p:txBody>
          <a:bodyPr/>
          <a:p>
            <a:fld id="{57798459-5168-F84D-9D08-F6CC80766B27}" type="datetime1">
              <a:rPr kumimoji="1" lang="zh-CN" altLang="en-US" sz="790" smtClean="0"/>
            </a:fld>
            <a:endParaRPr kumimoji="1" lang="zh-CN" altLang="en-US" sz="790"/>
          </a:p>
        </p:txBody>
      </p:sp>
      <p:sp>
        <p:nvSpPr>
          <p:cNvPr id="13" name="灯片编号占位符 12"/>
          <p:cNvSpPr>
            <a:spLocks noGrp="1"/>
          </p:cNvSpPr>
          <p:nvPr>
            <p:ph type="sldNum" sz="quarter" idx="12"/>
          </p:nvPr>
        </p:nvSpPr>
        <p:spPr/>
        <p:txBody>
          <a:bodyPr/>
          <a:p>
            <a:fld id="{1670BD2A-10C2-AF49-B4F6-255F3717E988}" type="slidenum">
              <a:rPr kumimoji="1" lang="zh-CN" altLang="en-US" sz="790" smtClean="0"/>
            </a:fld>
            <a:endParaRPr kumimoji="1" lang="zh-CN" altLang="en-US" sz="79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bldLvl="0" animBg="1"/>
      <p:bldP spid="6" grpId="0" bldLvl="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文本框 443394"/>
          <p:cNvSpPr txBox="1"/>
          <p:nvPr/>
        </p:nvSpPr>
        <p:spPr>
          <a:xfrm>
            <a:off x="3348990" y="1935004"/>
            <a:ext cx="5308759" cy="3438525"/>
          </a:xfrm>
          <a:prstGeom prst="rect">
            <a:avLst/>
          </a:prstGeom>
          <a:solidFill>
            <a:schemeClr val="bg1">
              <a:alpha val="30000"/>
            </a:schemeClr>
          </a:solidFill>
          <a:ln w="9525" cap="flat" cmpd="sng">
            <a:solidFill>
              <a:srgbClr val="C0C0C0"/>
            </a:solidFill>
            <a:prstDash val="solid"/>
            <a:miter/>
            <a:headEnd type="none" w="med" len="med"/>
            <a:tailEnd type="none" w="med" len="med"/>
          </a:ln>
        </p:spPr>
        <p:txBody>
          <a:bodyPr wrap="square" anchor="t">
            <a:spAutoFit/>
          </a:bodyPr>
          <a:p>
            <a:pPr>
              <a:spcBef>
                <a:spcPct val="50000"/>
              </a:spcBef>
            </a:pPr>
            <a:r>
              <a:rPr lang="zh-CN" altLang="en-US" sz="1500" b="1" dirty="0">
                <a:solidFill>
                  <a:srgbClr val="FF3300"/>
                </a:solidFill>
                <a:latin typeface="华文中宋" pitchFamily="2" charset="-122"/>
                <a:ea typeface="华文中宋" pitchFamily="2" charset="-122"/>
              </a:rPr>
              <a:t>「儒」的演变</a:t>
            </a:r>
            <a:br>
              <a:rPr lang="zh-CN" altLang="en-US" sz="1500" b="1" dirty="0">
                <a:solidFill>
                  <a:srgbClr val="FF3300"/>
                </a:solidFill>
                <a:latin typeface="华文中宋" pitchFamily="2" charset="-122"/>
                <a:ea typeface="华文中宋" pitchFamily="2" charset="-122"/>
              </a:rPr>
            </a:br>
            <a:r>
              <a:rPr lang="zh-CN" altLang="en-US" sz="1500" b="1" dirty="0">
                <a:solidFill>
                  <a:srgbClr val="0033CC"/>
                </a:solidFill>
                <a:latin typeface="华文中宋" pitchFamily="2" charset="-122"/>
                <a:ea typeface="华文中宋" pitchFamily="2" charset="-122"/>
              </a:rPr>
              <a:t>　　西周末年，周王室衰落，社会秩序崩溃，「儒」渐渐丧失原有的地位，流落民间。由于他们都是掌握某种专业知识和技能的专家，所以还可以凭自己的一技之长，以教书、相礼谋生，成为社会上最早一批从事自由职业的文化人。他们有专门的服饰，具备多元化的技能和专业，例如看风水、操办丧事等。</a:t>
            </a:r>
            <a:endParaRPr lang="zh-CN" altLang="en-US" sz="1500" b="1" dirty="0">
              <a:solidFill>
                <a:srgbClr val="0033CC"/>
              </a:solidFill>
              <a:latin typeface="华文中宋" pitchFamily="2" charset="-122"/>
              <a:ea typeface="华文中宋" pitchFamily="2" charset="-122"/>
            </a:endParaRPr>
          </a:p>
          <a:p>
            <a:pPr>
              <a:spcBef>
                <a:spcPct val="50000"/>
              </a:spcBef>
            </a:pPr>
            <a:r>
              <a:rPr lang="zh-CN" altLang="en-US" sz="1500" b="1" dirty="0">
                <a:solidFill>
                  <a:srgbClr val="FF3300"/>
                </a:solidFill>
                <a:latin typeface="华文中宋" pitchFamily="2" charset="-122"/>
                <a:ea typeface="华文中宋" pitchFamily="2" charset="-122"/>
              </a:rPr>
              <a:t>儒家与儒学的形成</a:t>
            </a:r>
            <a:br>
              <a:rPr lang="zh-CN" altLang="en-US" sz="1500" b="1" dirty="0">
                <a:solidFill>
                  <a:srgbClr val="FF3300"/>
                </a:solidFill>
                <a:latin typeface="华文中宋" pitchFamily="2" charset="-122"/>
                <a:ea typeface="华文中宋" pitchFamily="2" charset="-122"/>
              </a:rPr>
            </a:br>
            <a:r>
              <a:rPr lang="zh-CN" altLang="en-US" sz="1500" b="1" dirty="0">
                <a:solidFill>
                  <a:srgbClr val="0033CC"/>
                </a:solidFill>
                <a:latin typeface="华文中宋" pitchFamily="2" charset="-122"/>
                <a:ea typeface="华文中宋" pitchFamily="2" charset="-122"/>
              </a:rPr>
              <a:t>　　儒家是先秦时期由孔子创立的一个学术派别；儒学是儒家学派所持的理论观点和思想体系。孔子本人是流落民间的「儒」，他以自己的礼制、六艺知识，传授弟子，创立了以仁、义、礼、智为基本范畴的思想体系，教人做有道德修养的君子。他的学说在春秋时代，发展成一个强大的学派，被称为「儒家学派」。</a:t>
            </a:r>
            <a:endParaRPr lang="zh-CN" altLang="en-US" sz="1500" b="1" dirty="0">
              <a:solidFill>
                <a:srgbClr val="0033CC"/>
              </a:solidFill>
              <a:latin typeface="华文中宋" pitchFamily="2" charset="-122"/>
              <a:ea typeface="华文中宋" pitchFamily="2" charset="-122"/>
            </a:endParaRPr>
          </a:p>
        </p:txBody>
      </p:sp>
      <p:sp>
        <p:nvSpPr>
          <p:cNvPr id="30723" name="文本框 443395"/>
          <p:cNvSpPr txBox="1"/>
          <p:nvPr/>
        </p:nvSpPr>
        <p:spPr>
          <a:xfrm>
            <a:off x="575310" y="2107883"/>
            <a:ext cx="2228850" cy="1706880"/>
          </a:xfrm>
          <a:prstGeom prst="rect">
            <a:avLst/>
          </a:prstGeom>
          <a:solidFill>
            <a:schemeClr val="bg1">
              <a:alpha val="30000"/>
            </a:schemeClr>
          </a:solidFill>
          <a:ln w="9525" cap="flat" cmpd="sng">
            <a:solidFill>
              <a:srgbClr val="C0C0C0"/>
            </a:solidFill>
            <a:prstDash val="solid"/>
            <a:miter/>
            <a:headEnd type="none" w="med" len="med"/>
            <a:tailEnd type="none" w="med" len="med"/>
          </a:ln>
        </p:spPr>
        <p:txBody>
          <a:bodyPr anchor="t">
            <a:spAutoFit/>
          </a:bodyPr>
          <a:p>
            <a:pPr>
              <a:spcBef>
                <a:spcPct val="50000"/>
              </a:spcBef>
            </a:pPr>
            <a:r>
              <a:rPr lang="zh-CN" altLang="en-US" sz="1500" b="1" dirty="0">
                <a:solidFill>
                  <a:srgbClr val="FF3300"/>
                </a:solidFill>
                <a:latin typeface="华文中宋" pitchFamily="2" charset="-122"/>
                <a:ea typeface="华文中宋" pitchFamily="2" charset="-122"/>
              </a:rPr>
              <a:t>「儒」的由来</a:t>
            </a:r>
            <a:r>
              <a:rPr lang="zh-CN" altLang="en-US" sz="1500" b="1" dirty="0">
                <a:solidFill>
                  <a:srgbClr val="0033CC"/>
                </a:solidFill>
                <a:latin typeface="华文中宋" pitchFamily="2" charset="-122"/>
                <a:ea typeface="华文中宋" pitchFamily="2" charset="-122"/>
              </a:rPr>
              <a:t> </a:t>
            </a:r>
            <a:br>
              <a:rPr lang="zh-CN" altLang="en-US" sz="1500" b="1" dirty="0">
                <a:solidFill>
                  <a:srgbClr val="0033CC"/>
                </a:solidFill>
                <a:latin typeface="华文中宋" pitchFamily="2" charset="-122"/>
                <a:ea typeface="华文中宋" pitchFamily="2" charset="-122"/>
              </a:rPr>
            </a:br>
            <a:r>
              <a:rPr lang="zh-CN" altLang="en-US" sz="1500" b="1" dirty="0">
                <a:solidFill>
                  <a:srgbClr val="0033CC"/>
                </a:solidFill>
                <a:latin typeface="华文中宋" pitchFamily="2" charset="-122"/>
                <a:ea typeface="华文中宋" pitchFamily="2" charset="-122"/>
              </a:rPr>
              <a:t>　　「儒」在古代指以教书相礼等为职业的人。在西周以前，「儒」是官府的官员，身份崇高，他们掌管教化，通习礼乐道艺。</a:t>
            </a:r>
            <a:endParaRPr lang="zh-CN" altLang="en-US" sz="1500" b="1" dirty="0">
              <a:solidFill>
                <a:srgbClr val="0033CC"/>
              </a:solidFill>
              <a:latin typeface="华文中宋" pitchFamily="2" charset="-122"/>
              <a:ea typeface="华文中宋" pitchFamily="2" charset="-122"/>
            </a:endParaRPr>
          </a:p>
        </p:txBody>
      </p:sp>
      <p:sp>
        <p:nvSpPr>
          <p:cNvPr id="2" name="内容占位符 1"/>
          <p:cNvSpPr/>
          <p:nvPr>
            <p:ph idx="1"/>
          </p:nvPr>
        </p:nvSpPr>
        <p:spPr>
          <a:xfrm>
            <a:off x="724376" y="1107281"/>
            <a:ext cx="8153400" cy="647224"/>
          </a:xfrm>
        </p:spPr>
        <p:txBody>
          <a:bodyPr/>
          <a:p>
            <a:r>
              <a:rPr lang="zh-CN" altLang="en-US" b="1">
                <a:latin typeface="微软雅黑" panose="020B0503020204020204" charset="-122"/>
                <a:ea typeface="微软雅黑" panose="020B0503020204020204" charset="-122"/>
              </a:rPr>
              <a:t>儒家思想</a:t>
            </a:r>
            <a:endParaRPr lang="zh-CN" altLang="en-US"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1" name="图片 486401" descr="kuang271"/>
          <p:cNvPicPr>
            <a:picLocks noChangeAspect="1"/>
          </p:cNvPicPr>
          <p:nvPr/>
        </p:nvPicPr>
        <p:blipFill>
          <a:blip r:embed="rId1">
            <a:clrChange>
              <a:clrFrom>
                <a:srgbClr val="FFFFFF"/>
              </a:clrFrom>
              <a:clrTo>
                <a:srgbClr val="FFFFFF">
                  <a:alpha val="0"/>
                </a:srgbClr>
              </a:clrTo>
            </a:clrChange>
          </a:blip>
          <a:stretch>
            <a:fillRect/>
          </a:stretch>
        </p:blipFill>
        <p:spPr>
          <a:xfrm>
            <a:off x="1120379" y="1173956"/>
            <a:ext cx="1520428" cy="634604"/>
          </a:xfrm>
          <a:prstGeom prst="rect">
            <a:avLst/>
          </a:prstGeom>
          <a:noFill/>
          <a:ln w="9525">
            <a:noFill/>
          </a:ln>
        </p:spPr>
      </p:pic>
      <p:sp>
        <p:nvSpPr>
          <p:cNvPr id="61442" name="矩形 486402"/>
          <p:cNvSpPr/>
          <p:nvPr/>
        </p:nvSpPr>
        <p:spPr>
          <a:xfrm>
            <a:off x="1413272" y="1214438"/>
            <a:ext cx="944880" cy="553085"/>
          </a:xfrm>
          <a:prstGeom prst="rect">
            <a:avLst/>
          </a:prstGeom>
          <a:noFill/>
          <a:ln w="9525">
            <a:noFill/>
          </a:ln>
        </p:spPr>
        <p:txBody>
          <a:bodyPr wrap="none" anchor="t">
            <a:spAutoFit/>
          </a:bodyPr>
          <a:p>
            <a:r>
              <a:rPr lang="zh-CN" altLang="en-US" sz="3000" b="1" dirty="0">
                <a:latin typeface="华文行楷" panose="02010800040101010101" pitchFamily="2" charset="-122"/>
                <a:ea typeface="华文行楷" panose="02010800040101010101" pitchFamily="2" charset="-122"/>
              </a:rPr>
              <a:t>思考</a:t>
            </a:r>
            <a:endParaRPr lang="zh-CN" altLang="en-US" sz="3000" b="1" dirty="0">
              <a:solidFill>
                <a:srgbClr val="FF0000"/>
              </a:solidFill>
              <a:latin typeface="华文行楷" panose="02010800040101010101" pitchFamily="2" charset="-122"/>
              <a:ea typeface="华文行楷" panose="02010800040101010101" pitchFamily="2" charset="-122"/>
            </a:endParaRPr>
          </a:p>
        </p:txBody>
      </p:sp>
      <p:sp>
        <p:nvSpPr>
          <p:cNvPr id="61443" name="椭圆 486403"/>
          <p:cNvSpPr/>
          <p:nvPr/>
        </p:nvSpPr>
        <p:spPr>
          <a:xfrm>
            <a:off x="1238250" y="2078831"/>
            <a:ext cx="934641" cy="82153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r>
              <a:rPr lang="zh-CN" altLang="en-US" sz="3600" b="1" dirty="0">
                <a:solidFill>
                  <a:srgbClr val="FF0000"/>
                </a:solidFill>
                <a:latin typeface="Arial" panose="020B0604020202020204" pitchFamily="34" charset="0"/>
                <a:ea typeface="黑体" panose="02010609060101010101" pitchFamily="2" charset="-122"/>
              </a:rPr>
              <a:t>仁</a:t>
            </a:r>
            <a:endParaRPr lang="zh-CN" altLang="en-US" sz="3600" b="1" dirty="0">
              <a:solidFill>
                <a:srgbClr val="FF0000"/>
              </a:solidFill>
              <a:latin typeface="Arial" panose="020B0604020202020204" pitchFamily="34" charset="0"/>
              <a:ea typeface="黑体" panose="02010609060101010101" pitchFamily="2" charset="-122"/>
            </a:endParaRPr>
          </a:p>
        </p:txBody>
      </p:sp>
      <p:sp>
        <p:nvSpPr>
          <p:cNvPr id="61444" name="直接连接符 486404"/>
          <p:cNvSpPr/>
          <p:nvPr/>
        </p:nvSpPr>
        <p:spPr>
          <a:xfrm>
            <a:off x="2290763" y="2511029"/>
            <a:ext cx="4152900" cy="0"/>
          </a:xfrm>
          <a:prstGeom prst="line">
            <a:avLst/>
          </a:prstGeom>
          <a:ln w="57150" cap="flat" cmpd="sng">
            <a:solidFill>
              <a:srgbClr val="008080"/>
            </a:solidFill>
            <a:prstDash val="solid"/>
            <a:round/>
            <a:headEnd type="triangle" w="med" len="med"/>
            <a:tailEnd type="triangle" w="med" len="med"/>
          </a:ln>
        </p:spPr>
      </p:sp>
      <p:sp>
        <p:nvSpPr>
          <p:cNvPr id="61445" name="椭圆 486405"/>
          <p:cNvSpPr/>
          <p:nvPr/>
        </p:nvSpPr>
        <p:spPr>
          <a:xfrm>
            <a:off x="6503194" y="2078831"/>
            <a:ext cx="934641" cy="82153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r>
              <a:rPr lang="zh-CN" altLang="en-US" sz="3600" b="1" dirty="0">
                <a:solidFill>
                  <a:srgbClr val="0000FF"/>
                </a:solidFill>
                <a:latin typeface="Arial" panose="020B0604020202020204" pitchFamily="34" charset="0"/>
                <a:ea typeface="黑体" panose="02010609060101010101" pitchFamily="2" charset="-122"/>
              </a:rPr>
              <a:t>礼</a:t>
            </a:r>
            <a:endParaRPr lang="zh-CN" altLang="en-US" sz="3600" b="1" dirty="0">
              <a:solidFill>
                <a:srgbClr val="0000FF"/>
              </a:solidFill>
              <a:latin typeface="Arial" panose="020B0604020202020204" pitchFamily="34" charset="0"/>
              <a:ea typeface="黑体" panose="02010609060101010101" pitchFamily="2" charset="-122"/>
            </a:endParaRPr>
          </a:p>
        </p:txBody>
      </p:sp>
      <p:sp>
        <p:nvSpPr>
          <p:cNvPr id="61446" name="文本框 486406"/>
          <p:cNvSpPr txBox="1"/>
          <p:nvPr/>
        </p:nvSpPr>
        <p:spPr>
          <a:xfrm>
            <a:off x="2517616" y="1808560"/>
            <a:ext cx="551815" cy="864394"/>
          </a:xfrm>
          <a:prstGeom prst="rect">
            <a:avLst/>
          </a:prstGeom>
          <a:noFill/>
          <a:ln w="9525">
            <a:noFill/>
          </a:ln>
        </p:spPr>
        <p:txBody>
          <a:bodyPr vert="eaVert" anchor="t">
            <a:spAutoFit/>
          </a:bodyPr>
          <a:p>
            <a:pPr>
              <a:spcBef>
                <a:spcPct val="50000"/>
              </a:spcBef>
            </a:pPr>
            <a:r>
              <a:rPr lang="zh-CN" altLang="en-US" sz="2400" b="1" dirty="0">
                <a:solidFill>
                  <a:srgbClr val="FF0000"/>
                </a:solidFill>
                <a:latin typeface="Arial" panose="020B0604020202020204" pitchFamily="34" charset="0"/>
                <a:ea typeface="黑体" panose="02010609060101010101" pitchFamily="2" charset="-122"/>
              </a:rPr>
              <a:t>爱人</a:t>
            </a:r>
            <a:endParaRPr lang="zh-CN" altLang="en-US" sz="2400" b="1" dirty="0">
              <a:solidFill>
                <a:srgbClr val="FF0000"/>
              </a:solidFill>
              <a:latin typeface="Arial" panose="020B0604020202020204" pitchFamily="34" charset="0"/>
              <a:ea typeface="黑体" panose="02010609060101010101" pitchFamily="2" charset="-122"/>
            </a:endParaRPr>
          </a:p>
        </p:txBody>
      </p:sp>
      <p:sp>
        <p:nvSpPr>
          <p:cNvPr id="61447" name="文本框 486407"/>
          <p:cNvSpPr txBox="1"/>
          <p:nvPr/>
        </p:nvSpPr>
        <p:spPr>
          <a:xfrm>
            <a:off x="3185557" y="1765697"/>
            <a:ext cx="551815" cy="864394"/>
          </a:xfrm>
          <a:prstGeom prst="rect">
            <a:avLst/>
          </a:prstGeom>
          <a:noFill/>
          <a:ln w="9525">
            <a:noFill/>
          </a:ln>
        </p:spPr>
        <p:txBody>
          <a:bodyPr vert="eaVert" anchor="t">
            <a:spAutoFit/>
          </a:bodyPr>
          <a:p>
            <a:pPr>
              <a:spcBef>
                <a:spcPct val="50000"/>
              </a:spcBef>
            </a:pPr>
            <a:r>
              <a:rPr lang="zh-CN" altLang="en-US" sz="2400" b="1" dirty="0">
                <a:solidFill>
                  <a:srgbClr val="FF0000"/>
                </a:solidFill>
                <a:latin typeface="Arial" panose="020B0604020202020204" pitchFamily="34" charset="0"/>
                <a:ea typeface="黑体" panose="02010609060101010101" pitchFamily="2" charset="-122"/>
              </a:rPr>
              <a:t>忠恕</a:t>
            </a:r>
            <a:endParaRPr lang="zh-CN" altLang="en-US" sz="2400" b="1" dirty="0">
              <a:solidFill>
                <a:srgbClr val="FF0000"/>
              </a:solidFill>
              <a:latin typeface="Arial" panose="020B0604020202020204" pitchFamily="34" charset="0"/>
              <a:ea typeface="黑体" panose="02010609060101010101" pitchFamily="2" charset="-122"/>
            </a:endParaRPr>
          </a:p>
        </p:txBody>
      </p:sp>
      <p:sp>
        <p:nvSpPr>
          <p:cNvPr id="61448" name="文本框 486408"/>
          <p:cNvSpPr txBox="1"/>
          <p:nvPr/>
        </p:nvSpPr>
        <p:spPr>
          <a:xfrm>
            <a:off x="3486309" y="1218010"/>
            <a:ext cx="921385" cy="1296590"/>
          </a:xfrm>
          <a:prstGeom prst="rect">
            <a:avLst/>
          </a:prstGeom>
          <a:noFill/>
          <a:ln w="9525">
            <a:noFill/>
          </a:ln>
        </p:spPr>
        <p:txBody>
          <a:bodyPr vert="eaVert" anchor="t">
            <a:spAutoFit/>
          </a:bodyPr>
          <a:p>
            <a:pPr>
              <a:spcBef>
                <a:spcPct val="50000"/>
              </a:spcBef>
            </a:pPr>
            <a:r>
              <a:rPr lang="zh-CN" altLang="en-US" sz="2400" b="1" dirty="0">
                <a:solidFill>
                  <a:srgbClr val="FF0000"/>
                </a:solidFill>
                <a:latin typeface="Arial" panose="020B0604020202020204" pitchFamily="34" charset="0"/>
                <a:ea typeface="黑体" panose="02010609060101010101" pitchFamily="2" charset="-122"/>
              </a:rPr>
              <a:t>为政以德</a:t>
            </a:r>
            <a:endParaRPr lang="zh-CN" altLang="en-US" sz="2400" b="1" dirty="0">
              <a:solidFill>
                <a:srgbClr val="FF0000"/>
              </a:solidFill>
              <a:latin typeface="Arial" panose="020B0604020202020204" pitchFamily="34" charset="0"/>
              <a:ea typeface="黑体" panose="02010609060101010101" pitchFamily="2" charset="-122"/>
            </a:endParaRPr>
          </a:p>
        </p:txBody>
      </p:sp>
      <p:sp>
        <p:nvSpPr>
          <p:cNvPr id="61449" name="文本框 486409"/>
          <p:cNvSpPr txBox="1"/>
          <p:nvPr/>
        </p:nvSpPr>
        <p:spPr>
          <a:xfrm>
            <a:off x="4644787" y="1160860"/>
            <a:ext cx="921385" cy="1296590"/>
          </a:xfrm>
          <a:prstGeom prst="rect">
            <a:avLst/>
          </a:prstGeom>
          <a:noFill/>
          <a:ln w="9525">
            <a:noFill/>
          </a:ln>
        </p:spPr>
        <p:txBody>
          <a:bodyPr vert="eaVert" anchor="t">
            <a:spAutoFit/>
          </a:bodyPr>
          <a:p>
            <a:pPr>
              <a:spcBef>
                <a:spcPct val="50000"/>
              </a:spcBef>
            </a:pPr>
            <a:r>
              <a:rPr lang="zh-CN" altLang="en-US" sz="2400" b="1" dirty="0">
                <a:solidFill>
                  <a:srgbClr val="0000FF"/>
                </a:solidFill>
                <a:latin typeface="Arial" panose="020B0604020202020204" pitchFamily="34" charset="0"/>
                <a:ea typeface="黑体" panose="02010609060101010101" pitchFamily="2" charset="-122"/>
              </a:rPr>
              <a:t>克已复礼</a:t>
            </a:r>
            <a:endParaRPr lang="zh-CN" altLang="en-US" sz="2400" b="1" dirty="0">
              <a:solidFill>
                <a:srgbClr val="0000FF"/>
              </a:solidFill>
              <a:latin typeface="Arial" panose="020B0604020202020204" pitchFamily="34" charset="0"/>
              <a:ea typeface="黑体" panose="02010609060101010101" pitchFamily="2" charset="-122"/>
            </a:endParaRPr>
          </a:p>
        </p:txBody>
      </p:sp>
      <p:sp>
        <p:nvSpPr>
          <p:cNvPr id="61450" name="文本框 486410"/>
          <p:cNvSpPr txBox="1"/>
          <p:nvPr/>
        </p:nvSpPr>
        <p:spPr>
          <a:xfrm>
            <a:off x="5483464" y="1754981"/>
            <a:ext cx="551815" cy="1296591"/>
          </a:xfrm>
          <a:prstGeom prst="rect">
            <a:avLst/>
          </a:prstGeom>
          <a:noFill/>
          <a:ln w="9525">
            <a:noFill/>
          </a:ln>
        </p:spPr>
        <p:txBody>
          <a:bodyPr vert="eaVert" anchor="t">
            <a:spAutoFit/>
          </a:bodyPr>
          <a:p>
            <a:pPr>
              <a:spcBef>
                <a:spcPct val="50000"/>
              </a:spcBef>
            </a:pPr>
            <a:r>
              <a:rPr lang="zh-CN" altLang="en-US" sz="2400" b="1" dirty="0">
                <a:solidFill>
                  <a:srgbClr val="0000FF"/>
                </a:solidFill>
                <a:latin typeface="Arial" panose="020B0604020202020204" pitchFamily="34" charset="0"/>
                <a:ea typeface="黑体" panose="02010609060101010101" pitchFamily="2" charset="-122"/>
              </a:rPr>
              <a:t>正名</a:t>
            </a:r>
            <a:endParaRPr lang="zh-CN" altLang="en-US" sz="2400" b="1" dirty="0">
              <a:solidFill>
                <a:srgbClr val="0000FF"/>
              </a:solidFill>
              <a:latin typeface="Arial" panose="020B0604020202020204" pitchFamily="34" charset="0"/>
              <a:ea typeface="黑体" panose="02010609060101010101" pitchFamily="2" charset="-122"/>
            </a:endParaRPr>
          </a:p>
        </p:txBody>
      </p:sp>
      <p:sp>
        <p:nvSpPr>
          <p:cNvPr id="486412" name="文本框 486411"/>
          <p:cNvSpPr txBox="1"/>
          <p:nvPr/>
        </p:nvSpPr>
        <p:spPr>
          <a:xfrm>
            <a:off x="2962275" y="2686050"/>
            <a:ext cx="3684985" cy="506730"/>
          </a:xfrm>
          <a:prstGeom prst="rect">
            <a:avLst/>
          </a:prstGeom>
          <a:noFill/>
          <a:ln w="9525">
            <a:noFill/>
          </a:ln>
        </p:spPr>
        <p:txBody>
          <a:bodyPr anchor="t">
            <a:spAutoFit/>
          </a:bodyPr>
          <a:p>
            <a:pPr>
              <a:spcBef>
                <a:spcPct val="50000"/>
              </a:spcBef>
            </a:pPr>
            <a:r>
              <a:rPr lang="zh-CN" altLang="en-US" sz="2700" b="1" dirty="0">
                <a:solidFill>
                  <a:srgbClr val="FF0000"/>
                </a:solidFill>
                <a:latin typeface="Times New Roman" panose="02020603050405020304" pitchFamily="18" charset="0"/>
                <a:ea typeface="楷体_GB2312" pitchFamily="49" charset="-122"/>
              </a:rPr>
              <a:t>仁</a:t>
            </a:r>
            <a:r>
              <a:rPr lang="zh-CN" altLang="en-US" sz="2700" b="1" dirty="0">
                <a:latin typeface="Times New Roman" panose="02020603050405020304" pitchFamily="18" charset="0"/>
                <a:ea typeface="楷体_GB2312" pitchFamily="49" charset="-122"/>
              </a:rPr>
              <a:t>与</a:t>
            </a:r>
            <a:r>
              <a:rPr lang="zh-CN" altLang="en-US" sz="2700" b="1" dirty="0">
                <a:solidFill>
                  <a:srgbClr val="0000FF"/>
                </a:solidFill>
                <a:latin typeface="Times New Roman" panose="02020603050405020304" pitchFamily="18" charset="0"/>
                <a:ea typeface="楷体_GB2312" pitchFamily="49" charset="-122"/>
              </a:rPr>
              <a:t>礼</a:t>
            </a:r>
            <a:r>
              <a:rPr lang="zh-CN" altLang="en-US" sz="2700" b="1" dirty="0">
                <a:latin typeface="Times New Roman" panose="02020603050405020304" pitchFamily="18" charset="0"/>
                <a:ea typeface="楷体_GB2312" pitchFamily="49" charset="-122"/>
              </a:rPr>
              <a:t>的关系？</a:t>
            </a:r>
            <a:endParaRPr lang="zh-CN" altLang="en-US" sz="2700" b="1">
              <a:latin typeface="Times New Roman" panose="02020603050405020304" pitchFamily="18" charset="0"/>
              <a:ea typeface="楷体_GB2312" pitchFamily="49" charset="-122"/>
            </a:endParaRPr>
          </a:p>
        </p:txBody>
      </p:sp>
      <p:sp>
        <p:nvSpPr>
          <p:cNvPr id="486413" name="文本框 486412"/>
          <p:cNvSpPr txBox="1"/>
          <p:nvPr/>
        </p:nvSpPr>
        <p:spPr>
          <a:xfrm>
            <a:off x="1352550" y="3609975"/>
            <a:ext cx="978694" cy="414020"/>
          </a:xfrm>
          <a:prstGeom prst="rect">
            <a:avLst/>
          </a:prstGeom>
          <a:noFill/>
          <a:ln w="155575" cap="flat" cmpd="tri">
            <a:solidFill>
              <a:srgbClr val="008080"/>
            </a:solidFill>
            <a:prstDash val="solid"/>
            <a:miter/>
            <a:headEnd type="none" w="med" len="med"/>
            <a:tailEnd type="none" w="med" len="med"/>
          </a:ln>
        </p:spPr>
        <p:txBody>
          <a:bodyPr anchor="t">
            <a:spAutoFit/>
          </a:bodyPr>
          <a:p>
            <a:pPr>
              <a:spcBef>
                <a:spcPct val="50000"/>
              </a:spcBef>
            </a:pPr>
            <a:r>
              <a:rPr lang="zh-CN" altLang="en-US" sz="2100" b="1" dirty="0">
                <a:solidFill>
                  <a:srgbClr val="FF0000"/>
                </a:solidFill>
                <a:latin typeface="Times New Roman" panose="02020603050405020304" pitchFamily="18" charset="0"/>
                <a:ea typeface="黑体" panose="02010609060101010101" pitchFamily="2" charset="-122"/>
              </a:rPr>
              <a:t>“仁”</a:t>
            </a:r>
            <a:endParaRPr lang="zh-CN" altLang="en-US" sz="2100" b="1">
              <a:solidFill>
                <a:srgbClr val="FF0000"/>
              </a:solidFill>
              <a:latin typeface="Times New Roman" panose="02020603050405020304" pitchFamily="18" charset="0"/>
              <a:ea typeface="黑体" panose="02010609060101010101" pitchFamily="2" charset="-122"/>
            </a:endParaRPr>
          </a:p>
        </p:txBody>
      </p:sp>
      <p:sp>
        <p:nvSpPr>
          <p:cNvPr id="486414" name="文本框 486413"/>
          <p:cNvSpPr txBox="1"/>
          <p:nvPr/>
        </p:nvSpPr>
        <p:spPr>
          <a:xfrm>
            <a:off x="3399235" y="3414713"/>
            <a:ext cx="1872853" cy="899160"/>
          </a:xfrm>
          <a:prstGeom prst="rect">
            <a:avLst/>
          </a:prstGeom>
          <a:noFill/>
          <a:ln w="155575" cap="flat" cmpd="tri">
            <a:solidFill>
              <a:srgbClr val="008080"/>
            </a:solidFill>
            <a:prstDash val="solid"/>
            <a:miter/>
            <a:headEnd type="none" w="med" len="med"/>
            <a:tailEnd type="none" w="med" len="med"/>
          </a:ln>
        </p:spPr>
        <p:txBody>
          <a:bodyPr anchor="t">
            <a:spAutoFit/>
          </a:bodyPr>
          <a:p>
            <a:pPr>
              <a:spcBef>
                <a:spcPct val="50000"/>
              </a:spcBef>
            </a:pPr>
            <a:r>
              <a:rPr lang="zh-CN" altLang="en-US" sz="2100" b="1" dirty="0">
                <a:solidFill>
                  <a:srgbClr val="FF0000"/>
                </a:solidFill>
                <a:latin typeface="Times New Roman" panose="02020603050405020304" pitchFamily="18" charset="0"/>
                <a:ea typeface="黑体" panose="02010609060101010101" pitchFamily="2" charset="-122"/>
              </a:rPr>
              <a:t>“仁者爱人”</a:t>
            </a:r>
            <a:endParaRPr lang="zh-CN" altLang="en-US" sz="2100" b="1" dirty="0">
              <a:solidFill>
                <a:srgbClr val="FF0000"/>
              </a:solidFill>
              <a:latin typeface="Times New Roman" panose="02020603050405020304" pitchFamily="18" charset="0"/>
              <a:ea typeface="黑体" panose="02010609060101010101" pitchFamily="2" charset="-122"/>
            </a:endParaRPr>
          </a:p>
          <a:p>
            <a:pPr>
              <a:spcBef>
                <a:spcPct val="50000"/>
              </a:spcBef>
            </a:pPr>
            <a:r>
              <a:rPr lang="zh-CN" altLang="en-US" sz="2100" b="1" dirty="0">
                <a:solidFill>
                  <a:srgbClr val="FF0000"/>
                </a:solidFill>
                <a:latin typeface="Times New Roman" panose="02020603050405020304" pitchFamily="18" charset="0"/>
                <a:ea typeface="黑体" panose="02010609060101010101" pitchFamily="2" charset="-122"/>
              </a:rPr>
              <a:t>道德、修养</a:t>
            </a:r>
            <a:endParaRPr lang="zh-CN" altLang="en-US" sz="2100" b="1">
              <a:solidFill>
                <a:srgbClr val="FF0000"/>
              </a:solidFill>
              <a:latin typeface="Times New Roman" panose="02020603050405020304" pitchFamily="18" charset="0"/>
              <a:ea typeface="黑体" panose="02010609060101010101" pitchFamily="2" charset="-122"/>
            </a:endParaRPr>
          </a:p>
        </p:txBody>
      </p:sp>
      <p:sp>
        <p:nvSpPr>
          <p:cNvPr id="486415" name="右箭头 486414"/>
          <p:cNvSpPr/>
          <p:nvPr/>
        </p:nvSpPr>
        <p:spPr>
          <a:xfrm>
            <a:off x="2580085" y="3630216"/>
            <a:ext cx="629840" cy="435769"/>
          </a:xfrm>
          <a:prstGeom prst="rightArrow">
            <a:avLst>
              <a:gd name="adj1" fmla="val 50000"/>
              <a:gd name="adj2" fmla="val 36127"/>
            </a:avLst>
          </a:prstGeom>
          <a:solidFill>
            <a:schemeClr val="accent1"/>
          </a:solidFill>
          <a:ln w="9525" cap="flat" cmpd="sng">
            <a:solidFill>
              <a:srgbClr val="008080"/>
            </a:solidFill>
            <a:prstDash val="solid"/>
            <a:miter/>
            <a:headEnd type="none" w="med" len="med"/>
            <a:tailEnd type="none" w="med" len="med"/>
          </a:ln>
        </p:spPr>
        <p:txBody>
          <a:bodyPr anchor="t"/>
          <a:p>
            <a:pPr eaLnBrk="0" hangingPunct="0"/>
            <a:endParaRPr lang="zh-CN" altLang="en-US" sz="1350">
              <a:latin typeface="Arial" panose="020B0604020202020204" pitchFamily="34" charset="0"/>
              <a:ea typeface="宋体" panose="02010600030101010101" pitchFamily="2" charset="-122"/>
            </a:endParaRPr>
          </a:p>
        </p:txBody>
      </p:sp>
      <p:sp>
        <p:nvSpPr>
          <p:cNvPr id="486416" name="文本框 486415"/>
          <p:cNvSpPr txBox="1"/>
          <p:nvPr/>
        </p:nvSpPr>
        <p:spPr>
          <a:xfrm>
            <a:off x="6209110" y="3306366"/>
            <a:ext cx="1521619" cy="899160"/>
          </a:xfrm>
          <a:prstGeom prst="rect">
            <a:avLst/>
          </a:prstGeom>
          <a:noFill/>
          <a:ln w="155575" cap="flat" cmpd="tri">
            <a:solidFill>
              <a:srgbClr val="008080"/>
            </a:solidFill>
            <a:prstDash val="solid"/>
            <a:miter/>
            <a:headEnd type="none" w="med" len="med"/>
            <a:tailEnd type="none" w="med" len="med"/>
          </a:ln>
        </p:spPr>
        <p:txBody>
          <a:bodyPr anchor="t">
            <a:spAutoFit/>
          </a:bodyPr>
          <a:p>
            <a:pPr algn="ctr">
              <a:spcBef>
                <a:spcPct val="50000"/>
              </a:spcBef>
            </a:pPr>
            <a:r>
              <a:rPr lang="zh-CN" altLang="en-US" sz="2100" b="1" dirty="0">
                <a:solidFill>
                  <a:srgbClr val="FF0000"/>
                </a:solidFill>
                <a:latin typeface="Times New Roman" panose="02020603050405020304" pitchFamily="18" charset="0"/>
                <a:ea typeface="黑体" panose="02010609060101010101" pitchFamily="2" charset="-122"/>
              </a:rPr>
              <a:t>内在自觉</a:t>
            </a:r>
            <a:endParaRPr lang="zh-CN" altLang="en-US" sz="2100" b="1" dirty="0">
              <a:solidFill>
                <a:srgbClr val="FF0000"/>
              </a:solidFill>
              <a:latin typeface="Times New Roman" panose="02020603050405020304" pitchFamily="18" charset="0"/>
              <a:ea typeface="黑体" panose="02010609060101010101" pitchFamily="2" charset="-122"/>
            </a:endParaRPr>
          </a:p>
          <a:p>
            <a:pPr algn="ctr">
              <a:spcBef>
                <a:spcPct val="50000"/>
              </a:spcBef>
            </a:pPr>
            <a:r>
              <a:rPr lang="zh-CN" altLang="en-US" sz="2100" b="1" dirty="0">
                <a:solidFill>
                  <a:srgbClr val="FF0000"/>
                </a:solidFill>
                <a:latin typeface="Times New Roman" panose="02020603050405020304" pitchFamily="18" charset="0"/>
                <a:ea typeface="黑体" panose="02010609060101010101" pitchFamily="2" charset="-122"/>
              </a:rPr>
              <a:t>自律</a:t>
            </a:r>
            <a:endParaRPr lang="zh-CN" altLang="en-US" sz="2100" b="1">
              <a:solidFill>
                <a:srgbClr val="FF0000"/>
              </a:solidFill>
              <a:latin typeface="Times New Roman" panose="02020603050405020304" pitchFamily="18" charset="0"/>
              <a:ea typeface="黑体" panose="02010609060101010101" pitchFamily="2" charset="-122"/>
            </a:endParaRPr>
          </a:p>
        </p:txBody>
      </p:sp>
      <p:sp>
        <p:nvSpPr>
          <p:cNvPr id="486417" name="右箭头 486416"/>
          <p:cNvSpPr/>
          <p:nvPr/>
        </p:nvSpPr>
        <p:spPr>
          <a:xfrm>
            <a:off x="5404247" y="3630216"/>
            <a:ext cx="628650" cy="435769"/>
          </a:xfrm>
          <a:prstGeom prst="rightArrow">
            <a:avLst>
              <a:gd name="adj1" fmla="val 50000"/>
              <a:gd name="adj2" fmla="val 36058"/>
            </a:avLst>
          </a:prstGeom>
          <a:solidFill>
            <a:schemeClr val="accent1"/>
          </a:solidFill>
          <a:ln w="9525" cap="flat" cmpd="sng">
            <a:solidFill>
              <a:srgbClr val="008080"/>
            </a:solidFill>
            <a:prstDash val="solid"/>
            <a:miter/>
            <a:headEnd type="none" w="med" len="med"/>
            <a:tailEnd type="none" w="med" len="med"/>
          </a:ln>
        </p:spPr>
        <p:txBody>
          <a:bodyPr anchor="t"/>
          <a:p>
            <a:pPr eaLnBrk="0" hangingPunct="0"/>
            <a:endParaRPr lang="zh-CN" altLang="en-US" sz="1350">
              <a:latin typeface="Arial" panose="020B0604020202020204" pitchFamily="34" charset="0"/>
              <a:ea typeface="宋体" panose="02010600030101010101" pitchFamily="2" charset="-122"/>
            </a:endParaRPr>
          </a:p>
        </p:txBody>
      </p:sp>
      <p:sp>
        <p:nvSpPr>
          <p:cNvPr id="486418" name="文本框 486417"/>
          <p:cNvSpPr txBox="1"/>
          <p:nvPr/>
        </p:nvSpPr>
        <p:spPr>
          <a:xfrm>
            <a:off x="1471613" y="4819650"/>
            <a:ext cx="978694" cy="414020"/>
          </a:xfrm>
          <a:prstGeom prst="rect">
            <a:avLst/>
          </a:prstGeom>
          <a:noFill/>
          <a:ln w="155575" cap="flat" cmpd="tri">
            <a:solidFill>
              <a:srgbClr val="008080"/>
            </a:solidFill>
            <a:prstDash val="solid"/>
            <a:miter/>
            <a:headEnd type="none" w="med" len="med"/>
            <a:tailEnd type="none" w="med" len="med"/>
          </a:ln>
        </p:spPr>
        <p:txBody>
          <a:bodyPr anchor="t">
            <a:spAutoFit/>
          </a:bodyPr>
          <a:p>
            <a:pPr>
              <a:spcBef>
                <a:spcPct val="50000"/>
              </a:spcBef>
            </a:pPr>
            <a:r>
              <a:rPr lang="zh-CN" altLang="en-US" sz="2100" b="1" dirty="0">
                <a:solidFill>
                  <a:srgbClr val="0000FF"/>
                </a:solidFill>
                <a:latin typeface="Times New Roman" panose="02020603050405020304" pitchFamily="18" charset="0"/>
                <a:ea typeface="黑体" panose="02010609060101010101" pitchFamily="2" charset="-122"/>
              </a:rPr>
              <a:t>“礼”</a:t>
            </a:r>
            <a:endParaRPr lang="zh-CN" altLang="en-US" sz="2100" b="1">
              <a:solidFill>
                <a:srgbClr val="0000FF"/>
              </a:solidFill>
              <a:latin typeface="Times New Roman" panose="02020603050405020304" pitchFamily="18" charset="0"/>
              <a:ea typeface="黑体" panose="02010609060101010101" pitchFamily="2" charset="-122"/>
            </a:endParaRPr>
          </a:p>
        </p:txBody>
      </p:sp>
      <p:sp>
        <p:nvSpPr>
          <p:cNvPr id="486419" name="文本框 486418"/>
          <p:cNvSpPr txBox="1"/>
          <p:nvPr/>
        </p:nvSpPr>
        <p:spPr>
          <a:xfrm>
            <a:off x="3519488" y="4602956"/>
            <a:ext cx="1813322" cy="737235"/>
          </a:xfrm>
          <a:prstGeom prst="rect">
            <a:avLst/>
          </a:prstGeom>
          <a:noFill/>
          <a:ln w="155575" cap="flat" cmpd="tri">
            <a:solidFill>
              <a:srgbClr val="008080"/>
            </a:solidFill>
            <a:prstDash val="solid"/>
            <a:miter/>
            <a:headEnd type="none" w="med" len="med"/>
            <a:tailEnd type="none" w="med" len="med"/>
          </a:ln>
        </p:spPr>
        <p:txBody>
          <a:bodyPr anchor="t">
            <a:spAutoFit/>
          </a:bodyPr>
          <a:p>
            <a:pPr>
              <a:spcBef>
                <a:spcPct val="50000"/>
              </a:spcBef>
            </a:pPr>
            <a:r>
              <a:rPr lang="zh-CN" altLang="en-US" sz="2100" b="1">
                <a:solidFill>
                  <a:srgbClr val="0000FF"/>
                </a:solidFill>
                <a:latin typeface="Times New Roman" panose="02020603050405020304" pitchFamily="18" charset="0"/>
                <a:ea typeface="黑体" panose="02010609060101010101" pitchFamily="2" charset="-122"/>
              </a:rPr>
              <a:t>“</a:t>
            </a:r>
            <a:r>
              <a:rPr lang="zh-CN" altLang="en-US" sz="2100" b="1" dirty="0">
                <a:solidFill>
                  <a:srgbClr val="0000FF"/>
                </a:solidFill>
                <a:latin typeface="Times New Roman" panose="02020603050405020304" pitchFamily="18" charset="0"/>
                <a:ea typeface="黑体" panose="02010609060101010101" pitchFamily="2" charset="-122"/>
              </a:rPr>
              <a:t>克己复礼”规范、准则</a:t>
            </a:r>
            <a:endParaRPr lang="zh-CN" altLang="en-US" sz="2100" b="1">
              <a:solidFill>
                <a:srgbClr val="0000FF"/>
              </a:solidFill>
              <a:latin typeface="Times New Roman" panose="02020603050405020304" pitchFamily="18" charset="0"/>
              <a:ea typeface="黑体" panose="02010609060101010101" pitchFamily="2" charset="-122"/>
            </a:endParaRPr>
          </a:p>
        </p:txBody>
      </p:sp>
      <p:sp>
        <p:nvSpPr>
          <p:cNvPr id="486420" name="右箭头 486419"/>
          <p:cNvSpPr/>
          <p:nvPr/>
        </p:nvSpPr>
        <p:spPr>
          <a:xfrm>
            <a:off x="2700338" y="4819650"/>
            <a:ext cx="629841" cy="435769"/>
          </a:xfrm>
          <a:prstGeom prst="rightArrow">
            <a:avLst>
              <a:gd name="adj1" fmla="val 50000"/>
              <a:gd name="adj2" fmla="val 36127"/>
            </a:avLst>
          </a:prstGeom>
          <a:solidFill>
            <a:schemeClr val="accent1"/>
          </a:solidFill>
          <a:ln w="9525" cap="flat" cmpd="sng">
            <a:solidFill>
              <a:srgbClr val="008080"/>
            </a:solidFill>
            <a:prstDash val="solid"/>
            <a:miter/>
            <a:headEnd type="none" w="med" len="med"/>
            <a:tailEnd type="none" w="med" len="med"/>
          </a:ln>
        </p:spPr>
        <p:txBody>
          <a:bodyPr anchor="t"/>
          <a:p>
            <a:pPr eaLnBrk="0" hangingPunct="0"/>
            <a:endParaRPr lang="zh-CN" altLang="en-US" sz="1350">
              <a:latin typeface="Arial" panose="020B0604020202020204" pitchFamily="34" charset="0"/>
              <a:ea typeface="宋体" panose="02010600030101010101" pitchFamily="2" charset="-122"/>
            </a:endParaRPr>
          </a:p>
        </p:txBody>
      </p:sp>
      <p:sp>
        <p:nvSpPr>
          <p:cNvPr id="486421" name="文本框 486420"/>
          <p:cNvSpPr txBox="1"/>
          <p:nvPr/>
        </p:nvSpPr>
        <p:spPr>
          <a:xfrm>
            <a:off x="6268641" y="4494610"/>
            <a:ext cx="1520428" cy="899160"/>
          </a:xfrm>
          <a:prstGeom prst="rect">
            <a:avLst/>
          </a:prstGeom>
          <a:noFill/>
          <a:ln w="155575" cap="flat" cmpd="tri">
            <a:solidFill>
              <a:srgbClr val="008080"/>
            </a:solidFill>
            <a:prstDash val="solid"/>
            <a:miter/>
            <a:headEnd type="none" w="med" len="med"/>
            <a:tailEnd type="none" w="med" len="med"/>
          </a:ln>
        </p:spPr>
        <p:txBody>
          <a:bodyPr anchor="t">
            <a:spAutoFit/>
          </a:bodyPr>
          <a:p>
            <a:pPr algn="ctr">
              <a:spcBef>
                <a:spcPct val="50000"/>
              </a:spcBef>
            </a:pPr>
            <a:r>
              <a:rPr lang="zh-CN" altLang="en-US" sz="2100" b="1" dirty="0">
                <a:solidFill>
                  <a:srgbClr val="0000FF"/>
                </a:solidFill>
                <a:latin typeface="Times New Roman" panose="02020603050405020304" pitchFamily="18" charset="0"/>
                <a:ea typeface="黑体" panose="02010609060101010101" pitchFamily="2" charset="-122"/>
              </a:rPr>
              <a:t>外在约束</a:t>
            </a:r>
            <a:endParaRPr lang="zh-CN" altLang="en-US" sz="2100" b="1" dirty="0">
              <a:solidFill>
                <a:srgbClr val="0000FF"/>
              </a:solidFill>
              <a:latin typeface="Times New Roman" panose="02020603050405020304" pitchFamily="18" charset="0"/>
              <a:ea typeface="黑体" panose="02010609060101010101" pitchFamily="2" charset="-122"/>
            </a:endParaRPr>
          </a:p>
          <a:p>
            <a:pPr algn="ctr">
              <a:spcBef>
                <a:spcPct val="50000"/>
              </a:spcBef>
            </a:pPr>
            <a:r>
              <a:rPr lang="zh-CN" altLang="en-US" sz="2100" b="1" dirty="0">
                <a:solidFill>
                  <a:srgbClr val="0000FF"/>
                </a:solidFill>
                <a:latin typeface="Times New Roman" panose="02020603050405020304" pitchFamily="18" charset="0"/>
                <a:ea typeface="黑体" panose="02010609060101010101" pitchFamily="2" charset="-122"/>
              </a:rPr>
              <a:t>他律</a:t>
            </a:r>
            <a:endParaRPr lang="zh-CN" altLang="en-US" sz="2100" b="1">
              <a:solidFill>
                <a:srgbClr val="0000FF"/>
              </a:solidFill>
              <a:latin typeface="Times New Roman" panose="02020603050405020304" pitchFamily="18" charset="0"/>
              <a:ea typeface="黑体" panose="02010609060101010101" pitchFamily="2" charset="-122"/>
            </a:endParaRPr>
          </a:p>
        </p:txBody>
      </p:sp>
      <p:sp>
        <p:nvSpPr>
          <p:cNvPr id="486422" name="右箭头 486421"/>
          <p:cNvSpPr/>
          <p:nvPr/>
        </p:nvSpPr>
        <p:spPr>
          <a:xfrm>
            <a:off x="5449491" y="4764881"/>
            <a:ext cx="628650" cy="435769"/>
          </a:xfrm>
          <a:prstGeom prst="rightArrow">
            <a:avLst>
              <a:gd name="adj1" fmla="val 50000"/>
              <a:gd name="adj2" fmla="val 36058"/>
            </a:avLst>
          </a:prstGeom>
          <a:solidFill>
            <a:schemeClr val="accent1"/>
          </a:solidFill>
          <a:ln w="9525" cap="flat" cmpd="sng">
            <a:solidFill>
              <a:srgbClr val="008080"/>
            </a:solidFill>
            <a:prstDash val="solid"/>
            <a:miter/>
            <a:headEnd type="none" w="med" len="med"/>
            <a:tailEnd type="none" w="med" len="med"/>
          </a:ln>
        </p:spPr>
        <p:txBody>
          <a:bodyPr anchor="t"/>
          <a:p>
            <a:pPr eaLnBrk="0" hangingPunct="0"/>
            <a:endParaRPr lang="zh-CN" altLang="en-US" sz="1350">
              <a:latin typeface="Arial" panose="020B0604020202020204" pitchFamily="34" charset="0"/>
              <a:ea typeface="宋体" panose="0201060003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6412"/>
                                        </p:tgtEl>
                                        <p:attrNameLst>
                                          <p:attrName>style.visibility</p:attrName>
                                        </p:attrNameLst>
                                      </p:cBhvr>
                                      <p:to>
                                        <p:strVal val="visible"/>
                                      </p:to>
                                    </p:set>
                                    <p:animEffect transition="in" filter="blinds(horizontal)">
                                      <p:cBhvr>
                                        <p:cTn id="7" dur="500"/>
                                        <p:tgtEl>
                                          <p:spTgt spid="4864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6413"/>
                                        </p:tgtEl>
                                        <p:attrNameLst>
                                          <p:attrName>style.visibility</p:attrName>
                                        </p:attrNameLst>
                                      </p:cBhvr>
                                      <p:to>
                                        <p:strVal val="visible"/>
                                      </p:to>
                                    </p:set>
                                    <p:animEffect transition="in" filter="dissolve">
                                      <p:cBhvr>
                                        <p:cTn id="12" dur="500"/>
                                        <p:tgtEl>
                                          <p:spTgt spid="4864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86415"/>
                                        </p:tgtEl>
                                        <p:attrNameLst>
                                          <p:attrName>style.visibility</p:attrName>
                                        </p:attrNameLst>
                                      </p:cBhvr>
                                      <p:to>
                                        <p:strVal val="visible"/>
                                      </p:to>
                                    </p:set>
                                    <p:anim calcmode="lin" valueType="num">
                                      <p:cBhvr additive="base">
                                        <p:cTn id="17" dur="500" fill="hold"/>
                                        <p:tgtEl>
                                          <p:spTgt spid="486415"/>
                                        </p:tgtEl>
                                        <p:attrNameLst>
                                          <p:attrName>ppt_x</p:attrName>
                                        </p:attrNameLst>
                                      </p:cBhvr>
                                      <p:tavLst>
                                        <p:tav tm="0">
                                          <p:val>
                                            <p:strVal val="0-#ppt_w/2"/>
                                          </p:val>
                                        </p:tav>
                                        <p:tav tm="100000">
                                          <p:val>
                                            <p:strVal val="#ppt_x"/>
                                          </p:val>
                                        </p:tav>
                                      </p:tavLst>
                                    </p:anim>
                                    <p:anim calcmode="lin" valueType="num">
                                      <p:cBhvr additive="base">
                                        <p:cTn id="18" dur="500" fill="hold"/>
                                        <p:tgtEl>
                                          <p:spTgt spid="4864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86414"/>
                                        </p:tgtEl>
                                        <p:attrNameLst>
                                          <p:attrName>style.visibility</p:attrName>
                                        </p:attrNameLst>
                                      </p:cBhvr>
                                      <p:to>
                                        <p:strVal val="visible"/>
                                      </p:to>
                                    </p:set>
                                    <p:animEffect transition="in" filter="dissolve">
                                      <p:cBhvr>
                                        <p:cTn id="23" dur="500"/>
                                        <p:tgtEl>
                                          <p:spTgt spid="4864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486417"/>
                                        </p:tgtEl>
                                        <p:attrNameLst>
                                          <p:attrName>style.visibility</p:attrName>
                                        </p:attrNameLst>
                                      </p:cBhvr>
                                      <p:to>
                                        <p:strVal val="visible"/>
                                      </p:to>
                                    </p:set>
                                    <p:anim calcmode="lin" valueType="num">
                                      <p:cBhvr additive="base">
                                        <p:cTn id="28" dur="500" fill="hold"/>
                                        <p:tgtEl>
                                          <p:spTgt spid="486417"/>
                                        </p:tgtEl>
                                        <p:attrNameLst>
                                          <p:attrName>ppt_x</p:attrName>
                                        </p:attrNameLst>
                                      </p:cBhvr>
                                      <p:tavLst>
                                        <p:tav tm="0">
                                          <p:val>
                                            <p:strVal val="0-#ppt_w/2"/>
                                          </p:val>
                                        </p:tav>
                                        <p:tav tm="100000">
                                          <p:val>
                                            <p:strVal val="#ppt_x"/>
                                          </p:val>
                                        </p:tav>
                                      </p:tavLst>
                                    </p:anim>
                                    <p:anim calcmode="lin" valueType="num">
                                      <p:cBhvr additive="base">
                                        <p:cTn id="29" dur="500" fill="hold"/>
                                        <p:tgtEl>
                                          <p:spTgt spid="48641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86416"/>
                                        </p:tgtEl>
                                        <p:attrNameLst>
                                          <p:attrName>style.visibility</p:attrName>
                                        </p:attrNameLst>
                                      </p:cBhvr>
                                      <p:to>
                                        <p:strVal val="visible"/>
                                      </p:to>
                                    </p:set>
                                    <p:animEffect transition="in" filter="dissolve">
                                      <p:cBhvr>
                                        <p:cTn id="34" dur="500"/>
                                        <p:tgtEl>
                                          <p:spTgt spid="48641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86418"/>
                                        </p:tgtEl>
                                        <p:attrNameLst>
                                          <p:attrName>style.visibility</p:attrName>
                                        </p:attrNameLst>
                                      </p:cBhvr>
                                      <p:to>
                                        <p:strVal val="visible"/>
                                      </p:to>
                                    </p:set>
                                    <p:animEffect transition="in" filter="dissolve">
                                      <p:cBhvr>
                                        <p:cTn id="39" dur="500"/>
                                        <p:tgtEl>
                                          <p:spTgt spid="486418"/>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486420"/>
                                        </p:tgtEl>
                                        <p:attrNameLst>
                                          <p:attrName>style.visibility</p:attrName>
                                        </p:attrNameLst>
                                      </p:cBhvr>
                                      <p:to>
                                        <p:strVal val="visible"/>
                                      </p:to>
                                    </p:set>
                                    <p:anim calcmode="lin" valueType="num">
                                      <p:cBhvr additive="base">
                                        <p:cTn id="44" dur="500" fill="hold"/>
                                        <p:tgtEl>
                                          <p:spTgt spid="486420"/>
                                        </p:tgtEl>
                                        <p:attrNameLst>
                                          <p:attrName>ppt_x</p:attrName>
                                        </p:attrNameLst>
                                      </p:cBhvr>
                                      <p:tavLst>
                                        <p:tav tm="0">
                                          <p:val>
                                            <p:strVal val="0-#ppt_w/2"/>
                                          </p:val>
                                        </p:tav>
                                        <p:tav tm="100000">
                                          <p:val>
                                            <p:strVal val="#ppt_x"/>
                                          </p:val>
                                        </p:tav>
                                      </p:tavLst>
                                    </p:anim>
                                    <p:anim calcmode="lin" valueType="num">
                                      <p:cBhvr additive="base">
                                        <p:cTn id="45" dur="500" fill="hold"/>
                                        <p:tgtEl>
                                          <p:spTgt spid="486420"/>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86419"/>
                                        </p:tgtEl>
                                        <p:attrNameLst>
                                          <p:attrName>style.visibility</p:attrName>
                                        </p:attrNameLst>
                                      </p:cBhvr>
                                      <p:to>
                                        <p:strVal val="visible"/>
                                      </p:to>
                                    </p:set>
                                    <p:animEffect transition="in" filter="dissolve">
                                      <p:cBhvr>
                                        <p:cTn id="50" dur="500"/>
                                        <p:tgtEl>
                                          <p:spTgt spid="48641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86422"/>
                                        </p:tgtEl>
                                        <p:attrNameLst>
                                          <p:attrName>style.visibility</p:attrName>
                                        </p:attrNameLst>
                                      </p:cBhvr>
                                      <p:to>
                                        <p:strVal val="visible"/>
                                      </p:to>
                                    </p:set>
                                    <p:anim calcmode="lin" valueType="num">
                                      <p:cBhvr additive="base">
                                        <p:cTn id="55" dur="500" fill="hold"/>
                                        <p:tgtEl>
                                          <p:spTgt spid="486422"/>
                                        </p:tgtEl>
                                        <p:attrNameLst>
                                          <p:attrName>ppt_x</p:attrName>
                                        </p:attrNameLst>
                                      </p:cBhvr>
                                      <p:tavLst>
                                        <p:tav tm="0">
                                          <p:val>
                                            <p:strVal val="0-#ppt_w/2"/>
                                          </p:val>
                                        </p:tav>
                                        <p:tav tm="100000">
                                          <p:val>
                                            <p:strVal val="#ppt_x"/>
                                          </p:val>
                                        </p:tav>
                                      </p:tavLst>
                                    </p:anim>
                                    <p:anim calcmode="lin" valueType="num">
                                      <p:cBhvr additive="base">
                                        <p:cTn id="56" dur="500" fill="hold"/>
                                        <p:tgtEl>
                                          <p:spTgt spid="48642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486421"/>
                                        </p:tgtEl>
                                        <p:attrNameLst>
                                          <p:attrName>style.visibility</p:attrName>
                                        </p:attrNameLst>
                                      </p:cBhvr>
                                      <p:to>
                                        <p:strVal val="visible"/>
                                      </p:to>
                                    </p:set>
                                    <p:animEffect transition="in" filter="dissolve">
                                      <p:cBhvr>
                                        <p:cTn id="61" dur="500"/>
                                        <p:tgtEl>
                                          <p:spTgt spid="486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12" grpId="0"/>
      <p:bldP spid="486413" grpId="0" bldLvl="0" animBg="1"/>
      <p:bldP spid="486414" grpId="0" bldLvl="0" animBg="1"/>
      <p:bldP spid="486416" grpId="0" bldLvl="0" animBg="1"/>
      <p:bldP spid="486418" grpId="0" bldLvl="0" animBg="1"/>
      <p:bldP spid="486419" grpId="0" bldLvl="0" animBg="1"/>
      <p:bldP spid="486421"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2465" name="图片 286721" descr="kuang271"/>
          <p:cNvPicPr>
            <a:picLocks noChangeAspect="1"/>
          </p:cNvPicPr>
          <p:nvPr/>
        </p:nvPicPr>
        <p:blipFill>
          <a:blip r:embed="rId1">
            <a:clrChange>
              <a:clrFrom>
                <a:srgbClr val="FFFFFF"/>
              </a:clrFrom>
              <a:clrTo>
                <a:srgbClr val="FFFFFF">
                  <a:alpha val="0"/>
                </a:srgbClr>
              </a:clrTo>
            </a:clrChange>
          </a:blip>
          <a:stretch>
            <a:fillRect/>
          </a:stretch>
        </p:blipFill>
        <p:spPr>
          <a:xfrm>
            <a:off x="1120379" y="1052513"/>
            <a:ext cx="4477940" cy="851297"/>
          </a:xfrm>
          <a:prstGeom prst="rect">
            <a:avLst/>
          </a:prstGeom>
          <a:noFill/>
          <a:ln w="9525">
            <a:noFill/>
          </a:ln>
        </p:spPr>
      </p:pic>
      <p:sp>
        <p:nvSpPr>
          <p:cNvPr id="62466" name="矩形 286722"/>
          <p:cNvSpPr/>
          <p:nvPr/>
        </p:nvSpPr>
        <p:spPr>
          <a:xfrm>
            <a:off x="1704975" y="1322785"/>
            <a:ext cx="3299222" cy="339725"/>
          </a:xfrm>
          <a:prstGeom prst="rect">
            <a:avLst/>
          </a:prstGeom>
          <a:noFill/>
          <a:ln w="9525">
            <a:noFill/>
          </a:ln>
        </p:spPr>
        <p:txBody>
          <a:bodyPr anchor="t">
            <a:spAutoFit/>
          </a:bodyPr>
          <a:p>
            <a:pPr>
              <a:lnSpc>
                <a:spcPct val="90000"/>
              </a:lnSpc>
              <a:spcBef>
                <a:spcPct val="20000"/>
              </a:spcBef>
              <a:buFont typeface="Wingdings" panose="05000000000000000000" pitchFamily="2" charset="2"/>
            </a:pPr>
            <a:r>
              <a:rPr lang="en-US" altLang="zh-CN" sz="1800" b="1">
                <a:solidFill>
                  <a:srgbClr val="0000FF"/>
                </a:solidFill>
                <a:latin typeface="黑体" panose="02010609060101010101" pitchFamily="2" charset="-122"/>
                <a:ea typeface="黑体" panose="02010609060101010101" pitchFamily="2" charset="-122"/>
              </a:rPr>
              <a:t>3</a:t>
            </a:r>
            <a:r>
              <a:rPr lang="zh-CN" altLang="en-US" sz="1800" b="1" dirty="0">
                <a:solidFill>
                  <a:srgbClr val="0000FF"/>
                </a:solidFill>
                <a:latin typeface="黑体" panose="02010609060101010101" pitchFamily="2" charset="-122"/>
                <a:ea typeface="黑体" panose="02010609060101010101" pitchFamily="2" charset="-122"/>
              </a:rPr>
              <a:t>、孔子的思想：中庸之道</a:t>
            </a:r>
            <a:endParaRPr lang="zh-CN" altLang="en-US" sz="1800" b="1" dirty="0">
              <a:solidFill>
                <a:srgbClr val="FF0000"/>
              </a:solidFill>
              <a:latin typeface="黑体" panose="02010609060101010101" pitchFamily="2" charset="-122"/>
              <a:ea typeface="黑体" panose="02010609060101010101" pitchFamily="2" charset="-122"/>
            </a:endParaRPr>
          </a:p>
        </p:txBody>
      </p:sp>
      <p:sp>
        <p:nvSpPr>
          <p:cNvPr id="62467" name="椭圆 286723"/>
          <p:cNvSpPr/>
          <p:nvPr/>
        </p:nvSpPr>
        <p:spPr>
          <a:xfrm>
            <a:off x="1238250" y="2544366"/>
            <a:ext cx="934641" cy="82153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r>
              <a:rPr lang="zh-CN" altLang="en-US" sz="3600" b="1" dirty="0">
                <a:latin typeface="Arial" panose="020B0604020202020204" pitchFamily="34" charset="0"/>
                <a:ea typeface="黑体" panose="02010609060101010101" pitchFamily="2" charset="-122"/>
              </a:rPr>
              <a:t>仁</a:t>
            </a:r>
            <a:endParaRPr lang="zh-CN" altLang="en-US" sz="3600" b="1" dirty="0">
              <a:latin typeface="Arial" panose="020B0604020202020204" pitchFamily="34" charset="0"/>
              <a:ea typeface="黑体" panose="02010609060101010101" pitchFamily="2" charset="-122"/>
            </a:endParaRPr>
          </a:p>
        </p:txBody>
      </p:sp>
      <p:sp>
        <p:nvSpPr>
          <p:cNvPr id="62468" name="直接连接符 286724"/>
          <p:cNvSpPr/>
          <p:nvPr/>
        </p:nvSpPr>
        <p:spPr>
          <a:xfrm>
            <a:off x="2290763" y="3050381"/>
            <a:ext cx="4152900" cy="0"/>
          </a:xfrm>
          <a:prstGeom prst="line">
            <a:avLst/>
          </a:prstGeom>
          <a:ln w="57150" cap="flat" cmpd="sng">
            <a:solidFill>
              <a:srgbClr val="008080"/>
            </a:solidFill>
            <a:prstDash val="solid"/>
            <a:round/>
            <a:headEnd type="triangle" w="med" len="med"/>
            <a:tailEnd type="triangle" w="med" len="med"/>
          </a:ln>
        </p:spPr>
      </p:sp>
      <p:sp>
        <p:nvSpPr>
          <p:cNvPr id="62469" name="椭圆 286725"/>
          <p:cNvSpPr/>
          <p:nvPr/>
        </p:nvSpPr>
        <p:spPr>
          <a:xfrm>
            <a:off x="6503194" y="2544366"/>
            <a:ext cx="934641" cy="82153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r>
              <a:rPr lang="zh-CN" altLang="en-US" sz="3600" b="1" dirty="0">
                <a:latin typeface="Arial" panose="020B0604020202020204" pitchFamily="34" charset="0"/>
                <a:ea typeface="黑体" panose="02010609060101010101" pitchFamily="2" charset="-122"/>
              </a:rPr>
              <a:t>礼</a:t>
            </a:r>
            <a:endParaRPr lang="zh-CN" altLang="en-US" sz="3600" b="1" dirty="0">
              <a:latin typeface="Arial" panose="020B0604020202020204" pitchFamily="34" charset="0"/>
              <a:ea typeface="黑体" panose="02010609060101010101" pitchFamily="2" charset="-122"/>
            </a:endParaRPr>
          </a:p>
        </p:txBody>
      </p:sp>
      <p:sp>
        <p:nvSpPr>
          <p:cNvPr id="62470" name="文本框 286726"/>
          <p:cNvSpPr txBox="1"/>
          <p:nvPr/>
        </p:nvSpPr>
        <p:spPr>
          <a:xfrm>
            <a:off x="2577148" y="2294335"/>
            <a:ext cx="551815" cy="864394"/>
          </a:xfrm>
          <a:prstGeom prst="rect">
            <a:avLst/>
          </a:prstGeom>
          <a:noFill/>
          <a:ln w="9525">
            <a:noFill/>
          </a:ln>
        </p:spPr>
        <p:txBody>
          <a:bodyPr vert="eaVert" anchor="t">
            <a:spAutoFit/>
          </a:bodyPr>
          <a:p>
            <a:pPr>
              <a:spcBef>
                <a:spcPct val="50000"/>
              </a:spcBef>
            </a:pPr>
            <a:r>
              <a:rPr lang="zh-CN" altLang="en-US" sz="2400" b="1" dirty="0">
                <a:latin typeface="Arial" panose="020B0604020202020204" pitchFamily="34" charset="0"/>
                <a:ea typeface="黑体" panose="02010609060101010101" pitchFamily="2" charset="-122"/>
              </a:rPr>
              <a:t>爱人</a:t>
            </a:r>
            <a:endParaRPr lang="zh-CN" altLang="en-US" sz="2400" b="1" dirty="0">
              <a:latin typeface="Arial" panose="020B0604020202020204" pitchFamily="34" charset="0"/>
              <a:ea typeface="黑体" panose="02010609060101010101" pitchFamily="2" charset="-122"/>
            </a:endParaRPr>
          </a:p>
        </p:txBody>
      </p:sp>
      <p:sp>
        <p:nvSpPr>
          <p:cNvPr id="62471" name="文本框 286727"/>
          <p:cNvSpPr txBox="1"/>
          <p:nvPr/>
        </p:nvSpPr>
        <p:spPr>
          <a:xfrm>
            <a:off x="3185557" y="2345531"/>
            <a:ext cx="551815" cy="864394"/>
          </a:xfrm>
          <a:prstGeom prst="rect">
            <a:avLst/>
          </a:prstGeom>
          <a:noFill/>
          <a:ln w="9525">
            <a:noFill/>
          </a:ln>
        </p:spPr>
        <p:txBody>
          <a:bodyPr vert="eaVert" anchor="t">
            <a:spAutoFit/>
          </a:bodyPr>
          <a:p>
            <a:pPr>
              <a:spcBef>
                <a:spcPct val="50000"/>
              </a:spcBef>
            </a:pPr>
            <a:r>
              <a:rPr lang="zh-CN" altLang="en-US" sz="2400" b="1" dirty="0">
                <a:latin typeface="Arial" panose="020B0604020202020204" pitchFamily="34" charset="0"/>
                <a:ea typeface="黑体" panose="02010609060101010101" pitchFamily="2" charset="-122"/>
              </a:rPr>
              <a:t>忠恕</a:t>
            </a:r>
            <a:endParaRPr lang="zh-CN" altLang="en-US" sz="2400" b="1" dirty="0">
              <a:latin typeface="Arial" panose="020B0604020202020204" pitchFamily="34" charset="0"/>
              <a:ea typeface="黑体" panose="02010609060101010101" pitchFamily="2" charset="-122"/>
            </a:endParaRPr>
          </a:p>
        </p:txBody>
      </p:sp>
      <p:sp>
        <p:nvSpPr>
          <p:cNvPr id="62472" name="文本框 286728"/>
          <p:cNvSpPr txBox="1"/>
          <p:nvPr/>
        </p:nvSpPr>
        <p:spPr>
          <a:xfrm>
            <a:off x="3486309" y="1797844"/>
            <a:ext cx="921385" cy="1296591"/>
          </a:xfrm>
          <a:prstGeom prst="rect">
            <a:avLst/>
          </a:prstGeom>
          <a:noFill/>
          <a:ln w="9525">
            <a:noFill/>
          </a:ln>
        </p:spPr>
        <p:txBody>
          <a:bodyPr vert="eaVert" anchor="t">
            <a:spAutoFit/>
          </a:bodyPr>
          <a:p>
            <a:pPr>
              <a:spcBef>
                <a:spcPct val="50000"/>
              </a:spcBef>
            </a:pPr>
            <a:r>
              <a:rPr lang="zh-CN" altLang="en-US" sz="2400" b="1" dirty="0">
                <a:latin typeface="Arial" panose="020B0604020202020204" pitchFamily="34" charset="0"/>
                <a:ea typeface="黑体" panose="02010609060101010101" pitchFamily="2" charset="-122"/>
              </a:rPr>
              <a:t>为政以德</a:t>
            </a:r>
            <a:endParaRPr lang="zh-CN" altLang="en-US" sz="2400" b="1" dirty="0">
              <a:latin typeface="Arial" panose="020B0604020202020204" pitchFamily="34" charset="0"/>
              <a:ea typeface="黑体" panose="02010609060101010101" pitchFamily="2" charset="-122"/>
            </a:endParaRPr>
          </a:p>
        </p:txBody>
      </p:sp>
      <p:sp>
        <p:nvSpPr>
          <p:cNvPr id="62473" name="文本框 286729"/>
          <p:cNvSpPr txBox="1"/>
          <p:nvPr/>
        </p:nvSpPr>
        <p:spPr>
          <a:xfrm>
            <a:off x="4644787" y="1740694"/>
            <a:ext cx="921385" cy="1296591"/>
          </a:xfrm>
          <a:prstGeom prst="rect">
            <a:avLst/>
          </a:prstGeom>
          <a:noFill/>
          <a:ln w="9525">
            <a:noFill/>
          </a:ln>
        </p:spPr>
        <p:txBody>
          <a:bodyPr vert="eaVert" anchor="t">
            <a:spAutoFit/>
          </a:bodyPr>
          <a:p>
            <a:pPr>
              <a:spcBef>
                <a:spcPct val="50000"/>
              </a:spcBef>
            </a:pPr>
            <a:r>
              <a:rPr lang="zh-CN" altLang="en-US" sz="2400" b="1" dirty="0">
                <a:latin typeface="Arial" panose="020B0604020202020204" pitchFamily="34" charset="0"/>
                <a:ea typeface="黑体" panose="02010609060101010101" pitchFamily="2" charset="-122"/>
              </a:rPr>
              <a:t>克已复礼</a:t>
            </a:r>
            <a:endParaRPr lang="zh-CN" altLang="en-US" sz="2400" b="1" dirty="0">
              <a:latin typeface="Arial" panose="020B0604020202020204" pitchFamily="34" charset="0"/>
              <a:ea typeface="黑体" panose="02010609060101010101" pitchFamily="2" charset="-122"/>
            </a:endParaRPr>
          </a:p>
        </p:txBody>
      </p:sp>
      <p:sp>
        <p:nvSpPr>
          <p:cNvPr id="62474" name="文本框 286730"/>
          <p:cNvSpPr txBox="1"/>
          <p:nvPr/>
        </p:nvSpPr>
        <p:spPr>
          <a:xfrm>
            <a:off x="5483464" y="2334816"/>
            <a:ext cx="551815" cy="1296590"/>
          </a:xfrm>
          <a:prstGeom prst="rect">
            <a:avLst/>
          </a:prstGeom>
          <a:noFill/>
          <a:ln w="9525">
            <a:noFill/>
          </a:ln>
        </p:spPr>
        <p:txBody>
          <a:bodyPr vert="eaVert" anchor="t">
            <a:spAutoFit/>
          </a:bodyPr>
          <a:p>
            <a:pPr>
              <a:spcBef>
                <a:spcPct val="50000"/>
              </a:spcBef>
            </a:pPr>
            <a:r>
              <a:rPr lang="zh-CN" altLang="en-US" sz="2400" b="1" dirty="0">
                <a:latin typeface="Arial" panose="020B0604020202020204" pitchFamily="34" charset="0"/>
                <a:ea typeface="黑体" panose="02010609060101010101" pitchFamily="2" charset="-122"/>
              </a:rPr>
              <a:t>正名</a:t>
            </a:r>
            <a:endParaRPr lang="zh-CN" altLang="en-US" sz="2400" b="1" dirty="0">
              <a:latin typeface="Arial" panose="020B0604020202020204" pitchFamily="34" charset="0"/>
              <a:ea typeface="黑体" panose="02010609060101010101" pitchFamily="2" charset="-122"/>
            </a:endParaRPr>
          </a:p>
        </p:txBody>
      </p:sp>
      <p:sp>
        <p:nvSpPr>
          <p:cNvPr id="286732" name="椭圆 286731"/>
          <p:cNvSpPr/>
          <p:nvPr/>
        </p:nvSpPr>
        <p:spPr>
          <a:xfrm>
            <a:off x="3221831" y="3429000"/>
            <a:ext cx="2227660" cy="48577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r>
              <a:rPr lang="zh-CN" altLang="en-US" sz="3000" b="1" dirty="0">
                <a:solidFill>
                  <a:srgbClr val="FF0000"/>
                </a:solidFill>
                <a:latin typeface="Arial" panose="020B0604020202020204" pitchFamily="34" charset="0"/>
                <a:ea typeface="黑体" panose="02010609060101010101" pitchFamily="2" charset="-122"/>
              </a:rPr>
              <a:t>中庸</a:t>
            </a:r>
            <a:endParaRPr lang="zh-CN" altLang="en-US" sz="3000" b="1" dirty="0">
              <a:solidFill>
                <a:srgbClr val="FF0000"/>
              </a:solidFill>
              <a:latin typeface="Arial" panose="020B0604020202020204" pitchFamily="34" charset="0"/>
              <a:ea typeface="黑体" panose="02010609060101010101" pitchFamily="2" charset="-122"/>
            </a:endParaRPr>
          </a:p>
        </p:txBody>
      </p:sp>
      <p:sp>
        <p:nvSpPr>
          <p:cNvPr id="286733" name="直接连接符 286732"/>
          <p:cNvSpPr/>
          <p:nvPr/>
        </p:nvSpPr>
        <p:spPr>
          <a:xfrm>
            <a:off x="2407444" y="3105150"/>
            <a:ext cx="1287066" cy="539354"/>
          </a:xfrm>
          <a:prstGeom prst="line">
            <a:avLst/>
          </a:prstGeom>
          <a:ln w="57150" cap="flat" cmpd="sng">
            <a:solidFill>
              <a:srgbClr val="008080"/>
            </a:solidFill>
            <a:prstDash val="solid"/>
            <a:round/>
            <a:headEnd type="none" w="med" len="med"/>
            <a:tailEnd type="triangle" w="med" len="med"/>
          </a:ln>
        </p:spPr>
      </p:sp>
      <p:sp>
        <p:nvSpPr>
          <p:cNvPr id="286734" name="直接连接符 286733"/>
          <p:cNvSpPr/>
          <p:nvPr/>
        </p:nvSpPr>
        <p:spPr>
          <a:xfrm flipH="1">
            <a:off x="5098256" y="3050381"/>
            <a:ext cx="1287066" cy="540544"/>
          </a:xfrm>
          <a:prstGeom prst="line">
            <a:avLst/>
          </a:prstGeom>
          <a:ln w="57150" cap="flat" cmpd="sng">
            <a:solidFill>
              <a:srgbClr val="008080"/>
            </a:solidFill>
            <a:prstDash val="solid"/>
            <a:round/>
            <a:headEnd type="none" w="med" len="med"/>
            <a:tailEnd type="triangle" w="med" len="med"/>
          </a:ln>
        </p:spPr>
      </p:sp>
      <p:sp>
        <p:nvSpPr>
          <p:cNvPr id="286735" name="文本框 286734"/>
          <p:cNvSpPr txBox="1"/>
          <p:nvPr/>
        </p:nvSpPr>
        <p:spPr>
          <a:xfrm>
            <a:off x="1223963" y="3943350"/>
            <a:ext cx="6736556" cy="1568450"/>
          </a:xfrm>
          <a:prstGeom prst="rect">
            <a:avLst/>
          </a:prstGeom>
          <a:noFill/>
          <a:ln w="38100" cap="flat" cmpd="sng">
            <a:solidFill>
              <a:schemeClr val="tx1"/>
            </a:solidFill>
            <a:prstDash val="sysDot"/>
            <a:miter/>
            <a:headEnd type="none" w="med" len="med"/>
            <a:tailEnd type="none" w="med" len="med"/>
          </a:ln>
        </p:spPr>
        <p:txBody>
          <a:bodyPr anchor="t">
            <a:spAutoFit/>
          </a:bodyPr>
          <a:p>
            <a:pPr>
              <a:spcBef>
                <a:spcPct val="50000"/>
              </a:spcBef>
            </a:pPr>
            <a:r>
              <a:rPr lang="zh-CN" altLang="en-US" sz="2400" b="1" dirty="0">
                <a:solidFill>
                  <a:srgbClr val="0000FF"/>
                </a:solidFill>
                <a:latin typeface="楷体_GB2312" pitchFamily="49" charset="-122"/>
                <a:ea typeface="楷体_GB2312" pitchFamily="49" charset="-122"/>
              </a:rPr>
              <a:t>君子劳而不怨、欲而不贪、泰而不骄、威而不猛            </a:t>
            </a:r>
            <a:br>
              <a:rPr lang="zh-CN" altLang="en-US" sz="2400" b="1" dirty="0">
                <a:solidFill>
                  <a:srgbClr val="0000FF"/>
                </a:solidFill>
                <a:latin typeface="楷体_GB2312" pitchFamily="49" charset="-122"/>
                <a:ea typeface="楷体_GB2312" pitchFamily="49" charset="-122"/>
              </a:rPr>
            </a:br>
            <a:r>
              <a:rPr lang="zh-CN" altLang="en-US" sz="2400" b="1" dirty="0">
                <a:solidFill>
                  <a:srgbClr val="0000FF"/>
                </a:solidFill>
                <a:latin typeface="楷体_GB2312" pitchFamily="49" charset="-122"/>
                <a:ea typeface="楷体_GB2312" pitchFamily="49" charset="-122"/>
              </a:rPr>
              <a:t>君子</a:t>
            </a:r>
            <a:r>
              <a:rPr lang="zh-CN" altLang="en-US" sz="2400" b="1" dirty="0">
                <a:solidFill>
                  <a:srgbClr val="FF0000"/>
                </a:solidFill>
                <a:latin typeface="楷体_GB2312" pitchFamily="49" charset="-122"/>
                <a:ea typeface="楷体_GB2312" pitchFamily="49" charset="-122"/>
              </a:rPr>
              <a:t>中庸</a:t>
            </a:r>
            <a:r>
              <a:rPr lang="zh-CN" altLang="en-US" sz="2400" b="1" dirty="0">
                <a:solidFill>
                  <a:srgbClr val="0000FF"/>
                </a:solidFill>
                <a:latin typeface="楷体_GB2312" pitchFamily="49" charset="-122"/>
                <a:ea typeface="楷体_GB2312" pitchFamily="49" charset="-122"/>
              </a:rPr>
              <a:t>，和为贵</a:t>
            </a:r>
            <a:br>
              <a:rPr lang="zh-CN" altLang="en-US" sz="2400" b="1" dirty="0">
                <a:solidFill>
                  <a:srgbClr val="0000FF"/>
                </a:solidFill>
                <a:latin typeface="楷体_GB2312" pitchFamily="49" charset="-122"/>
                <a:ea typeface="楷体_GB2312" pitchFamily="49" charset="-122"/>
              </a:rPr>
            </a:br>
            <a:r>
              <a:rPr lang="zh-CN" altLang="en-US" sz="2400" b="1" dirty="0">
                <a:solidFill>
                  <a:srgbClr val="0000FF"/>
                </a:solidFill>
                <a:latin typeface="楷体_GB2312" pitchFamily="49" charset="-122"/>
                <a:ea typeface="楷体_GB2312" pitchFamily="49" charset="-122"/>
              </a:rPr>
              <a:t>君子和而不同，小人同而不和          </a:t>
            </a:r>
            <a:br>
              <a:rPr lang="zh-CN" altLang="en-US" sz="2400" b="1" dirty="0">
                <a:solidFill>
                  <a:srgbClr val="0000FF"/>
                </a:solidFill>
                <a:latin typeface="楷体_GB2312" pitchFamily="49" charset="-122"/>
                <a:ea typeface="楷体_GB2312" pitchFamily="49" charset="-122"/>
              </a:rPr>
            </a:br>
            <a:r>
              <a:rPr lang="zh-CN" altLang="en-US" sz="2400" b="1" dirty="0">
                <a:solidFill>
                  <a:srgbClr val="0000FF"/>
                </a:solidFill>
                <a:latin typeface="楷体_GB2312" pitchFamily="49" charset="-122"/>
                <a:ea typeface="楷体_GB2312" pitchFamily="49" charset="-122"/>
              </a:rPr>
              <a:t>君子矜而不争，群而不党</a:t>
            </a:r>
            <a:endParaRPr lang="zh-CN" altLang="en-US" sz="2400" b="1" dirty="0">
              <a:solidFill>
                <a:srgbClr val="0000FF"/>
              </a:solidFill>
              <a:latin typeface="楷体_GB2312" pitchFamily="49" charset="-122"/>
              <a:ea typeface="楷体_GB2312" pitchFamily="49" charset="-122"/>
            </a:endParaRPr>
          </a:p>
        </p:txBody>
      </p:sp>
      <p:sp>
        <p:nvSpPr>
          <p:cNvPr id="286736" name="文本框 286735"/>
          <p:cNvSpPr txBox="1"/>
          <p:nvPr/>
        </p:nvSpPr>
        <p:spPr>
          <a:xfrm>
            <a:off x="1007269" y="3914775"/>
            <a:ext cx="7119938" cy="1808480"/>
          </a:xfrm>
          <a:prstGeom prst="rect">
            <a:avLst/>
          </a:prstGeom>
          <a:noFill/>
          <a:ln w="38100" cap="flat" cmpd="sng">
            <a:solidFill>
              <a:srgbClr val="CC3300"/>
            </a:solidFill>
            <a:prstDash val="lgDash"/>
            <a:miter/>
            <a:headEnd type="none" w="med" len="med"/>
            <a:tailEnd type="none" w="med" len="med"/>
          </a:ln>
        </p:spPr>
        <p:txBody>
          <a:bodyPr anchor="t">
            <a:spAutoFit/>
          </a:bodyPr>
          <a:p>
            <a:pPr>
              <a:spcBef>
                <a:spcPct val="20000"/>
              </a:spcBef>
            </a:pPr>
            <a:r>
              <a:rPr lang="zh-CN" altLang="en-US" sz="1800" b="1" dirty="0">
                <a:solidFill>
                  <a:srgbClr val="FF3300"/>
                </a:solidFill>
                <a:latin typeface="Arial" panose="020B0604020202020204" pitchFamily="34" charset="0"/>
                <a:ea typeface="黑体" panose="02010609060101010101" pitchFamily="2" charset="-122"/>
              </a:rPr>
              <a:t>对个人而言，</a:t>
            </a:r>
            <a:r>
              <a:rPr lang="zh-CN" altLang="en-US" sz="1800" b="1" dirty="0">
                <a:solidFill>
                  <a:srgbClr val="0000FF"/>
                </a:solidFill>
                <a:latin typeface="Arial" panose="020B0604020202020204" pitchFamily="34" charset="0"/>
                <a:ea typeface="黑体" panose="02010609060101010101" pitchFamily="2" charset="-122"/>
              </a:rPr>
              <a:t>是指掌握分寸，不偏不倚，既不保守也不过分，恰到好处的处理问题，它是为人处世的方法论，道德修养的最高境界。</a:t>
            </a:r>
            <a:endParaRPr lang="zh-CN" altLang="en-US" sz="1800" b="1" dirty="0">
              <a:solidFill>
                <a:srgbClr val="0000FF"/>
              </a:solidFill>
              <a:latin typeface="Arial" panose="020B0604020202020204" pitchFamily="34" charset="0"/>
              <a:ea typeface="黑体" panose="02010609060101010101" pitchFamily="2" charset="-122"/>
            </a:endParaRPr>
          </a:p>
          <a:p>
            <a:pPr>
              <a:spcBef>
                <a:spcPct val="20000"/>
              </a:spcBef>
            </a:pPr>
            <a:r>
              <a:rPr lang="zh-CN" altLang="en-US" sz="1800" b="1" dirty="0">
                <a:solidFill>
                  <a:srgbClr val="FF3300"/>
                </a:solidFill>
                <a:latin typeface="Arial" panose="020B0604020202020204" pitchFamily="34" charset="0"/>
                <a:ea typeface="黑体" panose="02010609060101010101" pitchFamily="2" charset="-122"/>
              </a:rPr>
              <a:t>对社会而言，</a:t>
            </a:r>
            <a:r>
              <a:rPr lang="zh-CN" altLang="en-US" sz="1800" b="1" dirty="0">
                <a:solidFill>
                  <a:srgbClr val="0000FF"/>
                </a:solidFill>
                <a:latin typeface="Arial" panose="020B0604020202020204" pitchFamily="34" charset="0"/>
                <a:ea typeface="黑体" panose="02010609060101010101" pitchFamily="2" charset="-122"/>
              </a:rPr>
              <a:t>一方面社会依礼而有严格的等级和上下尊卑的界限；另一方面，社会依仁而使人人有爱心，能够推已及人，不使有差别的等级走向对抗。在孔子看来，这样的社会是一个既有差别又具温情的社会。</a:t>
            </a:r>
            <a:endParaRPr lang="zh-CN" altLang="en-US" sz="1800" b="1" dirty="0">
              <a:solidFill>
                <a:srgbClr val="0000FF"/>
              </a:solidFill>
              <a:latin typeface="Arial" panose="020B0604020202020204" pitchFamily="34" charset="0"/>
              <a:ea typeface="黑体" panose="0201060906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33"/>
                                        </p:tgtEl>
                                        <p:attrNameLst>
                                          <p:attrName>style.visibility</p:attrName>
                                        </p:attrNameLst>
                                      </p:cBhvr>
                                      <p:to>
                                        <p:strVal val="visible"/>
                                      </p:to>
                                    </p:set>
                                    <p:animEffect transition="in" filter="blinds(horizontal)">
                                      <p:cBhvr>
                                        <p:cTn id="7" dur="500"/>
                                        <p:tgtEl>
                                          <p:spTgt spid="286733"/>
                                        </p:tgtEl>
                                      </p:cBhvr>
                                    </p:animEffect>
                                  </p:childTnLst>
                                </p:cTn>
                              </p:par>
                              <p:par>
                                <p:cTn id="8" presetID="3" presetClass="entr" presetSubtype="10" fill="hold" nodeType="withEffect">
                                  <p:stCondLst>
                                    <p:cond delay="0"/>
                                  </p:stCondLst>
                                  <p:childTnLst>
                                    <p:set>
                                      <p:cBhvr>
                                        <p:cTn id="9" dur="1" fill="hold">
                                          <p:stCondLst>
                                            <p:cond delay="0"/>
                                          </p:stCondLst>
                                        </p:cTn>
                                        <p:tgtEl>
                                          <p:spTgt spid="286734"/>
                                        </p:tgtEl>
                                        <p:attrNameLst>
                                          <p:attrName>style.visibility</p:attrName>
                                        </p:attrNameLst>
                                      </p:cBhvr>
                                      <p:to>
                                        <p:strVal val="visible"/>
                                      </p:to>
                                    </p:set>
                                    <p:animEffect transition="in" filter="blinds(horizontal)">
                                      <p:cBhvr>
                                        <p:cTn id="10" dur="500"/>
                                        <p:tgtEl>
                                          <p:spTgt spid="286734"/>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1" nodeType="clickEffect">
                                  <p:stCondLst>
                                    <p:cond delay="0"/>
                                  </p:stCondLst>
                                  <p:childTnLst>
                                    <p:set>
                                      <p:cBhvr>
                                        <p:cTn id="14" dur="1" fill="hold">
                                          <p:stCondLst>
                                            <p:cond delay="0"/>
                                          </p:stCondLst>
                                        </p:cTn>
                                        <p:tgtEl>
                                          <p:spTgt spid="286735"/>
                                        </p:tgtEl>
                                        <p:attrNameLst>
                                          <p:attrName>style.visibility</p:attrName>
                                        </p:attrNameLst>
                                      </p:cBhvr>
                                      <p:to>
                                        <p:strVal val="visible"/>
                                      </p:to>
                                    </p:set>
                                    <p:anim calcmode="lin" valueType="num">
                                      <p:cBhvr>
                                        <p:cTn id="15" dur="1000" fill="hold"/>
                                        <p:tgtEl>
                                          <p:spTgt spid="286735"/>
                                        </p:tgtEl>
                                        <p:attrNameLst>
                                          <p:attrName>ppt_w</p:attrName>
                                        </p:attrNameLst>
                                      </p:cBhvr>
                                      <p:tavLst>
                                        <p:tav tm="0">
                                          <p:val>
                                            <p:strVal val="#ppt_w*0.70"/>
                                          </p:val>
                                        </p:tav>
                                        <p:tav tm="100000">
                                          <p:val>
                                            <p:strVal val="#ppt_w"/>
                                          </p:val>
                                        </p:tav>
                                      </p:tavLst>
                                    </p:anim>
                                    <p:anim calcmode="lin" valueType="num">
                                      <p:cBhvr>
                                        <p:cTn id="16" dur="1000" fill="hold"/>
                                        <p:tgtEl>
                                          <p:spTgt spid="286735"/>
                                        </p:tgtEl>
                                        <p:attrNameLst>
                                          <p:attrName>ppt_h</p:attrName>
                                        </p:attrNameLst>
                                      </p:cBhvr>
                                      <p:tavLst>
                                        <p:tav tm="0">
                                          <p:val>
                                            <p:strVal val="#ppt_h"/>
                                          </p:val>
                                        </p:tav>
                                        <p:tav tm="100000">
                                          <p:val>
                                            <p:strVal val="#ppt_h"/>
                                          </p:val>
                                        </p:tav>
                                      </p:tavLst>
                                    </p:anim>
                                    <p:animEffect transition="in" filter="fade">
                                      <p:cBhvr>
                                        <p:cTn id="17" dur="1000"/>
                                        <p:tgtEl>
                                          <p:spTgt spid="2867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732"/>
                                        </p:tgtEl>
                                        <p:attrNameLst>
                                          <p:attrName>style.visibility</p:attrName>
                                        </p:attrNameLst>
                                      </p:cBhvr>
                                      <p:to>
                                        <p:strVal val="visible"/>
                                      </p:to>
                                    </p:set>
                                    <p:animEffect transition="in" filter="blinds(horizontal)">
                                      <p:cBhvr>
                                        <p:cTn id="22" dur="500"/>
                                        <p:tgtEl>
                                          <p:spTgt spid="28673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xit" presetSubtype="4" fill="hold" grpId="0" nodeType="clickEffect">
                                  <p:stCondLst>
                                    <p:cond delay="0"/>
                                  </p:stCondLst>
                                  <p:childTnLst>
                                    <p:animEffect transition="out" filter="slide(fromBottom)">
                                      <p:cBhvr>
                                        <p:cTn id="26" dur="500"/>
                                        <p:tgtEl>
                                          <p:spTgt spid="286735"/>
                                        </p:tgtEl>
                                      </p:cBhvr>
                                    </p:animEffect>
                                    <p:set>
                                      <p:cBhvr>
                                        <p:cTn id="27" dur="1" fill="hold">
                                          <p:stCondLst>
                                            <p:cond delay="499"/>
                                          </p:stCondLst>
                                        </p:cTn>
                                        <p:tgtEl>
                                          <p:spTgt spid="28673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86736"/>
                                        </p:tgtEl>
                                        <p:attrNameLst>
                                          <p:attrName>style.visibility</p:attrName>
                                        </p:attrNameLst>
                                      </p:cBhvr>
                                      <p:to>
                                        <p:strVal val="visible"/>
                                      </p:to>
                                    </p:set>
                                    <p:animEffect transition="in" filter="dissolve">
                                      <p:cBhvr>
                                        <p:cTn id="32" dur="500"/>
                                        <p:tgtEl>
                                          <p:spTgt spid="286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2" grpId="0" bldLvl="0" animBg="1"/>
      <p:bldP spid="286735" grpId="0" bldLvl="0" animBg="1"/>
      <p:bldP spid="286735" grpId="1" bldLvl="0" animBg="1"/>
      <p:bldP spid="28673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l="26875" t="15625" r="28000" b="9583"/>
          <a:stretch>
            <a:fillRect/>
          </a:stretch>
        </p:blipFill>
        <p:spPr>
          <a:xfrm>
            <a:off x="7853363" y="4642485"/>
            <a:ext cx="1251585" cy="1244918"/>
          </a:xfrm>
          <a:prstGeom prst="rect">
            <a:avLst/>
          </a:prstGeom>
        </p:spPr>
      </p:pic>
      <p:grpSp>
        <p:nvGrpSpPr>
          <p:cNvPr id="3" name="组合 2"/>
          <p:cNvGrpSpPr/>
          <p:nvPr/>
        </p:nvGrpSpPr>
        <p:grpSpPr>
          <a:xfrm>
            <a:off x="322421" y="1339691"/>
            <a:ext cx="3991451" cy="922020"/>
            <a:chOff x="6692" y="181"/>
            <a:chExt cx="8381" cy="1936"/>
          </a:xfrm>
        </p:grpSpPr>
        <p:sp>
          <p:nvSpPr>
            <p:cNvPr id="17" name="文本框 16"/>
            <p:cNvSpPr txBox="1"/>
            <p:nvPr/>
          </p:nvSpPr>
          <p:spPr>
            <a:xfrm>
              <a:off x="6692" y="636"/>
              <a:ext cx="1933" cy="1064"/>
            </a:xfrm>
            <a:prstGeom prst="rect">
              <a:avLst/>
            </a:prstGeom>
            <a:noFill/>
          </p:spPr>
          <p:txBody>
            <a:bodyPr wrap="square" rtlCol="0" anchor="t">
              <a:spAutoFit/>
            </a:bodyPr>
            <a:p>
              <a:r>
                <a:rPr lang="en-US" altLang="zh-CN" sz="2700" dirty="0" smtClean="0">
                  <a:latin typeface="微软雅黑" panose="020B0503020204020204" charset="-122"/>
                  <a:ea typeface="微软雅黑" panose="020B0503020204020204" charset="-122"/>
                </a:rPr>
                <a:t>1.</a:t>
              </a:r>
              <a:r>
                <a:rPr lang="zh-CN" altLang="en-US" sz="2700" dirty="0" smtClean="0">
                  <a:latin typeface="微软雅黑" panose="020B0503020204020204" charset="-122"/>
                  <a:ea typeface="微软雅黑" panose="020B0503020204020204" charset="-122"/>
                </a:rPr>
                <a:t>仁</a:t>
              </a:r>
              <a:endParaRPr lang="zh-CN" altLang="en-US" sz="2700" dirty="0" smtClean="0">
                <a:latin typeface="微软雅黑" panose="020B0503020204020204" charset="-122"/>
                <a:ea typeface="微软雅黑" panose="020B0503020204020204" charset="-122"/>
              </a:endParaRPr>
            </a:p>
          </p:txBody>
        </p:sp>
        <p:cxnSp>
          <p:nvCxnSpPr>
            <p:cNvPr id="20" name="直接箭头连接符 19"/>
            <p:cNvCxnSpPr/>
            <p:nvPr/>
          </p:nvCxnSpPr>
          <p:spPr>
            <a:xfrm>
              <a:off x="11726" y="1176"/>
              <a:ext cx="9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2875" y="668"/>
              <a:ext cx="2198" cy="1064"/>
            </a:xfrm>
            <a:prstGeom prst="rect">
              <a:avLst/>
            </a:prstGeom>
            <a:noFill/>
          </p:spPr>
          <p:txBody>
            <a:bodyPr wrap="square" rtlCol="0" anchor="t">
              <a:spAutoFit/>
            </a:bodyPr>
            <a:p>
              <a:r>
                <a:rPr lang="zh-CN" altLang="en-US" sz="2700" dirty="0" smtClean="0">
                  <a:latin typeface="微软雅黑" panose="020B0503020204020204" charset="-122"/>
                  <a:ea typeface="微软雅黑" panose="020B0503020204020204" charset="-122"/>
                </a:rPr>
                <a:t>忠恕</a:t>
              </a:r>
              <a:endParaRPr lang="zh-CN" altLang="en-US" sz="2700" dirty="0" smtClean="0">
                <a:latin typeface="微软雅黑" panose="020B0503020204020204" charset="-122"/>
                <a:ea typeface="微软雅黑" panose="020B0503020204020204" charset="-122"/>
              </a:endParaRPr>
            </a:p>
          </p:txBody>
        </p:sp>
        <p:sp>
          <p:nvSpPr>
            <p:cNvPr id="24" name="文本框 23"/>
            <p:cNvSpPr txBox="1"/>
            <p:nvPr/>
          </p:nvSpPr>
          <p:spPr>
            <a:xfrm>
              <a:off x="9395" y="181"/>
              <a:ext cx="3064" cy="1936"/>
            </a:xfrm>
            <a:prstGeom prst="rect">
              <a:avLst/>
            </a:prstGeom>
            <a:noFill/>
          </p:spPr>
          <p:txBody>
            <a:bodyPr wrap="square" rtlCol="0" anchor="t">
              <a:spAutoFit/>
            </a:bodyPr>
            <a:p>
              <a:r>
                <a:rPr lang="zh-CN" altLang="en-US" sz="2700" dirty="0" smtClean="0">
                  <a:latin typeface="微软雅黑" panose="020B0503020204020204" charset="-122"/>
                  <a:ea typeface="微软雅黑" panose="020B0503020204020204" charset="-122"/>
                </a:rPr>
                <a:t>统治者</a:t>
              </a:r>
              <a:endParaRPr lang="zh-CN" altLang="en-US" sz="2700" dirty="0" smtClean="0">
                <a:latin typeface="微软雅黑" panose="020B0503020204020204" charset="-122"/>
                <a:ea typeface="微软雅黑" panose="020B0503020204020204" charset="-122"/>
              </a:endParaRPr>
            </a:p>
            <a:p>
              <a:r>
                <a:rPr lang="zh-CN" altLang="en-US" sz="2700" dirty="0" smtClean="0">
                  <a:latin typeface="微软雅黑" panose="020B0503020204020204" charset="-122"/>
                  <a:ea typeface="微软雅黑" panose="020B0503020204020204" charset="-122"/>
                </a:rPr>
                <a:t>百姓</a:t>
              </a:r>
              <a:endParaRPr lang="zh-CN" altLang="en-US" sz="2700" dirty="0" smtClean="0">
                <a:latin typeface="微软雅黑" panose="020B0503020204020204" charset="-122"/>
                <a:ea typeface="微软雅黑" panose="020B0503020204020204" charset="-122"/>
              </a:endParaRPr>
            </a:p>
          </p:txBody>
        </p:sp>
        <p:grpSp>
          <p:nvGrpSpPr>
            <p:cNvPr id="25" name="组合 24"/>
            <p:cNvGrpSpPr/>
            <p:nvPr/>
          </p:nvGrpSpPr>
          <p:grpSpPr>
            <a:xfrm>
              <a:off x="8310" y="392"/>
              <a:ext cx="1111" cy="1465"/>
              <a:chOff x="6112" y="653"/>
              <a:chExt cx="1111" cy="1032"/>
            </a:xfrm>
          </p:grpSpPr>
          <p:cxnSp>
            <p:nvCxnSpPr>
              <p:cNvPr id="26" name="直接连接符 25"/>
              <p:cNvCxnSpPr/>
              <p:nvPr/>
            </p:nvCxnSpPr>
            <p:spPr>
              <a:xfrm>
                <a:off x="6112" y="1161"/>
                <a:ext cx="51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666" y="653"/>
                <a:ext cx="0" cy="103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706" y="653"/>
                <a:ext cx="51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6" y="1647"/>
                <a:ext cx="517" cy="0"/>
              </a:xfrm>
              <a:prstGeom prst="line">
                <a:avLst/>
              </a:prstGeom>
              <a:ln w="31750"/>
            </p:spPr>
            <p:style>
              <a:lnRef idx="1">
                <a:schemeClr val="accent1"/>
              </a:lnRef>
              <a:fillRef idx="0">
                <a:schemeClr val="accent1"/>
              </a:fillRef>
              <a:effectRef idx="0">
                <a:schemeClr val="accent1"/>
              </a:effectRef>
              <a:fontRef idx="minor">
                <a:schemeClr val="tx1"/>
              </a:fontRef>
            </p:style>
          </p:cxnSp>
        </p:grpSp>
      </p:grpSp>
      <p:grpSp>
        <p:nvGrpSpPr>
          <p:cNvPr id="10" name="组合 9"/>
          <p:cNvGrpSpPr/>
          <p:nvPr/>
        </p:nvGrpSpPr>
        <p:grpSpPr>
          <a:xfrm>
            <a:off x="322421" y="2768441"/>
            <a:ext cx="4533424" cy="922020"/>
            <a:chOff x="6692" y="2686"/>
            <a:chExt cx="9519" cy="1936"/>
          </a:xfrm>
        </p:grpSpPr>
        <p:sp>
          <p:nvSpPr>
            <p:cNvPr id="18" name="文本框 17"/>
            <p:cNvSpPr txBox="1"/>
            <p:nvPr/>
          </p:nvSpPr>
          <p:spPr>
            <a:xfrm>
              <a:off x="6692" y="3123"/>
              <a:ext cx="1933" cy="1064"/>
            </a:xfrm>
            <a:prstGeom prst="rect">
              <a:avLst/>
            </a:prstGeom>
            <a:noFill/>
          </p:spPr>
          <p:txBody>
            <a:bodyPr wrap="square" rtlCol="0" anchor="t">
              <a:spAutoFit/>
            </a:bodyPr>
            <a:p>
              <a:r>
                <a:rPr lang="en-US" altLang="zh-CN" sz="2700" dirty="0" smtClean="0">
                  <a:latin typeface="微软雅黑" panose="020B0503020204020204" charset="-122"/>
                  <a:ea typeface="微软雅黑" panose="020B0503020204020204" charset="-122"/>
                </a:rPr>
                <a:t>2.</a:t>
              </a:r>
              <a:r>
                <a:rPr lang="zh-CN" altLang="en-US" sz="2700" dirty="0" smtClean="0">
                  <a:latin typeface="微软雅黑" panose="020B0503020204020204" charset="-122"/>
                  <a:ea typeface="微软雅黑" panose="020B0503020204020204" charset="-122"/>
                </a:rPr>
                <a:t>礼</a:t>
              </a:r>
              <a:endParaRPr lang="zh-CN" altLang="en-US" sz="2700" dirty="0" smtClean="0">
                <a:latin typeface="微软雅黑" panose="020B0503020204020204" charset="-122"/>
                <a:ea typeface="微软雅黑" panose="020B0503020204020204" charset="-122"/>
              </a:endParaRPr>
            </a:p>
          </p:txBody>
        </p:sp>
        <p:cxnSp>
          <p:nvCxnSpPr>
            <p:cNvPr id="21" name="直接箭头连接符 20"/>
            <p:cNvCxnSpPr/>
            <p:nvPr/>
          </p:nvCxnSpPr>
          <p:spPr>
            <a:xfrm>
              <a:off x="7860" y="3553"/>
              <a:ext cx="9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759" y="3045"/>
              <a:ext cx="2198" cy="1064"/>
            </a:xfrm>
            <a:prstGeom prst="rect">
              <a:avLst/>
            </a:prstGeom>
            <a:noFill/>
          </p:spPr>
          <p:txBody>
            <a:bodyPr wrap="square" rtlCol="0" anchor="t">
              <a:spAutoFit/>
            </a:bodyPr>
            <a:p>
              <a:r>
                <a:rPr lang="zh-CN" altLang="en-US" sz="2700" dirty="0" smtClean="0">
                  <a:latin typeface="微软雅黑" panose="020B0503020204020204" charset="-122"/>
                  <a:ea typeface="微软雅黑" panose="020B0503020204020204" charset="-122"/>
                </a:rPr>
                <a:t>正名</a:t>
              </a:r>
              <a:endParaRPr lang="zh-CN" altLang="en-US" sz="2700" dirty="0" smtClean="0">
                <a:latin typeface="微软雅黑" panose="020B0503020204020204" charset="-122"/>
                <a:ea typeface="微软雅黑" panose="020B0503020204020204" charset="-122"/>
              </a:endParaRPr>
            </a:p>
          </p:txBody>
        </p:sp>
        <p:sp>
          <p:nvSpPr>
            <p:cNvPr id="30" name="文本框 29"/>
            <p:cNvSpPr txBox="1"/>
            <p:nvPr/>
          </p:nvSpPr>
          <p:spPr>
            <a:xfrm>
              <a:off x="11383" y="2686"/>
              <a:ext cx="4828" cy="1936"/>
            </a:xfrm>
            <a:prstGeom prst="rect">
              <a:avLst/>
            </a:prstGeom>
            <a:noFill/>
          </p:spPr>
          <p:txBody>
            <a:bodyPr wrap="square" rtlCol="0" anchor="t">
              <a:spAutoFit/>
            </a:bodyPr>
            <a:p>
              <a:r>
                <a:rPr lang="zh-CN" altLang="en-US" sz="2700" dirty="0" smtClean="0">
                  <a:latin typeface="微软雅黑" panose="020B0503020204020204" charset="-122"/>
                  <a:ea typeface="微软雅黑" panose="020B0503020204020204" charset="-122"/>
                </a:rPr>
                <a:t>社会和国家</a:t>
              </a:r>
              <a:endParaRPr lang="zh-CN" altLang="en-US" sz="2700" dirty="0" smtClean="0">
                <a:latin typeface="微软雅黑" panose="020B0503020204020204" charset="-122"/>
                <a:ea typeface="微软雅黑" panose="020B0503020204020204" charset="-122"/>
              </a:endParaRPr>
            </a:p>
            <a:p>
              <a:r>
                <a:rPr lang="zh-CN" altLang="en-US" sz="2700" dirty="0" smtClean="0">
                  <a:latin typeface="微软雅黑" panose="020B0503020204020204" charset="-122"/>
                  <a:ea typeface="微软雅黑" panose="020B0503020204020204" charset="-122"/>
                </a:rPr>
                <a:t>个人</a:t>
              </a:r>
              <a:endParaRPr lang="zh-CN" altLang="en-US" sz="2700" dirty="0" smtClean="0">
                <a:latin typeface="微软雅黑" panose="020B0503020204020204" charset="-122"/>
                <a:ea typeface="微软雅黑" panose="020B0503020204020204" charset="-122"/>
              </a:endParaRPr>
            </a:p>
          </p:txBody>
        </p:sp>
        <p:grpSp>
          <p:nvGrpSpPr>
            <p:cNvPr id="31" name="组合 30"/>
            <p:cNvGrpSpPr/>
            <p:nvPr/>
          </p:nvGrpSpPr>
          <p:grpSpPr>
            <a:xfrm>
              <a:off x="10373" y="2898"/>
              <a:ext cx="1010" cy="1465"/>
              <a:chOff x="4944" y="653"/>
              <a:chExt cx="1010" cy="1032"/>
            </a:xfrm>
          </p:grpSpPr>
          <p:cxnSp>
            <p:nvCxnSpPr>
              <p:cNvPr id="32" name="直接连接符 31"/>
              <p:cNvCxnSpPr/>
              <p:nvPr/>
            </p:nvCxnSpPr>
            <p:spPr>
              <a:xfrm>
                <a:off x="4944" y="1169"/>
                <a:ext cx="51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437" y="653"/>
                <a:ext cx="0" cy="103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437" y="653"/>
                <a:ext cx="51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437" y="1685"/>
                <a:ext cx="517" cy="0"/>
              </a:xfrm>
              <a:prstGeom prst="line">
                <a:avLst/>
              </a:prstGeom>
              <a:ln w="31750"/>
            </p:spPr>
            <p:style>
              <a:lnRef idx="1">
                <a:schemeClr val="accent1"/>
              </a:lnRef>
              <a:fillRef idx="0">
                <a:schemeClr val="accent1"/>
              </a:fillRef>
              <a:effectRef idx="0">
                <a:schemeClr val="accent1"/>
              </a:effectRef>
              <a:fontRef idx="minor">
                <a:schemeClr val="tx1"/>
              </a:fontRef>
            </p:style>
          </p:cxnSp>
        </p:grpSp>
      </p:grpSp>
      <p:sp>
        <p:nvSpPr>
          <p:cNvPr id="37" name="文本框 36"/>
          <p:cNvSpPr txBox="1"/>
          <p:nvPr/>
        </p:nvSpPr>
        <p:spPr>
          <a:xfrm>
            <a:off x="322421" y="4007168"/>
            <a:ext cx="4094321" cy="506730"/>
          </a:xfrm>
          <a:prstGeom prst="rect">
            <a:avLst/>
          </a:prstGeom>
          <a:noFill/>
        </p:spPr>
        <p:txBody>
          <a:bodyPr wrap="square" rtlCol="0" anchor="t">
            <a:spAutoFit/>
          </a:bodyPr>
          <a:p>
            <a:r>
              <a:rPr lang="en-US" altLang="zh-CN" sz="2700" dirty="0" smtClean="0">
                <a:latin typeface="微软雅黑" panose="020B0503020204020204" charset="-122"/>
                <a:ea typeface="微软雅黑" panose="020B0503020204020204" charset="-122"/>
              </a:rPr>
              <a:t>3.</a:t>
            </a:r>
            <a:r>
              <a:rPr lang="zh-CN" altLang="en-US" sz="2700" dirty="0" smtClean="0">
                <a:latin typeface="微软雅黑" panose="020B0503020204020204" charset="-122"/>
                <a:ea typeface="微软雅黑" panose="020B0503020204020204" charset="-122"/>
              </a:rPr>
              <a:t>为政以德，德政、礼治</a:t>
            </a:r>
            <a:endParaRPr lang="zh-CN" altLang="en-US" sz="2700" dirty="0" smtClean="0">
              <a:latin typeface="微软雅黑" panose="020B0503020204020204" charset="-122"/>
              <a:ea typeface="微软雅黑" panose="020B0503020204020204" charset="-122"/>
            </a:endParaRPr>
          </a:p>
        </p:txBody>
      </p:sp>
      <p:sp>
        <p:nvSpPr>
          <p:cNvPr id="39" name="文本框 38"/>
          <p:cNvSpPr txBox="1"/>
          <p:nvPr/>
        </p:nvSpPr>
        <p:spPr>
          <a:xfrm>
            <a:off x="322421" y="4945380"/>
            <a:ext cx="2397443" cy="506730"/>
          </a:xfrm>
          <a:prstGeom prst="rect">
            <a:avLst/>
          </a:prstGeom>
          <a:noFill/>
        </p:spPr>
        <p:txBody>
          <a:bodyPr wrap="square" rtlCol="0" anchor="t">
            <a:spAutoFit/>
          </a:bodyPr>
          <a:p>
            <a:r>
              <a:rPr lang="en-US" altLang="zh-CN" sz="2700" dirty="0" smtClean="0">
                <a:latin typeface="微软雅黑" panose="020B0503020204020204" charset="-122"/>
                <a:ea typeface="微软雅黑" panose="020B0503020204020204" charset="-122"/>
              </a:rPr>
              <a:t>4.</a:t>
            </a:r>
            <a:r>
              <a:rPr lang="zh-CN" altLang="en-US" sz="2700" dirty="0" smtClean="0">
                <a:latin typeface="微软雅黑" panose="020B0503020204020204" charset="-122"/>
                <a:ea typeface="微软雅黑" panose="020B0503020204020204" charset="-122"/>
              </a:rPr>
              <a:t>敬而远之</a:t>
            </a:r>
            <a:endParaRPr lang="zh-CN" altLang="en-US" sz="2700" dirty="0" smtClean="0">
              <a:latin typeface="微软雅黑" panose="020B0503020204020204" charset="-122"/>
              <a:ea typeface="微软雅黑" panose="020B0503020204020204" charset="-122"/>
            </a:endParaRPr>
          </a:p>
        </p:txBody>
      </p:sp>
      <p:sp>
        <p:nvSpPr>
          <p:cNvPr id="2" name="文本框 1"/>
          <p:cNvSpPr txBox="1"/>
          <p:nvPr/>
        </p:nvSpPr>
        <p:spPr>
          <a:xfrm>
            <a:off x="5114925" y="1628299"/>
            <a:ext cx="983933" cy="506730"/>
          </a:xfrm>
          <a:prstGeom prst="rect">
            <a:avLst/>
          </a:prstGeom>
          <a:noFill/>
        </p:spPr>
        <p:txBody>
          <a:bodyPr wrap="square" rtlCol="0" anchor="t">
            <a:spAutoFit/>
          </a:bodyPr>
          <a:p>
            <a:r>
              <a:rPr lang="en-US" altLang="zh-CN" sz="2700" dirty="0" smtClean="0">
                <a:latin typeface="微软雅黑" panose="020B0503020204020204" charset="-122"/>
                <a:ea typeface="微软雅黑" panose="020B0503020204020204" charset="-122"/>
              </a:rPr>
              <a:t>1.</a:t>
            </a:r>
            <a:r>
              <a:rPr lang="zh-CN" altLang="en-US" sz="2700" dirty="0" smtClean="0">
                <a:latin typeface="微软雅黑" panose="020B0503020204020204" charset="-122"/>
                <a:ea typeface="微软雅黑" panose="020B0503020204020204" charset="-122"/>
              </a:rPr>
              <a:t>道</a:t>
            </a:r>
            <a:endParaRPr lang="zh-CN" altLang="en-US" sz="2700" dirty="0" smtClean="0">
              <a:latin typeface="微软雅黑" panose="020B0503020204020204" charset="-122"/>
              <a:ea typeface="微软雅黑" panose="020B0503020204020204" charset="-122"/>
            </a:endParaRPr>
          </a:p>
        </p:txBody>
      </p:sp>
      <p:sp>
        <p:nvSpPr>
          <p:cNvPr id="4" name="文本框 3"/>
          <p:cNvSpPr txBox="1"/>
          <p:nvPr/>
        </p:nvSpPr>
        <p:spPr>
          <a:xfrm>
            <a:off x="5114925" y="2697480"/>
            <a:ext cx="2196941" cy="506730"/>
          </a:xfrm>
          <a:prstGeom prst="rect">
            <a:avLst/>
          </a:prstGeom>
          <a:noFill/>
        </p:spPr>
        <p:txBody>
          <a:bodyPr wrap="square" rtlCol="0" anchor="t">
            <a:spAutoFit/>
          </a:bodyPr>
          <a:p>
            <a:r>
              <a:rPr lang="en-US" sz="2700" dirty="0" smtClean="0">
                <a:latin typeface="微软雅黑" panose="020B0503020204020204" charset="-122"/>
                <a:ea typeface="微软雅黑" panose="020B0503020204020204" charset="-122"/>
              </a:rPr>
              <a:t>2.</a:t>
            </a:r>
            <a:r>
              <a:rPr lang="zh-CN" altLang="en-US" sz="2700" dirty="0" smtClean="0">
                <a:latin typeface="微软雅黑" panose="020B0503020204020204" charset="-122"/>
                <a:ea typeface="微软雅黑" panose="020B0503020204020204" charset="-122"/>
              </a:rPr>
              <a:t>辩证法思想</a:t>
            </a:r>
            <a:endParaRPr lang="zh-CN" altLang="en-US" sz="2700" dirty="0" smtClean="0">
              <a:latin typeface="微软雅黑" panose="020B0503020204020204" charset="-122"/>
              <a:ea typeface="微软雅黑" panose="020B0503020204020204" charset="-122"/>
            </a:endParaRPr>
          </a:p>
        </p:txBody>
      </p:sp>
      <p:sp>
        <p:nvSpPr>
          <p:cNvPr id="12" name="文本框 11"/>
          <p:cNvSpPr txBox="1"/>
          <p:nvPr/>
        </p:nvSpPr>
        <p:spPr>
          <a:xfrm>
            <a:off x="5114925" y="3885248"/>
            <a:ext cx="2149316" cy="506730"/>
          </a:xfrm>
          <a:prstGeom prst="rect">
            <a:avLst/>
          </a:prstGeom>
          <a:noFill/>
        </p:spPr>
        <p:txBody>
          <a:bodyPr wrap="square" rtlCol="0" anchor="t">
            <a:spAutoFit/>
          </a:bodyPr>
          <a:p>
            <a:r>
              <a:rPr lang="en-US" sz="2700" dirty="0" smtClean="0">
                <a:latin typeface="微软雅黑" panose="020B0503020204020204" charset="-122"/>
                <a:ea typeface="微软雅黑" panose="020B0503020204020204" charset="-122"/>
              </a:rPr>
              <a:t>3.</a:t>
            </a:r>
            <a:r>
              <a:rPr lang="zh-CN" altLang="en-US" sz="2700" dirty="0" smtClean="0">
                <a:latin typeface="微软雅黑" panose="020B0503020204020204" charset="-122"/>
                <a:ea typeface="微软雅黑" panose="020B0503020204020204" charset="-122"/>
              </a:rPr>
              <a:t>政治思想</a:t>
            </a:r>
            <a:endParaRPr lang="zh-CN" altLang="en-US" sz="2700" dirty="0" smtClean="0">
              <a:latin typeface="微软雅黑" panose="020B0503020204020204" charset="-122"/>
              <a:ea typeface="微软雅黑" panose="020B0503020204020204" charset="-122"/>
            </a:endParaRPr>
          </a:p>
        </p:txBody>
      </p:sp>
      <p:sp>
        <p:nvSpPr>
          <p:cNvPr id="13" name="文本框 12"/>
          <p:cNvSpPr txBox="1"/>
          <p:nvPr/>
        </p:nvSpPr>
        <p:spPr>
          <a:xfrm>
            <a:off x="5114925" y="4991576"/>
            <a:ext cx="2149316" cy="506730"/>
          </a:xfrm>
          <a:prstGeom prst="rect">
            <a:avLst/>
          </a:prstGeom>
          <a:noFill/>
        </p:spPr>
        <p:txBody>
          <a:bodyPr wrap="square" rtlCol="0" anchor="t">
            <a:spAutoFit/>
          </a:bodyPr>
          <a:p>
            <a:r>
              <a:rPr lang="en-US" sz="2700" dirty="0" smtClean="0">
                <a:latin typeface="微软雅黑" panose="020B0503020204020204" charset="-122"/>
                <a:ea typeface="微软雅黑" panose="020B0503020204020204" charset="-122"/>
              </a:rPr>
              <a:t>4.</a:t>
            </a:r>
            <a:r>
              <a:rPr lang="zh-CN" altLang="en-US" sz="2700" dirty="0" smtClean="0">
                <a:latin typeface="微软雅黑" panose="020B0503020204020204" charset="-122"/>
                <a:ea typeface="微软雅黑" panose="020B0503020204020204" charset="-122"/>
              </a:rPr>
              <a:t>消极思想</a:t>
            </a:r>
            <a:endParaRPr lang="zh-CN" altLang="en-US" sz="2700" dirty="0" smtClean="0">
              <a:latin typeface="微软雅黑" panose="020B0503020204020204" charset="-122"/>
              <a:ea typeface="微软雅黑" panose="020B0503020204020204" charset="-122"/>
            </a:endParaRPr>
          </a:p>
        </p:txBody>
      </p:sp>
      <p:sp>
        <p:nvSpPr>
          <p:cNvPr id="14" name="文本框 13"/>
          <p:cNvSpPr txBox="1"/>
          <p:nvPr/>
        </p:nvSpPr>
        <p:spPr>
          <a:xfrm>
            <a:off x="7438549" y="3885248"/>
            <a:ext cx="1530668" cy="506730"/>
          </a:xfrm>
          <a:prstGeom prst="rect">
            <a:avLst/>
          </a:prstGeom>
          <a:noFill/>
        </p:spPr>
        <p:txBody>
          <a:bodyPr wrap="square" rtlCol="0" anchor="t">
            <a:spAutoFit/>
          </a:bodyPr>
          <a:p>
            <a:r>
              <a:rPr lang="zh-CN" altLang="en-US" sz="2700" dirty="0" smtClean="0">
                <a:latin typeface="微软雅黑" panose="020B0503020204020204" charset="-122"/>
                <a:ea typeface="微软雅黑" panose="020B0503020204020204" charset="-122"/>
              </a:rPr>
              <a:t>无为</a:t>
            </a:r>
            <a:endParaRPr lang="zh-CN" altLang="en-US" sz="2700" dirty="0" smtClean="0">
              <a:latin typeface="微软雅黑" panose="020B0503020204020204" charset="-122"/>
              <a:ea typeface="微软雅黑" panose="020B0503020204020204" charset="-122"/>
            </a:endParaRPr>
          </a:p>
        </p:txBody>
      </p:sp>
      <p:sp>
        <p:nvSpPr>
          <p:cNvPr id="5" name="矩形 4"/>
          <p:cNvSpPr/>
          <p:nvPr/>
        </p:nvSpPr>
        <p:spPr>
          <a:xfrm>
            <a:off x="5114925" y="1255395"/>
            <a:ext cx="3607118" cy="4220528"/>
          </a:xfrm>
          <a:prstGeom prst="rect">
            <a:avLst/>
          </a:prstGeom>
          <a:noFill/>
          <a:ln w="41275">
            <a:solidFill>
              <a:srgbClr val="F88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6" name="矩形 5"/>
          <p:cNvSpPr/>
          <p:nvPr/>
        </p:nvSpPr>
        <p:spPr>
          <a:xfrm>
            <a:off x="261461" y="1255395"/>
            <a:ext cx="4155758" cy="4220051"/>
          </a:xfrm>
          <a:prstGeom prst="rect">
            <a:avLst/>
          </a:prstGeom>
          <a:noFill/>
          <a:ln w="41275">
            <a:solidFill>
              <a:srgbClr val="F88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7" name="椭圆 6"/>
          <p:cNvSpPr/>
          <p:nvPr/>
        </p:nvSpPr>
        <p:spPr>
          <a:xfrm>
            <a:off x="993934" y="3968115"/>
            <a:ext cx="2751773" cy="56245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8" name="椭圆 7"/>
          <p:cNvSpPr/>
          <p:nvPr/>
        </p:nvSpPr>
        <p:spPr>
          <a:xfrm>
            <a:off x="5903595" y="3885248"/>
            <a:ext cx="2030254" cy="56245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9" name="日期占位符 8"/>
          <p:cNvSpPr>
            <a:spLocks noGrp="1"/>
          </p:cNvSpPr>
          <p:nvPr>
            <p:ph type="dt" sz="half" idx="10"/>
          </p:nvPr>
        </p:nvSpPr>
        <p:spPr/>
        <p:txBody>
          <a:bodyPr/>
          <a:p>
            <a:fld id="{57798459-5168-F84D-9D08-F6CC80766B27}" type="datetime1">
              <a:rPr kumimoji="1" lang="zh-CN" altLang="en-US" sz="790" smtClean="0"/>
            </a:fld>
            <a:endParaRPr kumimoji="1" lang="zh-CN" altLang="en-US" sz="790"/>
          </a:p>
        </p:txBody>
      </p:sp>
      <p:sp>
        <p:nvSpPr>
          <p:cNvPr id="15" name="灯片编号占位符 14"/>
          <p:cNvSpPr>
            <a:spLocks noGrp="1"/>
          </p:cNvSpPr>
          <p:nvPr>
            <p:ph type="sldNum" sz="quarter" idx="12"/>
          </p:nvPr>
        </p:nvSpPr>
        <p:spPr/>
        <p:txBody>
          <a:bodyPr/>
          <a:p>
            <a:fld id="{1670BD2A-10C2-AF49-B4F6-255F3717E988}" type="slidenum">
              <a:rPr kumimoji="1" lang="zh-CN" altLang="en-US" sz="790" smtClean="0"/>
            </a:fld>
            <a:endParaRPr kumimoji="1" lang="zh-CN" altLang="en-US" sz="79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l="26875" t="15625" r="28000" b="9583"/>
          <a:stretch>
            <a:fillRect/>
          </a:stretch>
        </p:blipFill>
        <p:spPr>
          <a:xfrm>
            <a:off x="7853363" y="4642485"/>
            <a:ext cx="1251585" cy="1244918"/>
          </a:xfrm>
          <a:prstGeom prst="rect">
            <a:avLst/>
          </a:prstGeom>
        </p:spPr>
      </p:pic>
      <p:sp>
        <p:nvSpPr>
          <p:cNvPr id="2" name="文本框 1"/>
          <p:cNvSpPr txBox="1"/>
          <p:nvPr/>
        </p:nvSpPr>
        <p:spPr>
          <a:xfrm>
            <a:off x="2654141" y="930116"/>
            <a:ext cx="3789521" cy="506730"/>
          </a:xfrm>
          <a:prstGeom prst="rect">
            <a:avLst/>
          </a:prstGeom>
          <a:noFill/>
        </p:spPr>
        <p:txBody>
          <a:bodyPr wrap="square" rtlCol="0" anchor="t">
            <a:spAutoFit/>
          </a:bodyPr>
          <a:p>
            <a:r>
              <a:rPr lang="zh-CN" altLang="en-US" sz="2700" dirty="0" smtClean="0">
                <a:latin typeface="微软雅黑" panose="020B0503020204020204" charset="-122"/>
                <a:ea typeface="微软雅黑" panose="020B0503020204020204" charset="-122"/>
              </a:rPr>
              <a:t>孔子和老子思想的异同</a:t>
            </a:r>
            <a:endParaRPr lang="zh-CN" altLang="en-US" sz="2700" dirty="0" smtClean="0">
              <a:latin typeface="微软雅黑" panose="020B0503020204020204" charset="-122"/>
              <a:ea typeface="微软雅黑" panose="020B0503020204020204" charset="-122"/>
            </a:endParaRPr>
          </a:p>
        </p:txBody>
      </p:sp>
      <p:graphicFrame>
        <p:nvGraphicFramePr>
          <p:cNvPr id="7" name="表格 6"/>
          <p:cNvGraphicFramePr>
            <a:graphicFrameLocks noGrp="1"/>
          </p:cNvGraphicFramePr>
          <p:nvPr>
            <p:custDataLst>
              <p:tags r:id="rId2"/>
            </p:custDataLst>
          </p:nvPr>
        </p:nvGraphicFramePr>
        <p:xfrm>
          <a:off x="190500" y="1514475"/>
          <a:ext cx="8767445" cy="4291965"/>
        </p:xfrm>
        <a:graphic>
          <a:graphicData uri="http://schemas.openxmlformats.org/drawingml/2006/table">
            <a:tbl>
              <a:tblPr firstRow="1" bandRow="1">
                <a:tableStyleId>{5940675A-B579-460E-94D1-54222C63F5DA}</a:tableStyleId>
              </a:tblPr>
              <a:tblGrid>
                <a:gridCol w="652145"/>
                <a:gridCol w="874395"/>
                <a:gridCol w="3328670"/>
                <a:gridCol w="3912235"/>
              </a:tblGrid>
              <a:tr h="427990">
                <a:tc rowSpan="4">
                  <a:txBody>
                    <a:bodyPr/>
                    <a:lstStyle/>
                    <a:p>
                      <a:endParaRPr lang="en-US" altLang="zh-CN" sz="2100" b="0" dirty="0" smtClean="0">
                        <a:latin typeface="微软雅黑" panose="020B0503020204020204" charset="-122"/>
                        <a:ea typeface="微软雅黑" panose="020B0503020204020204" charset="-122"/>
                      </a:endParaRPr>
                    </a:p>
                    <a:p>
                      <a:endParaRPr lang="en-US" altLang="zh-CN" sz="2100" b="0" dirty="0" smtClean="0">
                        <a:latin typeface="微软雅黑" panose="020B0503020204020204" charset="-122"/>
                        <a:ea typeface="微软雅黑" panose="020B0503020204020204" charset="-122"/>
                      </a:endParaRPr>
                    </a:p>
                    <a:p>
                      <a:r>
                        <a:rPr lang="zh-CN" altLang="en-US" sz="2100" b="0" dirty="0" smtClean="0">
                          <a:latin typeface="微软雅黑" panose="020B0503020204020204" charset="-122"/>
                          <a:ea typeface="微软雅黑" panose="020B0503020204020204" charset="-122"/>
                        </a:rPr>
                        <a:t>不</a:t>
                      </a:r>
                      <a:endParaRPr lang="en-US" altLang="zh-CN" sz="2100" b="0" dirty="0" smtClean="0">
                        <a:latin typeface="微软雅黑" panose="020B0503020204020204" charset="-122"/>
                        <a:ea typeface="微软雅黑" panose="020B0503020204020204" charset="-122"/>
                      </a:endParaRPr>
                    </a:p>
                    <a:p>
                      <a:endParaRPr lang="en-US" altLang="zh-CN" sz="2100" b="0" dirty="0" smtClean="0">
                        <a:latin typeface="微软雅黑" panose="020B0503020204020204" charset="-122"/>
                        <a:ea typeface="微软雅黑" panose="020B0503020204020204" charset="-122"/>
                      </a:endParaRPr>
                    </a:p>
                    <a:p>
                      <a:r>
                        <a:rPr lang="zh-CN" altLang="en-US" sz="2100" b="0" dirty="0" smtClean="0">
                          <a:latin typeface="微软雅黑" panose="020B0503020204020204" charset="-122"/>
                          <a:ea typeface="微软雅黑" panose="020B0503020204020204" charset="-122"/>
                        </a:rPr>
                        <a:t>同</a:t>
                      </a:r>
                      <a:endParaRPr lang="en-US" altLang="zh-CN" sz="2100" b="0" dirty="0" smtClean="0">
                        <a:latin typeface="微软雅黑" panose="020B0503020204020204" charset="-122"/>
                        <a:ea typeface="微软雅黑" panose="020B0503020204020204" charset="-122"/>
                      </a:endParaRPr>
                    </a:p>
                    <a:p>
                      <a:endParaRPr lang="en-US" altLang="zh-CN" sz="2100" b="0" dirty="0" smtClean="0">
                        <a:latin typeface="微软雅黑" panose="020B0503020204020204" charset="-122"/>
                        <a:ea typeface="微软雅黑" panose="020B0503020204020204" charset="-122"/>
                      </a:endParaRPr>
                    </a:p>
                    <a:p>
                      <a:r>
                        <a:rPr lang="zh-CN" altLang="en-US" sz="2100" b="0" dirty="0" smtClean="0">
                          <a:latin typeface="微软雅黑" panose="020B0503020204020204" charset="-122"/>
                          <a:ea typeface="微软雅黑" panose="020B0503020204020204" charset="-122"/>
                        </a:rPr>
                        <a:t>点</a:t>
                      </a:r>
                      <a:endParaRPr lang="zh-CN" altLang="en-US" sz="2100" b="0" dirty="0" smtClean="0">
                        <a:latin typeface="微软雅黑" panose="020B0503020204020204" charset="-122"/>
                        <a:ea typeface="微软雅黑" panose="020B0503020204020204" charset="-122"/>
                      </a:endParaRPr>
                    </a:p>
                  </a:txBody>
                  <a:tcPr marL="81009" marR="81009" marT="34290" marB="34290"/>
                </a:tc>
                <a:tc>
                  <a:txBody>
                    <a:bodyPr/>
                    <a:lstStyle/>
                    <a:p>
                      <a:pPr algn="l"/>
                      <a:r>
                        <a:rPr lang="zh-CN" altLang="en-US" sz="2100" b="0" dirty="0" smtClean="0">
                          <a:latin typeface="微软雅黑" panose="020B0503020204020204" charset="-122"/>
                          <a:ea typeface="微软雅黑" panose="020B0503020204020204" charset="-122"/>
                        </a:rPr>
                        <a:t>         </a:t>
                      </a:r>
                      <a:endParaRPr lang="zh-CN" altLang="en-US" sz="2100" b="0" dirty="0" smtClean="0">
                        <a:latin typeface="微软雅黑" panose="020B0503020204020204" charset="-122"/>
                        <a:ea typeface="微软雅黑" panose="020B0503020204020204" charset="-122"/>
                      </a:endParaRPr>
                    </a:p>
                  </a:txBody>
                  <a:tcPr marL="81009" marR="81009" marT="34290" marB="34290"/>
                </a:tc>
                <a:tc>
                  <a:txBody>
                    <a:bodyPr/>
                    <a:lstStyle/>
                    <a:p>
                      <a:pPr algn="l"/>
                      <a:r>
                        <a:rPr lang="en-US" altLang="zh-CN" sz="2100" b="0" dirty="0" smtClean="0">
                          <a:latin typeface="微软雅黑" panose="020B0503020204020204" charset="-122"/>
                          <a:ea typeface="微软雅黑" panose="020B0503020204020204" charset="-122"/>
                          <a:cs typeface="微软雅黑" panose="020B0503020204020204" charset="-122"/>
                        </a:rPr>
                        <a:t>   </a:t>
                      </a:r>
                      <a:r>
                        <a:rPr lang="zh-CN" altLang="en-US" sz="2100" b="0" dirty="0" smtClean="0">
                          <a:latin typeface="微软雅黑" panose="020B0503020204020204" charset="-122"/>
                          <a:ea typeface="微软雅黑" panose="020B0503020204020204" charset="-122"/>
                          <a:cs typeface="微软雅黑" panose="020B0503020204020204" charset="-122"/>
                        </a:rPr>
                        <a:t>孔子</a:t>
                      </a:r>
                      <a:endParaRPr lang="zh-CN" altLang="en-US" sz="2100" b="0" dirty="0" smtClean="0">
                        <a:latin typeface="微软雅黑" panose="020B0503020204020204" charset="-122"/>
                        <a:ea typeface="微软雅黑" panose="020B0503020204020204" charset="-122"/>
                        <a:cs typeface="微软雅黑" panose="020B0503020204020204" charset="-122"/>
                      </a:endParaRPr>
                    </a:p>
                  </a:txBody>
                  <a:tcPr marL="81009" marR="81009" marT="34290" marB="34290"/>
                </a:tc>
                <a:tc>
                  <a:txBody>
                    <a:bodyPr/>
                    <a:lstStyle/>
                    <a:p>
                      <a:r>
                        <a:rPr lang="zh-CN" altLang="en-US" sz="2100" b="0" dirty="0" smtClean="0">
                          <a:latin typeface="微软雅黑" panose="020B0503020204020204" charset="-122"/>
                          <a:ea typeface="微软雅黑" panose="020B0503020204020204" charset="-122"/>
                          <a:cs typeface="微软雅黑" panose="020B0503020204020204" charset="-122"/>
                        </a:rPr>
                        <a:t>    老  子</a:t>
                      </a:r>
                      <a:endParaRPr lang="zh-CN" altLang="en-US" sz="2100" b="0" dirty="0" smtClean="0">
                        <a:latin typeface="微软雅黑" panose="020B0503020204020204" charset="-122"/>
                        <a:ea typeface="微软雅黑" panose="020B0503020204020204" charset="-122"/>
                        <a:cs typeface="微软雅黑" panose="020B0503020204020204" charset="-122"/>
                      </a:endParaRPr>
                    </a:p>
                  </a:txBody>
                  <a:tcPr marL="81009" marR="81009" marT="34290" marB="34290"/>
                </a:tc>
              </a:tr>
              <a:tr h="842645">
                <a:tc vMerge="1">
                  <a:tcPr/>
                </a:tc>
                <a:tc>
                  <a:txBody>
                    <a:bodyPr/>
                    <a:lstStyle/>
                    <a:p>
                      <a:pPr>
                        <a:lnSpc>
                          <a:spcPct val="100000"/>
                        </a:lnSpc>
                      </a:pPr>
                      <a:r>
                        <a:rPr lang="zh-CN" altLang="en-US" sz="2100" b="0" dirty="0" smtClean="0">
                          <a:latin typeface="微软雅黑" panose="020B0503020204020204" charset="-122"/>
                          <a:ea typeface="微软雅黑" panose="020B0503020204020204" charset="-122"/>
                          <a:cs typeface="微软雅黑" panose="020B0503020204020204" charset="-122"/>
                        </a:rPr>
                        <a:t> 政治</a:t>
                      </a:r>
                      <a:endParaRPr lang="en-US" altLang="zh-CN" sz="2100" b="0" dirty="0" smtClean="0">
                        <a:latin typeface="微软雅黑" panose="020B0503020204020204" charset="-122"/>
                        <a:ea typeface="微软雅黑" panose="020B0503020204020204" charset="-122"/>
                        <a:cs typeface="微软雅黑" panose="020B0503020204020204" charset="-122"/>
                      </a:endParaRPr>
                    </a:p>
                    <a:p>
                      <a:pPr>
                        <a:lnSpc>
                          <a:spcPct val="100000"/>
                        </a:lnSpc>
                      </a:pPr>
                      <a:r>
                        <a:rPr lang="en-US" altLang="zh-CN" sz="2100" b="0" dirty="0" smtClean="0">
                          <a:latin typeface="微软雅黑" panose="020B0503020204020204" charset="-122"/>
                          <a:ea typeface="微软雅黑" panose="020B0503020204020204" charset="-122"/>
                          <a:cs typeface="微软雅黑" panose="020B0503020204020204" charset="-122"/>
                        </a:rPr>
                        <a:t> </a:t>
                      </a:r>
                      <a:r>
                        <a:rPr lang="zh-CN" altLang="en-US" sz="2100" b="0" dirty="0" smtClean="0">
                          <a:latin typeface="微软雅黑" panose="020B0503020204020204" charset="-122"/>
                          <a:ea typeface="微软雅黑" panose="020B0503020204020204" charset="-122"/>
                          <a:cs typeface="微软雅黑" panose="020B0503020204020204" charset="-122"/>
                        </a:rPr>
                        <a:t>思想</a:t>
                      </a:r>
                      <a:endParaRPr lang="zh-CN" altLang="en-US" sz="2100" b="0" dirty="0" smtClean="0">
                        <a:latin typeface="微软雅黑" panose="020B0503020204020204" charset="-122"/>
                        <a:ea typeface="微软雅黑" panose="020B0503020204020204" charset="-122"/>
                        <a:cs typeface="微软雅黑" panose="020B0503020204020204" charset="-122"/>
                      </a:endParaRPr>
                    </a:p>
                  </a:txBody>
                  <a:tcPr marL="81009" marR="81009" marT="34290" marB="34290"/>
                </a:tc>
                <a:tc>
                  <a:txBody>
                    <a:bodyPr/>
                    <a:lstStyle/>
                    <a:p>
                      <a:endParaRPr lang="zh-CN" altLang="en-US" sz="2100" b="0" dirty="0">
                        <a:latin typeface="微软雅黑" panose="020B0503020204020204" charset="-122"/>
                        <a:ea typeface="微软雅黑" panose="020B0503020204020204" charset="-122"/>
                      </a:endParaRPr>
                    </a:p>
                  </a:txBody>
                  <a:tcPr marL="81009" marR="81009" marT="34290" marB="34290"/>
                </a:tc>
                <a:tc>
                  <a:txBody>
                    <a:bodyPr/>
                    <a:lstStyle/>
                    <a:p>
                      <a:endParaRPr lang="zh-CN" altLang="en-US" sz="2100" b="0" dirty="0">
                        <a:latin typeface="微软雅黑" panose="020B0503020204020204" charset="-122"/>
                        <a:ea typeface="微软雅黑" panose="020B0503020204020204" charset="-122"/>
                      </a:endParaRPr>
                    </a:p>
                  </a:txBody>
                  <a:tcPr marL="81009" marR="81009" marT="34290" marB="34290"/>
                </a:tc>
              </a:tr>
              <a:tr h="874395">
                <a:tc vMerge="1">
                  <a:tcPr/>
                </a:tc>
                <a:tc>
                  <a:txBody>
                    <a:bodyPr/>
                    <a:lstStyle/>
                    <a:p>
                      <a:pPr>
                        <a:lnSpc>
                          <a:spcPct val="100000"/>
                        </a:lnSpc>
                        <a:spcBef>
                          <a:spcPts val="1200"/>
                        </a:spcBef>
                      </a:pPr>
                      <a:r>
                        <a:rPr lang="zh-CN" altLang="en-US" sz="2100" b="0" dirty="0" smtClean="0">
                          <a:latin typeface="微软雅黑" panose="020B0503020204020204" charset="-122"/>
                          <a:ea typeface="微软雅黑" panose="020B0503020204020204" charset="-122"/>
                          <a:cs typeface="微软雅黑" panose="020B0503020204020204" charset="-122"/>
                        </a:rPr>
                        <a:t> 哲学</a:t>
                      </a:r>
                      <a:endParaRPr lang="en-US" altLang="zh-CN" sz="2100" b="0" dirty="0" smtClean="0">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100" b="0" dirty="0" smtClean="0">
                          <a:latin typeface="微软雅黑" panose="020B0503020204020204" charset="-122"/>
                          <a:ea typeface="微软雅黑" panose="020B0503020204020204" charset="-122"/>
                          <a:cs typeface="微软雅黑" panose="020B0503020204020204" charset="-122"/>
                        </a:rPr>
                        <a:t> 思想</a:t>
                      </a:r>
                      <a:endParaRPr lang="zh-CN" altLang="en-US" sz="2100" b="0" dirty="0" smtClean="0">
                        <a:latin typeface="微软雅黑" panose="020B0503020204020204" charset="-122"/>
                        <a:ea typeface="微软雅黑" panose="020B0503020204020204" charset="-122"/>
                        <a:cs typeface="微软雅黑" panose="020B0503020204020204" charset="-122"/>
                      </a:endParaRPr>
                    </a:p>
                  </a:txBody>
                  <a:tcPr marL="81009" marR="81009" marT="34290" marB="34290"/>
                </a:tc>
                <a:tc>
                  <a:txBody>
                    <a:bodyPr/>
                    <a:lstStyle/>
                    <a:p>
                      <a:endParaRPr lang="zh-CN" altLang="en-US" sz="2100" b="0" dirty="0">
                        <a:latin typeface="微软雅黑" panose="020B0503020204020204" charset="-122"/>
                        <a:ea typeface="微软雅黑" panose="020B0503020204020204" charset="-122"/>
                      </a:endParaRPr>
                    </a:p>
                  </a:txBody>
                  <a:tcPr marL="81009" marR="81009" marT="34290" marB="34290"/>
                </a:tc>
                <a:tc>
                  <a:txBody>
                    <a:bodyPr/>
                    <a:lstStyle/>
                    <a:p>
                      <a:endParaRPr lang="zh-CN" altLang="en-US" sz="2100" b="0" dirty="0">
                        <a:latin typeface="微软雅黑" panose="020B0503020204020204" charset="-122"/>
                        <a:ea typeface="微软雅黑" panose="020B0503020204020204" charset="-122"/>
                      </a:endParaRPr>
                    </a:p>
                  </a:txBody>
                  <a:tcPr marL="81009" marR="81009" marT="34290" marB="34290"/>
                </a:tc>
              </a:tr>
              <a:tr h="1118235">
                <a:tc vMerge="1">
                  <a:tcPr/>
                </a:tc>
                <a:tc>
                  <a:txBody>
                    <a:bodyPr/>
                    <a:lstStyle/>
                    <a:p>
                      <a:pPr>
                        <a:lnSpc>
                          <a:spcPct val="100000"/>
                        </a:lnSpc>
                        <a:spcBef>
                          <a:spcPts val="1200"/>
                        </a:spcBef>
                      </a:pPr>
                      <a:r>
                        <a:rPr lang="zh-CN" altLang="en-US" sz="2100" b="0" dirty="0" smtClean="0">
                          <a:latin typeface="微软雅黑" panose="020B0503020204020204" charset="-122"/>
                          <a:ea typeface="微软雅黑" panose="020B0503020204020204" charset="-122"/>
                          <a:cs typeface="微软雅黑" panose="020B0503020204020204" charset="-122"/>
                        </a:rPr>
                        <a:t> 研究</a:t>
                      </a:r>
                      <a:endParaRPr lang="en-US" altLang="zh-CN" sz="2100" b="0" dirty="0" smtClean="0">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100" b="0" dirty="0" smtClean="0">
                          <a:latin typeface="微软雅黑" panose="020B0503020204020204" charset="-122"/>
                          <a:ea typeface="微软雅黑" panose="020B0503020204020204" charset="-122"/>
                          <a:cs typeface="微软雅黑" panose="020B0503020204020204" charset="-122"/>
                        </a:rPr>
                        <a:t> 重点</a:t>
                      </a:r>
                      <a:endParaRPr lang="zh-CN" altLang="en-US" sz="2100" b="0" dirty="0" smtClean="0">
                        <a:latin typeface="微软雅黑" panose="020B0503020204020204" charset="-122"/>
                        <a:ea typeface="微软雅黑" panose="020B0503020204020204" charset="-122"/>
                        <a:cs typeface="微软雅黑" panose="020B0503020204020204" charset="-122"/>
                      </a:endParaRPr>
                    </a:p>
                  </a:txBody>
                  <a:tcPr marL="81009" marR="81009" marT="34290" marB="34290"/>
                </a:tc>
                <a:tc>
                  <a:txBody>
                    <a:bodyPr/>
                    <a:lstStyle/>
                    <a:p>
                      <a:endParaRPr lang="zh-CN" altLang="en-US" sz="2100" b="0" dirty="0">
                        <a:latin typeface="微软雅黑" panose="020B0503020204020204" charset="-122"/>
                        <a:ea typeface="微软雅黑" panose="020B0503020204020204" charset="-122"/>
                      </a:endParaRPr>
                    </a:p>
                  </a:txBody>
                  <a:tcPr marL="81009" marR="81009" marT="34290" marB="34290"/>
                </a:tc>
                <a:tc>
                  <a:txBody>
                    <a:bodyPr/>
                    <a:lstStyle/>
                    <a:p>
                      <a:endParaRPr lang="zh-CN" altLang="en-US" sz="2100" b="0" dirty="0">
                        <a:latin typeface="微软雅黑" panose="020B0503020204020204" charset="-122"/>
                        <a:ea typeface="微软雅黑" panose="020B0503020204020204" charset="-122"/>
                      </a:endParaRPr>
                    </a:p>
                  </a:txBody>
                  <a:tcPr marL="81009" marR="81009" marT="34290" marB="34290"/>
                </a:tc>
              </a:tr>
              <a:tr h="1028700">
                <a:tc>
                  <a:txBody>
                    <a:bodyPr/>
                    <a:lstStyle/>
                    <a:p>
                      <a:r>
                        <a:rPr lang="zh-CN" altLang="en-US" sz="2100" b="0" dirty="0" smtClean="0">
                          <a:latin typeface="微软雅黑" panose="020B0503020204020204" charset="-122"/>
                          <a:ea typeface="微软雅黑" panose="020B0503020204020204" charset="-122"/>
                        </a:rPr>
                        <a:t>相</a:t>
                      </a:r>
                      <a:endParaRPr lang="en-US" altLang="zh-CN" sz="2100" b="0" dirty="0" smtClean="0">
                        <a:latin typeface="微软雅黑" panose="020B0503020204020204" charset="-122"/>
                        <a:ea typeface="微软雅黑" panose="020B0503020204020204" charset="-122"/>
                      </a:endParaRPr>
                    </a:p>
                    <a:p>
                      <a:r>
                        <a:rPr lang="zh-CN" altLang="en-US" sz="2100" b="0" dirty="0" smtClean="0">
                          <a:latin typeface="微软雅黑" panose="020B0503020204020204" charset="-122"/>
                          <a:ea typeface="微软雅黑" panose="020B0503020204020204" charset="-122"/>
                        </a:rPr>
                        <a:t>同</a:t>
                      </a:r>
                      <a:endParaRPr lang="en-US" altLang="zh-CN" sz="2100" b="0" dirty="0" smtClean="0">
                        <a:latin typeface="微软雅黑" panose="020B0503020204020204" charset="-122"/>
                        <a:ea typeface="微软雅黑" panose="020B0503020204020204" charset="-122"/>
                      </a:endParaRPr>
                    </a:p>
                    <a:p>
                      <a:r>
                        <a:rPr lang="zh-CN" altLang="en-US" sz="2100" b="0" dirty="0" smtClean="0">
                          <a:latin typeface="微软雅黑" panose="020B0503020204020204" charset="-122"/>
                          <a:ea typeface="微软雅黑" panose="020B0503020204020204" charset="-122"/>
                        </a:rPr>
                        <a:t>点</a:t>
                      </a:r>
                      <a:endParaRPr lang="zh-CN" altLang="en-US" sz="2100" b="0" dirty="0" smtClean="0">
                        <a:latin typeface="微软雅黑" panose="020B0503020204020204" charset="-122"/>
                        <a:ea typeface="微软雅黑" panose="020B0503020204020204" charset="-122"/>
                      </a:endParaRPr>
                    </a:p>
                  </a:txBody>
                  <a:tcPr marL="81009" marR="81009" marT="34290" marB="34290"/>
                </a:tc>
                <a:tc gridSpan="3">
                  <a:txBody>
                    <a:bodyPr/>
                    <a:lstStyle/>
                    <a:p>
                      <a:endParaRPr lang="zh-CN" altLang="en-US" sz="2100" b="0" dirty="0">
                        <a:latin typeface="微软雅黑" panose="020B0503020204020204" charset="-122"/>
                        <a:ea typeface="微软雅黑" panose="020B0503020204020204" charset="-122"/>
                      </a:endParaRPr>
                    </a:p>
                  </a:txBody>
                  <a:tcPr marL="81009" marR="81009" marT="34290" marB="34290"/>
                </a:tc>
                <a:tc hMerge="1">
                  <a:tcPr/>
                </a:tc>
                <a:tc hMerge="1">
                  <a:tcPr/>
                </a:tc>
              </a:tr>
            </a:tbl>
          </a:graphicData>
        </a:graphic>
      </p:graphicFrame>
      <p:sp>
        <p:nvSpPr>
          <p:cNvPr id="8" name="TextBox 7"/>
          <p:cNvSpPr txBox="1">
            <a:spLocks noChangeArrowheads="1"/>
          </p:cNvSpPr>
          <p:nvPr/>
        </p:nvSpPr>
        <p:spPr bwMode="auto">
          <a:xfrm>
            <a:off x="1724501" y="1937385"/>
            <a:ext cx="333946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a:solidFill>
                  <a:schemeClr val="bg2"/>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bg2"/>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bg2"/>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bg2"/>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9pPr>
          </a:lstStyle>
          <a:p>
            <a:pPr algn="l" eaLnBrk="1" hangingPunct="1"/>
            <a:r>
              <a:rPr lang="zh-CN" altLang="en-US" sz="2400" b="1">
                <a:solidFill>
                  <a:srgbClr val="FF0000"/>
                </a:solidFill>
                <a:latin typeface="华康少女文字W3" panose="040F0309000000000000" charset="-122"/>
                <a:ea typeface="华康少女文字W3" panose="040F0309000000000000" charset="-122"/>
                <a:cs typeface="华康少女文字W3" panose="040F0309000000000000" charset="-122"/>
              </a:rPr>
              <a:t>“仁”、“礼”、为政以德、</a:t>
            </a:r>
            <a:r>
              <a:rPr lang="zh-CN" altLang="en-US" sz="2400" b="1">
                <a:solidFill>
                  <a:srgbClr val="FF0000"/>
                </a:solidFill>
                <a:latin typeface="华康少女文字W3" panose="040F0309000000000000" charset="-122"/>
                <a:ea typeface="华康少女文字W3" panose="040F0309000000000000" charset="-122"/>
                <a:cs typeface="华康少女文字W3" panose="040F0309000000000000" charset="-122"/>
                <a:sym typeface="+mn-ea"/>
              </a:rPr>
              <a:t>德政、礼治</a:t>
            </a:r>
            <a:endParaRPr lang="zh-CN" altLang="en-US" sz="2400" b="1">
              <a:solidFill>
                <a:srgbClr val="FF0000"/>
              </a:solidFill>
              <a:latin typeface="华康少女文字W3" panose="040F0309000000000000" charset="-122"/>
              <a:ea typeface="华康少女文字W3" panose="040F0309000000000000" charset="-122"/>
              <a:cs typeface="华康少女文字W3" panose="040F0309000000000000" charset="-122"/>
              <a:sym typeface="+mn-ea"/>
            </a:endParaRPr>
          </a:p>
        </p:txBody>
      </p:sp>
      <p:sp>
        <p:nvSpPr>
          <p:cNvPr id="9" name="TextBox 8"/>
          <p:cNvSpPr txBox="1">
            <a:spLocks noChangeArrowheads="1"/>
          </p:cNvSpPr>
          <p:nvPr/>
        </p:nvSpPr>
        <p:spPr bwMode="auto">
          <a:xfrm>
            <a:off x="5245485" y="2098358"/>
            <a:ext cx="215183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bg2"/>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bg2"/>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bg2"/>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bg2"/>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9pPr>
          </a:lstStyle>
          <a:p>
            <a:pPr algn="l" eaLnBrk="1" hangingPunct="1"/>
            <a:r>
              <a:rPr lang="zh-CN" altLang="en-US" sz="2400" b="1" dirty="0">
                <a:solidFill>
                  <a:srgbClr val="FF0000"/>
                </a:solidFill>
                <a:latin typeface="华康少女文字W3" panose="040F0309000000000000" charset="-122"/>
                <a:ea typeface="华康少女文字W3" panose="040F0309000000000000" charset="-122"/>
                <a:cs typeface="华康少女文字W3" panose="040F0309000000000000" charset="-122"/>
              </a:rPr>
              <a:t>“无为而治”</a:t>
            </a:r>
            <a:endParaRPr lang="zh-CN" altLang="en-US" sz="2400" b="1" dirty="0">
              <a:solidFill>
                <a:srgbClr val="FF0000"/>
              </a:solidFill>
              <a:latin typeface="华康少女文字W3" panose="040F0309000000000000" charset="-122"/>
              <a:ea typeface="华康少女文字W3" panose="040F0309000000000000" charset="-122"/>
              <a:cs typeface="华康少女文字W3" panose="040F0309000000000000" charset="-122"/>
            </a:endParaRPr>
          </a:p>
        </p:txBody>
      </p:sp>
      <p:sp>
        <p:nvSpPr>
          <p:cNvPr id="10" name="TextBox 9"/>
          <p:cNvSpPr txBox="1">
            <a:spLocks noChangeArrowheads="1"/>
          </p:cNvSpPr>
          <p:nvPr/>
        </p:nvSpPr>
        <p:spPr bwMode="auto">
          <a:xfrm>
            <a:off x="2081213" y="2845118"/>
            <a:ext cx="253174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a:solidFill>
                  <a:schemeClr val="bg2"/>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bg2"/>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bg2"/>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bg2"/>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9pPr>
          </a:lstStyle>
          <a:p>
            <a:pPr algn="l" eaLnBrk="1" hangingPunct="1"/>
            <a:r>
              <a:rPr lang="zh-CN" altLang="en-US" sz="2400" b="1">
                <a:solidFill>
                  <a:srgbClr val="FF0000"/>
                </a:solidFill>
                <a:latin typeface="华康少女文字W3" panose="040F0309000000000000" charset="-122"/>
                <a:ea typeface="华康少女文字W3" panose="040F0309000000000000" charset="-122"/>
              </a:rPr>
              <a:t>强调关注社会，缺乏哲学思辨</a:t>
            </a:r>
            <a:endParaRPr lang="zh-CN" altLang="en-US" sz="2400" b="1">
              <a:solidFill>
                <a:srgbClr val="FF0000"/>
              </a:solidFill>
              <a:latin typeface="华康少女文字W3" panose="040F0309000000000000" charset="-122"/>
              <a:ea typeface="华康少女文字W3" panose="040F0309000000000000" charset="-122"/>
            </a:endParaRPr>
          </a:p>
        </p:txBody>
      </p:sp>
      <p:sp>
        <p:nvSpPr>
          <p:cNvPr id="4" name="TextBox 10"/>
          <p:cNvSpPr txBox="1">
            <a:spLocks noChangeArrowheads="1"/>
          </p:cNvSpPr>
          <p:nvPr/>
        </p:nvSpPr>
        <p:spPr bwMode="auto">
          <a:xfrm>
            <a:off x="5175409" y="2845118"/>
            <a:ext cx="355234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a:solidFill>
                  <a:schemeClr val="bg2"/>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bg2"/>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bg2"/>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bg2"/>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9pPr>
          </a:lstStyle>
          <a:p>
            <a:pPr algn="l" eaLnBrk="1" hangingPunct="1"/>
            <a:r>
              <a:rPr lang="zh-CN" altLang="en-US" sz="2400" b="1">
                <a:solidFill>
                  <a:srgbClr val="FF0000"/>
                </a:solidFill>
                <a:latin typeface="华康少女文字W3" panose="040F0309000000000000" charset="-122"/>
                <a:ea typeface="华康少女文字W3" panose="040F0309000000000000" charset="-122"/>
                <a:cs typeface="华康少女文字W3" panose="040F0309000000000000" charset="-122"/>
              </a:rPr>
              <a:t>“道”是万物本原，具有朴素的辩证法思想</a:t>
            </a:r>
            <a:endParaRPr lang="zh-CN" altLang="en-US" sz="2400" b="1">
              <a:solidFill>
                <a:srgbClr val="FF0000"/>
              </a:solidFill>
              <a:latin typeface="华康少女文字W3" panose="040F0309000000000000" charset="-122"/>
              <a:ea typeface="华康少女文字W3" panose="040F0309000000000000" charset="-122"/>
              <a:cs typeface="华康少女文字W3" panose="040F0309000000000000" charset="-122"/>
            </a:endParaRPr>
          </a:p>
        </p:txBody>
      </p:sp>
      <p:sp>
        <p:nvSpPr>
          <p:cNvPr id="12" name="TextBox 11"/>
          <p:cNvSpPr txBox="1">
            <a:spLocks noChangeArrowheads="1"/>
          </p:cNvSpPr>
          <p:nvPr/>
        </p:nvSpPr>
        <p:spPr bwMode="auto">
          <a:xfrm>
            <a:off x="2144316" y="3652123"/>
            <a:ext cx="246827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bg2"/>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bg2"/>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bg2"/>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bg2"/>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9pPr>
          </a:lstStyle>
          <a:p>
            <a:pPr algn="l" eaLnBrk="1" hangingPunct="1"/>
            <a:r>
              <a:rPr lang="zh-CN" altLang="en-US" sz="2400" b="1">
                <a:solidFill>
                  <a:srgbClr val="FF0000"/>
                </a:solidFill>
                <a:latin typeface="华康少女文字W3" panose="040F0309000000000000" charset="-122"/>
                <a:ea typeface="华康少女文字W3" panose="040F0309000000000000" charset="-122"/>
              </a:rPr>
              <a:t>关心的是人与人之间的关系，重视伦理道德</a:t>
            </a:r>
            <a:endParaRPr lang="zh-CN" altLang="en-US" sz="2400" b="1">
              <a:solidFill>
                <a:srgbClr val="FF0000"/>
              </a:solidFill>
              <a:latin typeface="华康少女文字W3" panose="040F0309000000000000" charset="-122"/>
              <a:ea typeface="华康少女文字W3" panose="040F0309000000000000" charset="-122"/>
            </a:endParaRPr>
          </a:p>
        </p:txBody>
      </p:sp>
      <p:sp>
        <p:nvSpPr>
          <p:cNvPr id="13" name="TextBox 12"/>
          <p:cNvSpPr txBox="1">
            <a:spLocks noChangeArrowheads="1"/>
          </p:cNvSpPr>
          <p:nvPr/>
        </p:nvSpPr>
        <p:spPr bwMode="auto">
          <a:xfrm>
            <a:off x="5245269" y="3835004"/>
            <a:ext cx="278472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bg2"/>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bg2"/>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bg2"/>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bg2"/>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9pPr>
          </a:lstStyle>
          <a:p>
            <a:pPr algn="l" eaLnBrk="1" hangingPunct="1"/>
            <a:r>
              <a:rPr lang="zh-CN" altLang="en-US" sz="2400" b="1">
                <a:solidFill>
                  <a:srgbClr val="FF0000"/>
                </a:solidFill>
                <a:latin typeface="华康少女文字W3" panose="040F0309000000000000" charset="-122"/>
                <a:ea typeface="华康少女文字W3" panose="040F0309000000000000" charset="-122"/>
              </a:rPr>
              <a:t>侧重人与自然之间的关系</a:t>
            </a:r>
            <a:endParaRPr lang="zh-CN" altLang="en-US" sz="2400" b="1">
              <a:solidFill>
                <a:srgbClr val="FF0000"/>
              </a:solidFill>
              <a:latin typeface="华康少女文字W3" panose="040F0309000000000000" charset="-122"/>
              <a:ea typeface="华康少女文字W3" panose="040F0309000000000000" charset="-122"/>
            </a:endParaRPr>
          </a:p>
        </p:txBody>
      </p:sp>
      <p:sp>
        <p:nvSpPr>
          <p:cNvPr id="14" name="TextBox 13"/>
          <p:cNvSpPr txBox="1">
            <a:spLocks noChangeArrowheads="1"/>
          </p:cNvSpPr>
          <p:nvPr/>
        </p:nvSpPr>
        <p:spPr bwMode="auto">
          <a:xfrm>
            <a:off x="846296" y="4828699"/>
            <a:ext cx="775525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a:solidFill>
                  <a:schemeClr val="bg2"/>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bg2"/>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bg2"/>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bg2"/>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0000"/>
              <a:buFont typeface="Wingdings" panose="05000000000000000000" pitchFamily="2" charset="2"/>
              <a:defRPr kumimoji="1" sz="3200">
                <a:solidFill>
                  <a:schemeClr val="bg2"/>
                </a:solidFill>
                <a:latin typeface="Times New Roman" panose="02020603050405020304" pitchFamily="18" charset="0"/>
                <a:ea typeface="宋体" panose="02010600030101010101" pitchFamily="2" charset="-122"/>
              </a:defRPr>
            </a:lvl9pPr>
          </a:lstStyle>
          <a:p>
            <a:pPr algn="l" eaLnBrk="1" hangingPunct="1"/>
            <a:r>
              <a:rPr lang="zh-CN" altLang="en-US" sz="2700" dirty="0">
                <a:solidFill>
                  <a:schemeClr val="tx1"/>
                </a:solidFill>
                <a:latin typeface="微软雅黑" panose="020B0503020204020204" charset="-122"/>
                <a:ea typeface="微软雅黑" panose="020B0503020204020204" charset="-122"/>
              </a:rPr>
              <a:t>①维护统治阶级的利益，为统治阶级提供治国方案</a:t>
            </a:r>
            <a:r>
              <a:rPr lang="zh-CN" altLang="en-US" sz="2700" dirty="0" smtClean="0">
                <a:solidFill>
                  <a:schemeClr val="tx1"/>
                </a:solidFill>
                <a:latin typeface="微软雅黑" panose="020B0503020204020204" charset="-122"/>
                <a:ea typeface="微软雅黑" panose="020B0503020204020204" charset="-122"/>
              </a:rPr>
              <a:t>；</a:t>
            </a:r>
            <a:endParaRPr lang="en-US" altLang="zh-CN" sz="2700" dirty="0" smtClean="0">
              <a:solidFill>
                <a:schemeClr val="tx1"/>
              </a:solidFill>
              <a:latin typeface="微软雅黑" panose="020B0503020204020204" charset="-122"/>
              <a:ea typeface="微软雅黑" panose="020B0503020204020204" charset="-122"/>
            </a:endParaRPr>
          </a:p>
          <a:p>
            <a:pPr algn="l" eaLnBrk="1" hangingPunct="1"/>
            <a:r>
              <a:rPr lang="zh-CN" altLang="en-US" sz="2700" dirty="0">
                <a:solidFill>
                  <a:schemeClr val="tx1"/>
                </a:solidFill>
                <a:latin typeface="微软雅黑" panose="020B0503020204020204" charset="-122"/>
                <a:ea typeface="微软雅黑" panose="020B0503020204020204" charset="-122"/>
              </a:rPr>
              <a:t>②反对苛政和严刑峻法</a:t>
            </a:r>
            <a:endParaRPr lang="zh-CN" altLang="en-US" sz="2700" dirty="0">
              <a:solidFill>
                <a:schemeClr val="tx1"/>
              </a:solidFill>
              <a:latin typeface="微软雅黑" panose="020B0503020204020204" charset="-122"/>
              <a:ea typeface="微软雅黑" panose="020B0503020204020204" charset="-122"/>
            </a:endParaRPr>
          </a:p>
        </p:txBody>
      </p:sp>
      <p:sp>
        <p:nvSpPr>
          <p:cNvPr id="3" name="日期占位符 2"/>
          <p:cNvSpPr>
            <a:spLocks noGrp="1"/>
          </p:cNvSpPr>
          <p:nvPr>
            <p:ph type="dt" sz="half" idx="10"/>
          </p:nvPr>
        </p:nvSpPr>
        <p:spPr/>
        <p:txBody>
          <a:bodyPr/>
          <a:p>
            <a:fld id="{57798459-5168-F84D-9D08-F6CC80766B27}" type="datetime1">
              <a:rPr kumimoji="1" lang="zh-CN" altLang="en-US" sz="790" smtClean="0"/>
            </a:fld>
            <a:endParaRPr kumimoji="1" lang="zh-CN" altLang="en-US" sz="790"/>
          </a:p>
        </p:txBody>
      </p:sp>
      <p:sp>
        <p:nvSpPr>
          <p:cNvPr id="5" name="灯片编号占位符 4"/>
          <p:cNvSpPr>
            <a:spLocks noGrp="1"/>
          </p:cNvSpPr>
          <p:nvPr>
            <p:ph type="sldNum" sz="quarter" idx="12"/>
          </p:nvPr>
        </p:nvSpPr>
        <p:spPr/>
        <p:txBody>
          <a:bodyPr/>
          <a:p>
            <a:fld id="{1670BD2A-10C2-AF49-B4F6-255F3717E988}" type="slidenum">
              <a:rPr kumimoji="1" lang="zh-CN" altLang="en-US" sz="790" smtClean="0"/>
            </a:fld>
            <a:endParaRPr kumimoji="1" lang="zh-CN" altLang="en-US" sz="79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4" grpId="0"/>
      <p:bldP spid="12" grpId="0"/>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37198" y="965835"/>
            <a:ext cx="8449628" cy="654844"/>
          </a:xfrm>
          <a:solidFill>
            <a:schemeClr val="bg1">
              <a:alpha val="51000"/>
            </a:schemeClr>
          </a:solidFill>
        </p:spPr>
        <p:txBody>
          <a:bodyPr>
            <a:normAutofit/>
          </a:bodyPr>
          <a:lstStyle/>
          <a:p>
            <a:r>
              <a:rPr sz="3000" dirty="0">
                <a:latin typeface="微软雅黑" panose="020B0503020204020204" charset="-122"/>
                <a:ea typeface="微软雅黑" panose="020B0503020204020204" charset="-122"/>
              </a:rPr>
              <a:t>谦谦君子，高山仰止</a:t>
            </a:r>
            <a:endParaRPr sz="3000" dirty="0">
              <a:latin typeface="微软雅黑" panose="020B0503020204020204" charset="-122"/>
              <a:ea typeface="微软雅黑" panose="020B0503020204020204" charset="-122"/>
            </a:endParaRPr>
          </a:p>
        </p:txBody>
      </p:sp>
      <p:pic>
        <p:nvPicPr>
          <p:cNvPr id="3084" name="Picture 21"/>
          <p:cNvPicPr>
            <a:picLocks noChangeAspect="1"/>
          </p:cNvPicPr>
          <p:nvPr>
            <p:ph sz="half" idx="1"/>
          </p:nvPr>
        </p:nvPicPr>
        <p:blipFill>
          <a:blip r:embed="rId2"/>
          <a:stretch>
            <a:fillRect/>
          </a:stretch>
        </p:blipFill>
        <p:spPr>
          <a:xfrm>
            <a:off x="438150" y="1715453"/>
            <a:ext cx="2315528" cy="3875246"/>
          </a:xfrm>
          <a:prstGeom prst="rect">
            <a:avLst/>
          </a:prstGeom>
          <a:noFill/>
          <a:ln w="9525">
            <a:noFill/>
          </a:ln>
        </p:spPr>
      </p:pic>
      <p:pic>
        <p:nvPicPr>
          <p:cNvPr id="8" name="内容占位符 7"/>
          <p:cNvPicPr>
            <a:picLocks noChangeAspect="1"/>
          </p:cNvPicPr>
          <p:nvPr>
            <p:ph sz="half" idx="2"/>
          </p:nvPr>
        </p:nvPicPr>
        <p:blipFill>
          <a:blip r:embed="rId3"/>
          <a:stretch>
            <a:fillRect/>
          </a:stretch>
        </p:blipFill>
        <p:spPr>
          <a:xfrm>
            <a:off x="2850356" y="1715453"/>
            <a:ext cx="6036945" cy="3875723"/>
          </a:xfrm>
          <a:prstGeom prst="rect">
            <a:avLst/>
          </a:prstGeom>
        </p:spPr>
      </p:pic>
      <p:pic>
        <p:nvPicPr>
          <p:cNvPr id="4" name="图片 3"/>
          <p:cNvPicPr>
            <a:picLocks noChangeAspect="1"/>
          </p:cNvPicPr>
          <p:nvPr/>
        </p:nvPicPr>
        <p:blipFill>
          <a:blip r:embed="rId4"/>
          <a:stretch>
            <a:fillRect/>
          </a:stretch>
        </p:blipFill>
        <p:spPr>
          <a:xfrm>
            <a:off x="2864644" y="1715453"/>
            <a:ext cx="6022181" cy="3875723"/>
          </a:xfrm>
          <a:prstGeom prst="rect">
            <a:avLst/>
          </a:prstGeom>
        </p:spPr>
      </p:pic>
      <p:sp>
        <p:nvSpPr>
          <p:cNvPr id="3" name="文本框 2"/>
          <p:cNvSpPr txBox="1"/>
          <p:nvPr/>
        </p:nvSpPr>
        <p:spPr>
          <a:xfrm>
            <a:off x="2864644" y="1715453"/>
            <a:ext cx="6022658" cy="3928745"/>
          </a:xfrm>
          <a:prstGeom prst="rect">
            <a:avLst/>
          </a:prstGeom>
          <a:gradFill>
            <a:gsLst>
              <a:gs pos="0">
                <a:schemeClr val="bg1"/>
              </a:gs>
              <a:gs pos="99000">
                <a:schemeClr val="bg2">
                  <a:lumMod val="90000"/>
                </a:schemeClr>
              </a:gs>
            </a:gsLst>
            <a:lin ang="5400000" scaled="0"/>
          </a:gradFill>
        </p:spPr>
        <p:txBody>
          <a:bodyPr wrap="square" rtlCol="0" anchor="t">
            <a:spAutoFit/>
          </a:bodyPr>
          <a:p>
            <a:pPr>
              <a:lnSpc>
                <a:spcPct val="130000"/>
              </a:lnSpc>
            </a:pPr>
            <a:r>
              <a:rPr sz="2400" b="1" dirty="0">
                <a:latin typeface="微软雅黑" panose="020B0503020204020204" charset="-122"/>
                <a:ea typeface="微软雅黑" panose="020B0503020204020204" charset="-122"/>
                <a:sym typeface="+mn-ea"/>
              </a:rPr>
              <a:t>  “诗有之：‘高山仰止，景行行止。’虽不能至，然心向往之。余读孔氏书，想见其为人。”</a:t>
            </a:r>
            <a:endParaRPr sz="2400" b="1" dirty="0">
              <a:latin typeface="微软雅黑" panose="020B0503020204020204" charset="-122"/>
              <a:ea typeface="微软雅黑" panose="020B0503020204020204" charset="-122"/>
              <a:sym typeface="+mn-ea"/>
            </a:endParaRPr>
          </a:p>
          <a:p>
            <a:pPr>
              <a:lnSpc>
                <a:spcPct val="110000"/>
              </a:lnSpc>
            </a:pPr>
            <a:r>
              <a:rPr sz="2400" b="1" dirty="0">
                <a:latin typeface="微软雅黑" panose="020B0503020204020204" charset="-122"/>
                <a:ea typeface="微软雅黑" panose="020B0503020204020204" charset="-122"/>
                <a:sym typeface="+mn-ea"/>
              </a:rPr>
              <a:t>  “天下君王至于贤人众矣，当时则荣，没则已焉。孔子布衣，传十余世，学者宗之。自天子王侯，中国言六艺者折中于夫子，可谓至圣矣！”</a:t>
            </a:r>
            <a:endParaRPr sz="2400" b="1" dirty="0">
              <a:latin typeface="微软雅黑" panose="020B0503020204020204" charset="-122"/>
              <a:ea typeface="微软雅黑" panose="020B0503020204020204" charset="-122"/>
              <a:sym typeface="+mn-ea"/>
            </a:endParaRPr>
          </a:p>
          <a:p>
            <a:pPr algn="r">
              <a:lnSpc>
                <a:spcPct val="110000"/>
              </a:lnSpc>
            </a:pPr>
            <a:r>
              <a:rPr lang="en-US" altLang="zh-CN" sz="2400" b="1" dirty="0">
                <a:latin typeface="微软雅黑" panose="020B0503020204020204" charset="-122"/>
                <a:ea typeface="微软雅黑" panose="020B0503020204020204" charset="-122"/>
                <a:sym typeface="+mn-ea"/>
              </a:rPr>
              <a:t>——</a:t>
            </a:r>
            <a:r>
              <a:rPr lang="zh-CN" altLang="en-US" sz="2400" b="1" dirty="0">
                <a:latin typeface="微软雅黑" panose="020B0503020204020204" charset="-122"/>
                <a:ea typeface="微软雅黑" panose="020B0503020204020204" charset="-122"/>
                <a:sym typeface="+mn-ea"/>
              </a:rPr>
              <a:t>《史记·孔子世家》</a:t>
            </a:r>
            <a:endParaRPr lang="zh-CN" altLang="en-US" sz="2400" b="1" dirty="0">
              <a:latin typeface="微软雅黑" panose="020B0503020204020204" charset="-122"/>
              <a:ea typeface="微软雅黑" panose="020B0503020204020204" charset="-122"/>
              <a:sym typeface="+mn-ea"/>
            </a:endParaRPr>
          </a:p>
          <a:p>
            <a:endParaRPr lang="zh-CN" altLang="en-US" sz="2400" b="1" dirty="0">
              <a:latin typeface="微软雅黑" panose="020B0503020204020204" charset="-122"/>
              <a:ea typeface="微软雅黑" panose="020B0503020204020204" charset="-122"/>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subTnLst>
                                    <p:set>
                                      <p:cBhvr override="childStyle">
                                        <p:cTn dur="65" fill="hold" display="1"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084"/>
                                        </p:tgtEl>
                                        <p:attrNameLst>
                                          <p:attrName>style.visibility</p:attrName>
                                        </p:attrNameLst>
                                      </p:cBhvr>
                                      <p:to>
                                        <p:strVal val="visible"/>
                                      </p:to>
                                    </p:set>
                                    <p:animEffect transition="in" filter="randombar(horizontal)">
                                      <p:cBhvr>
                                        <p:cTn id="17" dur="500"/>
                                        <p:tgtEl>
                                          <p:spTgt spid="30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文本占位符 107521"/>
          <p:cNvSpPr>
            <a:spLocks noGrp="1"/>
          </p:cNvSpPr>
          <p:nvPr>
            <p:ph idx="1"/>
          </p:nvPr>
        </p:nvSpPr>
        <p:spPr>
          <a:xfrm>
            <a:off x="1277541" y="1970485"/>
            <a:ext cx="3942159" cy="809625"/>
          </a:xfrm>
          <a:ln w="76200"/>
        </p:spPr>
        <p:txBody>
          <a:bodyPr anchor="t"/>
          <a:p>
            <a:pPr>
              <a:lnSpc>
                <a:spcPct val="90000"/>
              </a:lnSpc>
              <a:buNone/>
            </a:pPr>
            <a:r>
              <a:rPr lang="en-US" altLang="zh-CN" b="1">
                <a:solidFill>
                  <a:srgbClr val="0000FF"/>
                </a:solidFill>
                <a:latin typeface="黑体" panose="02010609060101010101" pitchFamily="2" charset="-122"/>
                <a:ea typeface="黑体" panose="02010609060101010101" pitchFamily="2" charset="-122"/>
              </a:rPr>
              <a:t>3</a:t>
            </a:r>
            <a:r>
              <a:rPr lang="zh-CN" altLang="en-US" b="1" dirty="0">
                <a:solidFill>
                  <a:srgbClr val="0000FF"/>
                </a:solidFill>
                <a:latin typeface="黑体" panose="02010609060101010101" pitchFamily="2" charset="-122"/>
                <a:ea typeface="黑体" panose="02010609060101010101" pitchFamily="2" charset="-122"/>
              </a:rPr>
              <a:t>、孔子的思想：中庸之道</a:t>
            </a:r>
            <a:endParaRPr lang="zh-CN" altLang="en-US" b="1" dirty="0">
              <a:solidFill>
                <a:srgbClr val="0000FF"/>
              </a:solidFill>
              <a:latin typeface="黑体" panose="02010609060101010101" pitchFamily="2" charset="-122"/>
              <a:ea typeface="黑体" panose="02010609060101010101" pitchFamily="2" charset="-122"/>
            </a:endParaRPr>
          </a:p>
          <a:p>
            <a:pPr>
              <a:lnSpc>
                <a:spcPct val="90000"/>
              </a:lnSpc>
              <a:buNone/>
            </a:pPr>
            <a:r>
              <a:rPr lang="zh-CN" altLang="en-US" b="1" dirty="0">
                <a:solidFill>
                  <a:srgbClr val="FF0000"/>
                </a:solidFill>
                <a:latin typeface="黑体" panose="02010609060101010101" pitchFamily="2" charset="-122"/>
                <a:ea typeface="黑体" panose="02010609060101010101" pitchFamily="2" charset="-122"/>
              </a:rPr>
              <a:t>（</a:t>
            </a:r>
            <a:r>
              <a:rPr lang="en-US" altLang="zh-CN" b="1">
                <a:solidFill>
                  <a:srgbClr val="FF0000"/>
                </a:solidFill>
                <a:latin typeface="黑体" panose="02010609060101010101" pitchFamily="2" charset="-122"/>
                <a:ea typeface="黑体" panose="02010609060101010101" pitchFamily="2" charset="-122"/>
              </a:rPr>
              <a:t>1</a:t>
            </a:r>
            <a:r>
              <a:rPr lang="zh-CN" altLang="en-US" b="1" dirty="0">
                <a:solidFill>
                  <a:srgbClr val="FF0000"/>
                </a:solidFill>
                <a:latin typeface="黑体" panose="02010609060101010101" pitchFamily="2" charset="-122"/>
                <a:ea typeface="黑体" panose="02010609060101010101" pitchFamily="2" charset="-122"/>
              </a:rPr>
              <a:t>）中庸的含义</a:t>
            </a:r>
            <a:r>
              <a:rPr lang="en-US" altLang="zh-CN" b="1">
                <a:solidFill>
                  <a:srgbClr val="FF0000"/>
                </a:solidFill>
                <a:latin typeface="黑体" panose="02010609060101010101" pitchFamily="2" charset="-122"/>
                <a:ea typeface="黑体" panose="02010609060101010101" pitchFamily="2" charset="-122"/>
              </a:rPr>
              <a:t>:</a:t>
            </a:r>
            <a:endParaRPr lang="en-US" altLang="zh-CN" b="1">
              <a:solidFill>
                <a:srgbClr val="FF0000"/>
              </a:solidFill>
              <a:latin typeface="黑体" panose="02010609060101010101" pitchFamily="2" charset="-122"/>
              <a:ea typeface="黑体" panose="02010609060101010101" pitchFamily="2" charset="-122"/>
            </a:endParaRPr>
          </a:p>
          <a:p>
            <a:pPr>
              <a:lnSpc>
                <a:spcPct val="90000"/>
              </a:lnSpc>
              <a:buNone/>
            </a:pPr>
            <a:endParaRPr lang="zh-CN" altLang="en-US" b="1" dirty="0">
              <a:solidFill>
                <a:srgbClr val="0000FF"/>
              </a:solidFill>
              <a:latin typeface="黑体" panose="02010609060101010101" pitchFamily="2" charset="-122"/>
              <a:ea typeface="黑体" panose="02010609060101010101" pitchFamily="2" charset="-122"/>
            </a:endParaRPr>
          </a:p>
        </p:txBody>
      </p:sp>
      <p:pic>
        <p:nvPicPr>
          <p:cNvPr id="63490" name="图片 107522" descr="xinsrc_814c8900d650498ab7707bd54e2199f7_km_23"/>
          <p:cNvPicPr>
            <a:picLocks noChangeAspect="1"/>
          </p:cNvPicPr>
          <p:nvPr/>
        </p:nvPicPr>
        <p:blipFill>
          <a:blip r:embed="rId1"/>
          <a:stretch>
            <a:fillRect/>
          </a:stretch>
        </p:blipFill>
        <p:spPr>
          <a:xfrm>
            <a:off x="5537597" y="2564606"/>
            <a:ext cx="2749153" cy="3131344"/>
          </a:xfrm>
          <a:prstGeom prst="rect">
            <a:avLst/>
          </a:prstGeom>
          <a:noFill/>
          <a:ln w="9525">
            <a:noFill/>
          </a:ln>
        </p:spPr>
      </p:pic>
      <p:sp>
        <p:nvSpPr>
          <p:cNvPr id="63491" name="文本框 107523"/>
          <p:cNvSpPr txBox="1"/>
          <p:nvPr/>
        </p:nvSpPr>
        <p:spPr>
          <a:xfrm>
            <a:off x="1824038" y="1052513"/>
            <a:ext cx="6462713" cy="598805"/>
          </a:xfrm>
          <a:prstGeom prst="rect">
            <a:avLst/>
          </a:prstGeom>
          <a:noFill/>
          <a:ln w="9525">
            <a:noFill/>
          </a:ln>
        </p:spPr>
        <p:txBody>
          <a:bodyPr anchor="t">
            <a:spAutoFit/>
          </a:bodyPr>
          <a:p>
            <a:pPr>
              <a:spcBef>
                <a:spcPct val="50000"/>
              </a:spcBef>
            </a:pPr>
            <a:r>
              <a:rPr lang="zh-CN" altLang="en-US" sz="2700" b="1" dirty="0">
                <a:solidFill>
                  <a:srgbClr val="FFFF00"/>
                </a:solidFill>
                <a:latin typeface="Arial" panose="020B0604020202020204" pitchFamily="34" charset="0"/>
                <a:ea typeface="黑体" panose="02010609060101010101" pitchFamily="2" charset="-122"/>
              </a:rPr>
              <a:t>        （ </a:t>
            </a:r>
            <a:r>
              <a:rPr lang="zh-CN" altLang="en-US" sz="3300" b="1" dirty="0">
                <a:solidFill>
                  <a:srgbClr val="FFFF00"/>
                </a:solidFill>
                <a:latin typeface="Arial" panose="020B0604020202020204" pitchFamily="34" charset="0"/>
                <a:ea typeface="黑体" panose="02010609060101010101" pitchFamily="2" charset="-122"/>
              </a:rPr>
              <a:t>二）、孔子的思想主张</a:t>
            </a:r>
            <a:endParaRPr lang="zh-CN" altLang="en-US" sz="3300" b="1" dirty="0">
              <a:solidFill>
                <a:srgbClr val="FFFF00"/>
              </a:solidFill>
              <a:latin typeface="Arial" panose="020B0604020202020204" pitchFamily="34" charset="0"/>
              <a:ea typeface="黑体" panose="02010609060101010101" pitchFamily="2" charset="-122"/>
            </a:endParaRPr>
          </a:p>
        </p:txBody>
      </p:sp>
      <p:sp>
        <p:nvSpPr>
          <p:cNvPr id="107525" name="矩形 107524"/>
          <p:cNvSpPr/>
          <p:nvPr/>
        </p:nvSpPr>
        <p:spPr>
          <a:xfrm>
            <a:off x="1062038" y="2781300"/>
            <a:ext cx="4319588" cy="1706880"/>
          </a:xfrm>
          <a:prstGeom prst="rect">
            <a:avLst/>
          </a:prstGeom>
          <a:noFill/>
          <a:ln w="9525">
            <a:noFill/>
          </a:ln>
        </p:spPr>
        <p:txBody>
          <a:bodyPr anchor="t">
            <a:spAutoFit/>
          </a:bodyPr>
          <a:p>
            <a:pPr eaLnBrk="0" hangingPunct="0"/>
            <a:r>
              <a:rPr lang="en-US" altLang="zh-CN" sz="2100" b="1">
                <a:solidFill>
                  <a:srgbClr val="0000FF"/>
                </a:solidFill>
                <a:latin typeface="Arial" panose="020B0604020202020204" pitchFamily="34" charset="0"/>
              </a:rPr>
              <a:t>     1)</a:t>
            </a:r>
            <a:r>
              <a:rPr lang="zh-CN" altLang="en-US" sz="2100" b="1" dirty="0">
                <a:solidFill>
                  <a:srgbClr val="0000FF"/>
                </a:solidFill>
                <a:latin typeface="Arial" panose="020B0604020202020204" pitchFamily="34" charset="0"/>
              </a:rPr>
              <a:t>处理任何事情都不偏不倚</a:t>
            </a:r>
            <a:r>
              <a:rPr lang="en-US" altLang="zh-CN" sz="2100" b="1">
                <a:solidFill>
                  <a:srgbClr val="0000FF"/>
                </a:solidFill>
                <a:latin typeface="Arial" panose="020B0604020202020204" pitchFamily="34" charset="0"/>
              </a:rPr>
              <a:t>,</a:t>
            </a:r>
            <a:r>
              <a:rPr lang="zh-CN" altLang="en-US" sz="2100" b="1" dirty="0">
                <a:solidFill>
                  <a:srgbClr val="0000FF"/>
                </a:solidFill>
                <a:latin typeface="Arial" panose="020B0604020202020204" pitchFamily="34" charset="0"/>
              </a:rPr>
              <a:t>能恰到好处</a:t>
            </a:r>
            <a:r>
              <a:rPr lang="en-US" altLang="zh-CN" sz="2100" b="1">
                <a:solidFill>
                  <a:srgbClr val="0000FF"/>
                </a:solidFill>
                <a:latin typeface="Arial" panose="020B0604020202020204" pitchFamily="34" charset="0"/>
              </a:rPr>
              <a:t>;</a:t>
            </a:r>
            <a:endParaRPr lang="en-US" altLang="zh-CN" sz="2100" b="1">
              <a:solidFill>
                <a:srgbClr val="0000FF"/>
              </a:solidFill>
              <a:latin typeface="Arial" panose="020B0604020202020204" pitchFamily="34" charset="0"/>
            </a:endParaRPr>
          </a:p>
          <a:p>
            <a:pPr eaLnBrk="0" hangingPunct="0"/>
            <a:r>
              <a:rPr lang="en-US" altLang="zh-CN" sz="2100" b="1">
                <a:solidFill>
                  <a:srgbClr val="0000FF"/>
                </a:solidFill>
                <a:latin typeface="Arial" panose="020B0604020202020204" pitchFamily="34" charset="0"/>
              </a:rPr>
              <a:t>     2)</a:t>
            </a:r>
            <a:r>
              <a:rPr lang="zh-CN" altLang="en-US" sz="2100" b="1" dirty="0">
                <a:solidFill>
                  <a:srgbClr val="0000FF"/>
                </a:solidFill>
                <a:latin typeface="Arial" panose="020B0604020202020204" pitchFamily="34" charset="0"/>
              </a:rPr>
              <a:t>将各种正确的原则、思想等妥善加以调和</a:t>
            </a:r>
            <a:r>
              <a:rPr lang="en-US" altLang="zh-CN" sz="2100" b="1">
                <a:solidFill>
                  <a:srgbClr val="0000FF"/>
                </a:solidFill>
                <a:latin typeface="Arial" panose="020B0604020202020204" pitchFamily="34" charset="0"/>
              </a:rPr>
              <a:t>,</a:t>
            </a:r>
            <a:r>
              <a:rPr lang="zh-CN" altLang="en-US" sz="2100" b="1" dirty="0">
                <a:solidFill>
                  <a:srgbClr val="0000FF"/>
                </a:solidFill>
                <a:latin typeface="Arial" panose="020B0604020202020204" pitchFamily="34" charset="0"/>
              </a:rPr>
              <a:t>使他们互相补充</a:t>
            </a:r>
            <a:r>
              <a:rPr lang="en-US" altLang="zh-CN" sz="2100" b="1">
                <a:solidFill>
                  <a:srgbClr val="0000FF"/>
                </a:solidFill>
                <a:latin typeface="Arial" panose="020B0604020202020204" pitchFamily="34" charset="0"/>
              </a:rPr>
              <a:t>,</a:t>
            </a:r>
            <a:r>
              <a:rPr lang="zh-CN" altLang="en-US" sz="2100" b="1" dirty="0">
                <a:solidFill>
                  <a:srgbClr val="0000FF"/>
                </a:solidFill>
                <a:latin typeface="Arial" panose="020B0604020202020204" pitchFamily="34" charset="0"/>
              </a:rPr>
              <a:t>互相制约。</a:t>
            </a:r>
            <a:endParaRPr lang="zh-CN" altLang="en-US" sz="2100" b="1" dirty="0">
              <a:solidFill>
                <a:srgbClr val="0000FF"/>
              </a:solidFill>
              <a:latin typeface="Arial" panose="020B0604020202020204" pitchFamily="34" charset="0"/>
            </a:endParaRPr>
          </a:p>
        </p:txBody>
      </p:sp>
      <p:sp>
        <p:nvSpPr>
          <p:cNvPr id="107526" name="矩形 107525"/>
          <p:cNvSpPr/>
          <p:nvPr/>
        </p:nvSpPr>
        <p:spPr>
          <a:xfrm>
            <a:off x="1115616" y="4887516"/>
            <a:ext cx="4266009" cy="737235"/>
          </a:xfrm>
          <a:prstGeom prst="rect">
            <a:avLst/>
          </a:prstGeom>
          <a:noFill/>
          <a:ln w="9525">
            <a:noFill/>
          </a:ln>
        </p:spPr>
        <p:txBody>
          <a:bodyPr anchor="t">
            <a:spAutoFit/>
          </a:bodyPr>
          <a:p>
            <a:pPr eaLnBrk="0" hangingPunct="0"/>
            <a:r>
              <a:rPr lang="zh-CN" altLang="en-US" sz="2100" b="1" dirty="0">
                <a:solidFill>
                  <a:srgbClr val="0000FF"/>
                </a:solidFill>
                <a:latin typeface="Arial" panose="020B0604020202020204" pitchFamily="34" charset="0"/>
              </a:rPr>
              <a:t>      要实行仁和礼</a:t>
            </a:r>
            <a:r>
              <a:rPr lang="en-US" altLang="zh-CN" sz="2100" b="1">
                <a:solidFill>
                  <a:srgbClr val="0000FF"/>
                </a:solidFill>
                <a:latin typeface="Arial" panose="020B0604020202020204" pitchFamily="34" charset="0"/>
              </a:rPr>
              <a:t>,</a:t>
            </a:r>
            <a:r>
              <a:rPr lang="zh-CN" altLang="en-US" sz="2100" b="1" dirty="0">
                <a:solidFill>
                  <a:srgbClr val="0000FF"/>
                </a:solidFill>
                <a:latin typeface="Arial" panose="020B0604020202020204" pitchFamily="34" charset="0"/>
              </a:rPr>
              <a:t>就必须遵循中庸之道。</a:t>
            </a:r>
            <a:endParaRPr lang="zh-CN" altLang="en-US" sz="2100" b="1" dirty="0">
              <a:solidFill>
                <a:srgbClr val="0000FF"/>
              </a:solidFill>
              <a:latin typeface="Arial" panose="020B0604020202020204" pitchFamily="34" charset="0"/>
            </a:endParaRPr>
          </a:p>
        </p:txBody>
      </p:sp>
      <p:sp>
        <p:nvSpPr>
          <p:cNvPr id="63494" name="矩形 107526"/>
          <p:cNvSpPr/>
          <p:nvPr/>
        </p:nvSpPr>
        <p:spPr>
          <a:xfrm>
            <a:off x="1385888" y="4480322"/>
            <a:ext cx="3618310" cy="381635"/>
          </a:xfrm>
          <a:prstGeom prst="rect">
            <a:avLst/>
          </a:prstGeom>
          <a:noFill/>
          <a:ln w="9525">
            <a:noFill/>
          </a:ln>
        </p:spPr>
        <p:txBody>
          <a:bodyPr anchor="t">
            <a:spAutoFit/>
          </a:bodyPr>
          <a:p>
            <a:pPr>
              <a:lnSpc>
                <a:spcPct val="90000"/>
              </a:lnSpc>
              <a:spcBef>
                <a:spcPct val="20000"/>
              </a:spcBef>
              <a:buFont typeface="Wingdings" panose="05000000000000000000" pitchFamily="2" charset="2"/>
            </a:pPr>
            <a:r>
              <a:rPr lang="zh-CN" altLang="en-US" sz="2100" b="1" dirty="0">
                <a:solidFill>
                  <a:srgbClr val="FF0000"/>
                </a:solidFill>
                <a:latin typeface="Arial" panose="020B0604020202020204" pitchFamily="34" charset="0"/>
              </a:rPr>
              <a:t>（</a:t>
            </a:r>
            <a:r>
              <a:rPr lang="en-US" altLang="zh-CN" sz="2100" b="1">
                <a:solidFill>
                  <a:srgbClr val="FF0000"/>
                </a:solidFill>
                <a:latin typeface="Arial" panose="020B0604020202020204" pitchFamily="34" charset="0"/>
              </a:rPr>
              <a:t>2</a:t>
            </a:r>
            <a:r>
              <a:rPr lang="zh-CN" altLang="en-US" sz="2100" b="1" dirty="0">
                <a:solidFill>
                  <a:srgbClr val="FF0000"/>
                </a:solidFill>
                <a:latin typeface="Arial" panose="020B0604020202020204" pitchFamily="34" charset="0"/>
              </a:rPr>
              <a:t>）中庸与仁礼的关系</a:t>
            </a:r>
            <a:endParaRPr lang="zh-CN" altLang="en-US" sz="2100" b="1" dirty="0">
              <a:solidFill>
                <a:srgbClr val="FF0000"/>
              </a:solidFill>
              <a:latin typeface="Arial" panose="020B0604020202020204" pitchFamily="34" charset="0"/>
            </a:endParaRPr>
          </a:p>
        </p:txBody>
      </p:sp>
      <p:sp>
        <p:nvSpPr>
          <p:cNvPr id="107528" name="文本框 107527"/>
          <p:cNvSpPr txBox="1"/>
          <p:nvPr/>
        </p:nvSpPr>
        <p:spPr>
          <a:xfrm>
            <a:off x="3545681" y="2349104"/>
            <a:ext cx="1997869" cy="460375"/>
          </a:xfrm>
          <a:prstGeom prst="rect">
            <a:avLst/>
          </a:prstGeom>
          <a:noFill/>
          <a:ln w="9525">
            <a:noFill/>
          </a:ln>
        </p:spPr>
        <p:txBody>
          <a:bodyPr anchor="t">
            <a:spAutoFit/>
          </a:bodyPr>
          <a:p>
            <a:r>
              <a:rPr lang="zh-CN" altLang="en-US" sz="2400" b="1" i="1" dirty="0">
                <a:solidFill>
                  <a:srgbClr val="CC0000"/>
                </a:solidFill>
                <a:latin typeface="Arial" panose="020B0604020202020204" pitchFamily="34" charset="0"/>
              </a:rPr>
              <a:t> 适度</a:t>
            </a:r>
            <a:r>
              <a:rPr lang="en-US" altLang="zh-CN" sz="2400" b="1" i="1">
                <a:solidFill>
                  <a:srgbClr val="CC0000"/>
                </a:solidFill>
                <a:latin typeface="Arial" panose="020B0604020202020204" pitchFamily="34" charset="0"/>
              </a:rPr>
              <a:t>, </a:t>
            </a:r>
            <a:r>
              <a:rPr lang="zh-CN" altLang="en-US" sz="2400" b="1" i="1" dirty="0">
                <a:solidFill>
                  <a:srgbClr val="CC0000"/>
                </a:solidFill>
                <a:latin typeface="Arial" panose="020B0604020202020204" pitchFamily="34" charset="0"/>
              </a:rPr>
              <a:t>和谐</a:t>
            </a:r>
            <a:endParaRPr lang="zh-CN" altLang="en-US" sz="2400" b="1" i="1" dirty="0">
              <a:solidFill>
                <a:srgbClr val="CC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25"/>
                                        </p:tgtEl>
                                        <p:attrNameLst>
                                          <p:attrName>style.visibility</p:attrName>
                                        </p:attrNameLst>
                                      </p:cBhvr>
                                      <p:to>
                                        <p:strVal val="visible"/>
                                      </p:to>
                                    </p:set>
                                    <p:anim calcmode="lin" valueType="num">
                                      <p:cBhvr additive="base">
                                        <p:cTn id="7" dur="500" fill="hold"/>
                                        <p:tgtEl>
                                          <p:spTgt spid="107525"/>
                                        </p:tgtEl>
                                        <p:attrNameLst>
                                          <p:attrName>ppt_x</p:attrName>
                                        </p:attrNameLst>
                                      </p:cBhvr>
                                      <p:tavLst>
                                        <p:tav tm="0">
                                          <p:val>
                                            <p:strVal val="#ppt_x"/>
                                          </p:val>
                                        </p:tav>
                                        <p:tav tm="100000">
                                          <p:val>
                                            <p:strVal val="#ppt_x"/>
                                          </p:val>
                                        </p:tav>
                                      </p:tavLst>
                                    </p:anim>
                                    <p:anim calcmode="lin" valueType="num">
                                      <p:cBhvr additive="base">
                                        <p:cTn id="8" dur="500" fill="hold"/>
                                        <p:tgtEl>
                                          <p:spTgt spid="1075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8"/>
                                        </p:tgtEl>
                                        <p:attrNameLst>
                                          <p:attrName>style.visibility</p:attrName>
                                        </p:attrNameLst>
                                      </p:cBhvr>
                                      <p:to>
                                        <p:strVal val="visible"/>
                                      </p:to>
                                    </p:set>
                                    <p:anim calcmode="lin" valueType="num">
                                      <p:cBhvr additive="base">
                                        <p:cTn id="13" dur="500" fill="hold"/>
                                        <p:tgtEl>
                                          <p:spTgt spid="107528"/>
                                        </p:tgtEl>
                                        <p:attrNameLst>
                                          <p:attrName>ppt_x</p:attrName>
                                        </p:attrNameLst>
                                      </p:cBhvr>
                                      <p:tavLst>
                                        <p:tav tm="0">
                                          <p:val>
                                            <p:strVal val="#ppt_x"/>
                                          </p:val>
                                        </p:tav>
                                        <p:tav tm="100000">
                                          <p:val>
                                            <p:strVal val="#ppt_x"/>
                                          </p:val>
                                        </p:tav>
                                      </p:tavLst>
                                    </p:anim>
                                    <p:anim calcmode="lin" valueType="num">
                                      <p:cBhvr additive="base">
                                        <p:cTn id="14" dur="500" fill="hold"/>
                                        <p:tgtEl>
                                          <p:spTgt spid="1075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6"/>
                                        </p:tgtEl>
                                        <p:attrNameLst>
                                          <p:attrName>style.visibility</p:attrName>
                                        </p:attrNameLst>
                                      </p:cBhvr>
                                      <p:to>
                                        <p:strVal val="visible"/>
                                      </p:to>
                                    </p:set>
                                    <p:anim calcmode="lin" valueType="num">
                                      <p:cBhvr additive="base">
                                        <p:cTn id="19" dur="500" fill="hold"/>
                                        <p:tgtEl>
                                          <p:spTgt spid="107526"/>
                                        </p:tgtEl>
                                        <p:attrNameLst>
                                          <p:attrName>ppt_x</p:attrName>
                                        </p:attrNameLst>
                                      </p:cBhvr>
                                      <p:tavLst>
                                        <p:tav tm="0">
                                          <p:val>
                                            <p:strVal val="#ppt_x"/>
                                          </p:val>
                                        </p:tav>
                                        <p:tav tm="100000">
                                          <p:val>
                                            <p:strVal val="#ppt_x"/>
                                          </p:val>
                                        </p:tav>
                                      </p:tavLst>
                                    </p:anim>
                                    <p:anim calcmode="lin" valueType="num">
                                      <p:cBhvr additive="base">
                                        <p:cTn id="20" dur="500" fill="hold"/>
                                        <p:tgtEl>
                                          <p:spTgt spid="107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p:bldP spid="107526" grpId="0"/>
      <p:bldP spid="1075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custDataLst>
              <p:tags r:id="rId1"/>
            </p:custDataLst>
          </p:nvPr>
        </p:nvSpPr>
        <p:spPr>
          <a:xfrm>
            <a:off x="1617345" y="356076"/>
            <a:ext cx="6103144" cy="1372553"/>
          </a:xfrm>
          <a:solidFill>
            <a:schemeClr val="bg1">
              <a:alpha val="53000"/>
            </a:schemeClr>
          </a:solidFill>
        </p:spPr>
        <p:txBody>
          <a:bodyPr vert="horz">
            <a:normAutofit/>
          </a:bodyPr>
          <a:lstStyle/>
          <a:p>
            <a:r>
              <a:rPr lang="zh-CN" altLang="en-US" sz="4500" dirty="0">
                <a:solidFill>
                  <a:srgbClr val="FF0000"/>
                </a:solidFill>
                <a:latin typeface="华文彩云" panose="02010800040101010101" charset="-122"/>
                <a:ea typeface="华文彩云" panose="02010800040101010101" charset="-122"/>
                <a:cs typeface="华文彩云" panose="02010800040101010101" charset="-122"/>
              </a:rPr>
              <a:t>第</a:t>
            </a:r>
            <a:r>
              <a:rPr lang="en-US" altLang="zh-CN" sz="4500" dirty="0">
                <a:solidFill>
                  <a:srgbClr val="FF0000"/>
                </a:solidFill>
                <a:latin typeface="华文彩云" panose="02010800040101010101" charset="-122"/>
                <a:ea typeface="华文彩云" panose="02010800040101010101" charset="-122"/>
                <a:cs typeface="华文彩云" panose="02010800040101010101" charset="-122"/>
              </a:rPr>
              <a:t>1</a:t>
            </a:r>
            <a:r>
              <a:rPr lang="zh-CN" altLang="en-US" sz="4500" dirty="0">
                <a:solidFill>
                  <a:srgbClr val="FF0000"/>
                </a:solidFill>
                <a:latin typeface="华文彩云" panose="02010800040101010101" charset="-122"/>
                <a:ea typeface="华文彩云" panose="02010800040101010101" charset="-122"/>
                <a:cs typeface="华文彩云" panose="02010800040101010101" charset="-122"/>
              </a:rPr>
              <a:t>课  孔子与老子</a:t>
            </a:r>
            <a:endParaRPr lang="zh-CN" altLang="en-US" sz="4500" dirty="0">
              <a:solidFill>
                <a:srgbClr val="FF0000"/>
              </a:solidFill>
              <a:latin typeface="华文彩云" panose="02010800040101010101" charset="-122"/>
              <a:ea typeface="华文彩云" panose="02010800040101010101" charset="-122"/>
              <a:cs typeface="华文彩云" panose="02010800040101010101" charset="-122"/>
            </a:endParaRPr>
          </a:p>
        </p:txBody>
      </p:sp>
      <p:sp>
        <p:nvSpPr>
          <p:cNvPr id="117763" name="文本占位符 117762"/>
          <p:cNvSpPr>
            <a:spLocks noGrp="1"/>
          </p:cNvSpPr>
          <p:nvPr/>
        </p:nvSpPr>
        <p:spPr>
          <a:xfrm>
            <a:off x="484029" y="1951514"/>
            <a:ext cx="8370094" cy="2406254"/>
          </a:xfrm>
          <a:prstGeom prst="rect">
            <a:avLst/>
          </a:prstGeom>
          <a:solidFill>
            <a:schemeClr val="bg1">
              <a:alpha val="75000"/>
            </a:schemeClr>
          </a:solidFill>
          <a:ln w="12700">
            <a:noFill/>
            <a:miter lim="800000"/>
          </a:ln>
          <a:effectLst>
            <a:softEdge rad="31750"/>
          </a:effectLst>
        </p:spPr>
        <p:style>
          <a:lnRef idx="2">
            <a:schemeClr val="accent5"/>
          </a:lnRef>
          <a:fillRef idx="1">
            <a:schemeClr val="lt1"/>
          </a:fillRef>
          <a:effectRef idx="0">
            <a:schemeClr val="accent5"/>
          </a:effectRef>
          <a:fontRef idx="minor">
            <a:schemeClr val="dk1"/>
          </a:fontRef>
        </p:style>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ct val="0"/>
              </a:spcAft>
              <a:buClrTx/>
              <a:buSzTx/>
              <a:buFont typeface="Arial" panose="020B0604020202020204" pitchFamily="34" charset="0"/>
              <a:buNone/>
              <a:defRPr/>
            </a:pPr>
            <a:r>
              <a:rPr kumimoji="0" lang="zh-CN" altLang="en-US" sz="27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rPr>
              <a:t>课标要求</a:t>
            </a:r>
            <a:endParaRPr kumimoji="0" lang="zh-CN" altLang="en-US" sz="2700" b="1" i="0" u="none" strike="noStrike" kern="1200" cap="none" spc="0" normalizeH="0" baseline="0" noProof="1">
              <a:ln>
                <a:noFill/>
              </a:ln>
              <a:solidFill>
                <a:srgbClr val="0070C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4200"/>
              </a:lnSpc>
              <a:spcBef>
                <a:spcPts val="1000"/>
              </a:spcBef>
              <a:spcAft>
                <a:spcPct val="0"/>
              </a:spcAft>
              <a:buClrTx/>
              <a:buSzTx/>
              <a:buFont typeface="Arial" panose="020B0604020202020204" pitchFamily="34" charset="0"/>
              <a:buNone/>
              <a:defRPr/>
            </a:pPr>
            <a:r>
              <a:rPr kumimoji="0" lang="en-US" altLang="zh-CN" b="1" i="0" u="none" strike="noStrike" kern="1200" cap="none" spc="0" normalizeH="0" baseline="0" noProof="0" dirty="0" smtClean="0">
                <a:ln>
                  <a:noFill/>
                </a:ln>
                <a:solidFill>
                  <a:schemeClr val="dk1"/>
                </a:solidFill>
                <a:effectLst/>
                <a:uLnTx/>
                <a:uFillTx/>
                <a:latin typeface="微软雅黑" panose="020B0503020204020204" charset="-122"/>
                <a:ea typeface="微软雅黑" panose="020B0503020204020204" charset="-122"/>
                <a:cs typeface="+mn-cs"/>
              </a:rPr>
              <a:t>       </a:t>
            </a:r>
            <a:r>
              <a:rPr kumimoji="0" lang="zh-CN" altLang="zh-CN" b="1" i="0" u="none" strike="noStrike" kern="1200" cap="none" spc="0" normalizeH="0" baseline="0" noProof="0" dirty="0" smtClean="0">
                <a:ln>
                  <a:noFill/>
                </a:ln>
                <a:solidFill>
                  <a:schemeClr val="dk1"/>
                </a:solidFill>
                <a:effectLst/>
                <a:uLnTx/>
                <a:uFillTx/>
                <a:latin typeface="微软雅黑" panose="020B0503020204020204" charset="-122"/>
                <a:ea typeface="微软雅黑" panose="020B0503020204020204" charset="-122"/>
                <a:cs typeface="+mn-cs"/>
              </a:rPr>
              <a:t>通过春秋战国时期的政治变动和经济发展，理解战国变法运动的必然性，</a:t>
            </a:r>
            <a:r>
              <a:rPr kumimoji="0" lang="zh-CN" altLang="zh-CN" b="1" i="0" u="none" strike="noStrike" kern="1200" cap="none" spc="0" normalizeH="0" baseline="0" noProof="0" dirty="0" smtClean="0">
                <a:ln>
                  <a:noFill/>
                </a:ln>
                <a:solidFill>
                  <a:schemeClr val="accent1">
                    <a:lumMod val="50000"/>
                  </a:schemeClr>
                </a:solidFill>
                <a:effectLst/>
                <a:uLnTx/>
                <a:uFillTx/>
                <a:latin typeface="微软雅黑" panose="020B0503020204020204" charset="-122"/>
                <a:ea typeface="微软雅黑" panose="020B0503020204020204" charset="-122"/>
                <a:cs typeface="+mn-cs"/>
              </a:rPr>
              <a:t>了解</a:t>
            </a:r>
            <a:r>
              <a:rPr kumimoji="0" lang="zh-CN" altLang="zh-CN"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rPr>
              <a:t>老子、孔子学说</a:t>
            </a:r>
            <a:r>
              <a:rPr kumimoji="0" lang="zh-CN" altLang="zh-CN" b="1" i="0" u="none" strike="noStrike" kern="1200" cap="none" spc="0" normalizeH="0" baseline="0" noProof="0" dirty="0" smtClean="0">
                <a:ln>
                  <a:noFill/>
                </a:ln>
                <a:solidFill>
                  <a:schemeClr val="accent1">
                    <a:lumMod val="50000"/>
                  </a:schemeClr>
                </a:solidFill>
                <a:effectLst/>
                <a:uLnTx/>
                <a:uFillTx/>
                <a:latin typeface="微软雅黑" panose="020B0503020204020204" charset="-122"/>
                <a:ea typeface="微软雅黑" panose="020B0503020204020204" charset="-122"/>
                <a:cs typeface="+mn-cs"/>
              </a:rPr>
              <a:t>和“百家争鸣”局面</a:t>
            </a:r>
            <a:r>
              <a:rPr kumimoji="0" lang="zh-CN" altLang="zh-CN" b="1" i="0" u="none" strike="noStrike" kern="1200" cap="none" spc="0" normalizeH="0" baseline="0" noProof="0" dirty="0" smtClean="0">
                <a:ln>
                  <a:noFill/>
                </a:ln>
                <a:solidFill>
                  <a:schemeClr val="dk1"/>
                </a:solidFill>
                <a:effectLst/>
                <a:uLnTx/>
                <a:uFillTx/>
                <a:latin typeface="微软雅黑" panose="020B0503020204020204" charset="-122"/>
                <a:ea typeface="微软雅黑" panose="020B0503020204020204" charset="-122"/>
                <a:cs typeface="+mn-cs"/>
              </a:rPr>
              <a:t>出现的</a:t>
            </a:r>
            <a:r>
              <a:rPr kumimoji="0" lang="zh-CN" altLang="zh-CN"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rPr>
              <a:t>背景</a:t>
            </a:r>
            <a:r>
              <a:rPr kumimoji="0" lang="zh-CN" altLang="zh-CN" b="1" i="0" u="none" strike="noStrike" kern="1200" cap="none" spc="0" normalizeH="0" baseline="0" noProof="0" dirty="0" smtClean="0">
                <a:ln>
                  <a:noFill/>
                </a:ln>
                <a:solidFill>
                  <a:schemeClr val="dk1"/>
                </a:solidFill>
                <a:effectLst/>
                <a:uLnTx/>
                <a:uFillTx/>
                <a:latin typeface="微软雅黑" panose="020B0503020204020204" charset="-122"/>
                <a:ea typeface="微软雅黑" panose="020B0503020204020204" charset="-122"/>
                <a:cs typeface="+mn-cs"/>
              </a:rPr>
              <a:t>；通过春秋战国时期民族迁徙与交融的史实，认识“</a:t>
            </a:r>
            <a:r>
              <a:rPr kumimoji="0" lang="zh-CN" altLang="zh-CN"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rPr>
              <a:t>华夏</a:t>
            </a:r>
            <a:r>
              <a:rPr kumimoji="0" lang="zh-CN" altLang="zh-CN" b="1" i="0" u="none" strike="noStrike" kern="1200" cap="none" spc="0" normalizeH="0" baseline="0" noProof="0" dirty="0" smtClean="0">
                <a:ln>
                  <a:noFill/>
                </a:ln>
                <a:solidFill>
                  <a:schemeClr val="dk1"/>
                </a:solidFill>
                <a:effectLst/>
                <a:uLnTx/>
                <a:uFillTx/>
                <a:latin typeface="微软雅黑" panose="020B0503020204020204" charset="-122"/>
                <a:ea typeface="微软雅黑" panose="020B0503020204020204" charset="-122"/>
                <a:cs typeface="+mn-cs"/>
              </a:rPr>
              <a:t>”认同形成的意义。</a:t>
            </a:r>
            <a:endParaRPr kumimoji="0" lang="zh-CN" altLang="zh-CN"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pic>
        <p:nvPicPr>
          <p:cNvPr id="13" name="图片 12"/>
          <p:cNvPicPr>
            <a:picLocks noChangeAspect="1"/>
          </p:cNvPicPr>
          <p:nvPr/>
        </p:nvPicPr>
        <p:blipFill>
          <a:blip r:embed="rId2"/>
          <a:srcRect t="16529"/>
          <a:stretch>
            <a:fillRect/>
          </a:stretch>
        </p:blipFill>
        <p:spPr>
          <a:xfrm>
            <a:off x="383858" y="5129689"/>
            <a:ext cx="8315801" cy="721519"/>
          </a:xfrm>
          <a:prstGeom prst="rect">
            <a:avLst/>
          </a:prstGeom>
        </p:spPr>
      </p:pic>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blinds(horizontal)">
                                      <p:cBhvr>
                                        <p:cTn id="7" dur="500"/>
                                        <p:tgtEl>
                                          <p:spTgt spid="1177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4513" name="图片 488449"/>
          <p:cNvPicPr>
            <a:picLocks noChangeAspect="1"/>
          </p:cNvPicPr>
          <p:nvPr/>
        </p:nvPicPr>
        <p:blipFill>
          <a:blip r:embed="rId1"/>
          <a:stretch>
            <a:fillRect/>
          </a:stretch>
        </p:blipFill>
        <p:spPr>
          <a:xfrm>
            <a:off x="857250" y="857250"/>
            <a:ext cx="7429500" cy="5143500"/>
          </a:xfrm>
          <a:prstGeom prst="rect">
            <a:avLst/>
          </a:prstGeom>
          <a:noFill/>
          <a:ln w="9525">
            <a:noFill/>
          </a:ln>
        </p:spPr>
      </p:pic>
      <p:pic>
        <p:nvPicPr>
          <p:cNvPr id="64514" name="图片 488450" descr="20050801162235973"/>
          <p:cNvPicPr>
            <a:picLocks noChangeAspect="1"/>
          </p:cNvPicPr>
          <p:nvPr/>
        </p:nvPicPr>
        <p:blipFill>
          <a:blip r:embed="rId2"/>
          <a:stretch>
            <a:fillRect/>
          </a:stretch>
        </p:blipFill>
        <p:spPr>
          <a:xfrm>
            <a:off x="7177088" y="857250"/>
            <a:ext cx="1109663" cy="1350169"/>
          </a:xfrm>
          <a:prstGeom prst="rect">
            <a:avLst/>
          </a:prstGeom>
          <a:noFill/>
          <a:ln w="9525">
            <a:noFill/>
          </a:ln>
        </p:spPr>
      </p:pic>
      <p:sp>
        <p:nvSpPr>
          <p:cNvPr id="64515" name="圆角矩形 488451"/>
          <p:cNvSpPr/>
          <p:nvPr/>
        </p:nvSpPr>
        <p:spPr>
          <a:xfrm>
            <a:off x="1169194" y="1107281"/>
            <a:ext cx="4267200" cy="540544"/>
          </a:xfrm>
          <a:prstGeom prst="roundRect">
            <a:avLst>
              <a:gd name="adj" fmla="val 16667"/>
            </a:avLst>
          </a:prstGeom>
          <a:solidFill>
            <a:schemeClr val="bg1"/>
          </a:solidFill>
          <a:ln w="76200" cap="flat" cmpd="tri">
            <a:solidFill>
              <a:srgbClr val="800000"/>
            </a:solidFill>
            <a:prstDash val="solid"/>
            <a:round/>
            <a:headEnd type="none" w="med" len="med"/>
            <a:tailEnd type="none" w="med" len="med"/>
          </a:ln>
        </p:spPr>
        <p:txBody>
          <a:bodyPr anchor="t"/>
          <a:p>
            <a:pPr eaLnBrk="0" hangingPunct="0"/>
            <a:endParaRPr lang="zh-CN" altLang="en-US" sz="1350">
              <a:latin typeface="Arial" panose="020B0604020202020204" pitchFamily="34" charset="0"/>
            </a:endParaRPr>
          </a:p>
        </p:txBody>
      </p:sp>
      <p:sp>
        <p:nvSpPr>
          <p:cNvPr id="64516" name="矩形 488452"/>
          <p:cNvSpPr/>
          <p:nvPr/>
        </p:nvSpPr>
        <p:spPr>
          <a:xfrm>
            <a:off x="1223963" y="1185863"/>
            <a:ext cx="3967163" cy="460375"/>
          </a:xfrm>
          <a:prstGeom prst="rect">
            <a:avLst/>
          </a:prstGeom>
          <a:noFill/>
          <a:ln w="9525">
            <a:noFill/>
          </a:ln>
        </p:spPr>
        <p:txBody>
          <a:bodyPr anchor="t">
            <a:spAutoFit/>
          </a:bodyPr>
          <a:p>
            <a:r>
              <a:rPr lang="zh-CN" altLang="en-US" sz="2400" b="1" dirty="0">
                <a:latin typeface="华文行楷" panose="02010800040101010101" pitchFamily="2" charset="-122"/>
                <a:ea typeface="华文行楷" panose="02010800040101010101" pitchFamily="2" charset="-122"/>
              </a:rPr>
              <a:t>（</a:t>
            </a:r>
            <a:r>
              <a:rPr lang="en-US" altLang="zh-CN" sz="2400" b="1">
                <a:latin typeface="华文行楷" panose="02010800040101010101" pitchFamily="2" charset="-122"/>
                <a:ea typeface="华文行楷" panose="02010800040101010101" pitchFamily="2" charset="-122"/>
              </a:rPr>
              <a:t>3</a:t>
            </a:r>
            <a:r>
              <a:rPr lang="zh-CN" altLang="en-US" sz="2400" b="1" dirty="0">
                <a:latin typeface="华文行楷" panose="02010800040101010101" pitchFamily="2" charset="-122"/>
                <a:ea typeface="华文行楷" panose="02010800040101010101" pitchFamily="2" charset="-122"/>
              </a:rPr>
              <a:t>）中庸思想的积极意义</a:t>
            </a:r>
            <a:endParaRPr lang="zh-CN" altLang="en-US" sz="2400" b="1" dirty="0">
              <a:solidFill>
                <a:srgbClr val="FF0000"/>
              </a:solidFill>
              <a:latin typeface="华文行楷" panose="02010800040101010101" pitchFamily="2" charset="-122"/>
              <a:ea typeface="华文行楷" panose="02010800040101010101" pitchFamily="2" charset="-122"/>
            </a:endParaRPr>
          </a:p>
        </p:txBody>
      </p:sp>
      <p:sp>
        <p:nvSpPr>
          <p:cNvPr id="64517" name="矩形 488453"/>
          <p:cNvSpPr/>
          <p:nvPr/>
        </p:nvSpPr>
        <p:spPr>
          <a:xfrm>
            <a:off x="1223963" y="1754981"/>
            <a:ext cx="6373416" cy="414020"/>
          </a:xfrm>
          <a:prstGeom prst="rect">
            <a:avLst/>
          </a:prstGeom>
          <a:noFill/>
          <a:ln w="9525">
            <a:noFill/>
          </a:ln>
        </p:spPr>
        <p:txBody>
          <a:bodyPr anchor="t">
            <a:spAutoFit/>
          </a:bodyPr>
          <a:p>
            <a:r>
              <a:rPr lang="zh-CN" altLang="en-US" sz="2100" b="1" dirty="0">
                <a:solidFill>
                  <a:srgbClr val="FF0000"/>
                </a:solidFill>
                <a:latin typeface="Arial" panose="020B0604020202020204" pitchFamily="34" charset="0"/>
                <a:ea typeface="黑体" panose="02010609060101010101" pitchFamily="2" charset="-122"/>
              </a:rPr>
              <a:t>不偏不倚、过犹不及、凡事掌握好分寸，恰到好处</a:t>
            </a:r>
            <a:endParaRPr lang="zh-CN" altLang="en-US" sz="2100" b="1" dirty="0">
              <a:solidFill>
                <a:srgbClr val="FF0000"/>
              </a:solidFill>
              <a:latin typeface="Arial" panose="020B0604020202020204" pitchFamily="34" charset="0"/>
              <a:ea typeface="黑体" panose="02010609060101010101" pitchFamily="2" charset="-122"/>
            </a:endParaRPr>
          </a:p>
        </p:txBody>
      </p:sp>
      <p:sp>
        <p:nvSpPr>
          <p:cNvPr id="64518" name="文本框 488454"/>
          <p:cNvSpPr txBox="1"/>
          <p:nvPr/>
        </p:nvSpPr>
        <p:spPr>
          <a:xfrm>
            <a:off x="1277541" y="2078831"/>
            <a:ext cx="6750844" cy="1706880"/>
          </a:xfrm>
          <a:prstGeom prst="rect">
            <a:avLst/>
          </a:prstGeom>
          <a:noFill/>
          <a:ln w="9525">
            <a:noFill/>
          </a:ln>
        </p:spPr>
        <p:txBody>
          <a:bodyPr anchor="t">
            <a:spAutoFit/>
          </a:bodyPr>
          <a:p>
            <a:r>
              <a:rPr lang="zh-CN" altLang="en-US" sz="2100" b="1" dirty="0">
                <a:solidFill>
                  <a:srgbClr val="0000FF"/>
                </a:solidFill>
                <a:latin typeface="黑体" panose="02010609060101010101" pitchFamily="2" charset="-122"/>
                <a:ea typeface="黑体" panose="02010609060101010101" pitchFamily="2" charset="-122"/>
              </a:rPr>
              <a:t>也就是去除偏激，选择正确的道路。它体现的是端庄沉稳、守善持中的博大气魄，宽广胸襟和“一以贯之”的坚定信念，是具有永久的真理性和现实主义的伟大思想。至少我们可以从“大跃进”和“文化大革命”的偏激教训中，体会到孔子这一思想的深刻性。</a:t>
            </a:r>
            <a:r>
              <a:rPr lang="zh-CN" altLang="en-US" sz="2100" b="1" dirty="0">
                <a:solidFill>
                  <a:srgbClr val="F2B5F5"/>
                </a:solidFill>
                <a:latin typeface="黑体" panose="02010609060101010101" pitchFamily="2" charset="-122"/>
                <a:ea typeface="黑体" panose="02010609060101010101" pitchFamily="2" charset="-122"/>
              </a:rPr>
              <a:t> </a:t>
            </a:r>
            <a:endParaRPr lang="zh-CN" altLang="en-US" sz="2100" dirty="0">
              <a:solidFill>
                <a:srgbClr val="F2B5F5"/>
              </a:solidFill>
              <a:latin typeface="黑体" panose="02010609060101010101" pitchFamily="2" charset="-122"/>
              <a:ea typeface="黑体" panose="02010609060101010101" pitchFamily="2" charset="-122"/>
            </a:endParaRPr>
          </a:p>
        </p:txBody>
      </p:sp>
      <p:sp>
        <p:nvSpPr>
          <p:cNvPr id="64519" name="文本框 488455"/>
          <p:cNvSpPr txBox="1"/>
          <p:nvPr/>
        </p:nvSpPr>
        <p:spPr>
          <a:xfrm>
            <a:off x="1062038" y="3699272"/>
            <a:ext cx="2159794" cy="460375"/>
          </a:xfrm>
          <a:prstGeom prst="rect">
            <a:avLst/>
          </a:prstGeom>
          <a:noFill/>
          <a:ln w="9525">
            <a:noFill/>
          </a:ln>
        </p:spPr>
        <p:txBody>
          <a:bodyPr anchor="t">
            <a:spAutoFit/>
          </a:bodyPr>
          <a:p>
            <a:r>
              <a:rPr lang="en-US" altLang="zh-CN" sz="2400" b="1">
                <a:solidFill>
                  <a:srgbClr val="FF0000"/>
                </a:solidFill>
                <a:latin typeface="Arial" panose="020B0604020202020204" pitchFamily="34" charset="0"/>
              </a:rPr>
              <a:t>【</a:t>
            </a:r>
            <a:r>
              <a:rPr lang="zh-CN" altLang="en-US" sz="2400" b="1" dirty="0">
                <a:solidFill>
                  <a:srgbClr val="FF0000"/>
                </a:solidFill>
                <a:latin typeface="Arial" panose="020B0604020202020204" pitchFamily="34" charset="0"/>
              </a:rPr>
              <a:t>问题探究 </a:t>
            </a:r>
            <a:r>
              <a:rPr lang="en-US" altLang="zh-CN" sz="2400" b="1">
                <a:solidFill>
                  <a:srgbClr val="FF0000"/>
                </a:solidFill>
                <a:latin typeface="Arial" panose="020B0604020202020204" pitchFamily="34" charset="0"/>
              </a:rPr>
              <a:t>5】</a:t>
            </a:r>
            <a:endParaRPr lang="zh-CN" altLang="en-US" sz="2400" b="1" dirty="0">
              <a:solidFill>
                <a:srgbClr val="FF0000"/>
              </a:solidFill>
              <a:latin typeface="Arial" panose="020B0604020202020204" pitchFamily="34" charset="0"/>
            </a:endParaRPr>
          </a:p>
        </p:txBody>
      </p:sp>
      <p:sp>
        <p:nvSpPr>
          <p:cNvPr id="64520" name="文本框 488456"/>
          <p:cNvSpPr txBox="1"/>
          <p:nvPr/>
        </p:nvSpPr>
        <p:spPr>
          <a:xfrm>
            <a:off x="3221831" y="3699272"/>
            <a:ext cx="4579144" cy="460375"/>
          </a:xfrm>
          <a:prstGeom prst="rect">
            <a:avLst/>
          </a:prstGeom>
          <a:noFill/>
          <a:ln w="9525">
            <a:noFill/>
          </a:ln>
        </p:spPr>
        <p:txBody>
          <a:bodyPr anchor="t">
            <a:spAutoFit/>
          </a:bodyPr>
          <a:p>
            <a:r>
              <a:rPr lang="zh-CN" altLang="en-US" sz="2400" b="1" dirty="0">
                <a:solidFill>
                  <a:srgbClr val="13110F"/>
                </a:solidFill>
                <a:latin typeface="Arial" panose="020B0604020202020204" pitchFamily="34" charset="0"/>
              </a:rPr>
              <a:t>孔子的中庸之道对你有何启发</a:t>
            </a:r>
            <a:r>
              <a:rPr lang="en-US" altLang="zh-CN" sz="2400" b="1">
                <a:solidFill>
                  <a:srgbClr val="13110F"/>
                </a:solidFill>
                <a:latin typeface="Arial" panose="020B0604020202020204" pitchFamily="34" charset="0"/>
              </a:rPr>
              <a:t>? </a:t>
            </a:r>
            <a:endParaRPr lang="en-US" altLang="zh-CN" sz="2400" b="1">
              <a:solidFill>
                <a:srgbClr val="13110F"/>
              </a:solidFill>
              <a:latin typeface="Arial" panose="020B0604020202020204" pitchFamily="34" charset="0"/>
            </a:endParaRPr>
          </a:p>
        </p:txBody>
      </p:sp>
      <p:sp>
        <p:nvSpPr>
          <p:cNvPr id="488458" name="文本框 488457"/>
          <p:cNvSpPr txBox="1"/>
          <p:nvPr/>
        </p:nvSpPr>
        <p:spPr>
          <a:xfrm>
            <a:off x="1169194" y="4076700"/>
            <a:ext cx="6748463" cy="1614805"/>
          </a:xfrm>
          <a:prstGeom prst="rect">
            <a:avLst/>
          </a:prstGeom>
          <a:noFill/>
          <a:ln w="9525">
            <a:noFill/>
          </a:ln>
        </p:spPr>
        <p:txBody>
          <a:bodyPr anchor="t">
            <a:spAutoFit/>
          </a:bodyPr>
          <a:p>
            <a:r>
              <a:rPr lang="zh-CN" altLang="en-US" sz="2700" b="1" dirty="0">
                <a:solidFill>
                  <a:srgbClr val="FF0000"/>
                </a:solidFill>
                <a:latin typeface="Arial" panose="020B0604020202020204" pitchFamily="34" charset="0"/>
              </a:rPr>
              <a:t> </a:t>
            </a:r>
            <a:r>
              <a:rPr lang="zh-CN" altLang="en-US" sz="2400" b="1" dirty="0">
                <a:solidFill>
                  <a:srgbClr val="FF0000"/>
                </a:solidFill>
                <a:latin typeface="Arial" panose="020B0604020202020204" pitchFamily="34" charset="0"/>
              </a:rPr>
              <a:t>启发</a:t>
            </a:r>
            <a:r>
              <a:rPr lang="en-US" altLang="zh-CN" sz="2400" b="1">
                <a:solidFill>
                  <a:srgbClr val="FF0000"/>
                </a:solidFill>
                <a:latin typeface="Arial" panose="020B0604020202020204" pitchFamily="34" charset="0"/>
              </a:rPr>
              <a:t>:</a:t>
            </a:r>
            <a:r>
              <a:rPr lang="en-US" altLang="zh-CN" sz="2400" b="1">
                <a:solidFill>
                  <a:srgbClr val="13110F"/>
                </a:solidFill>
                <a:latin typeface="Arial" panose="020B0604020202020204" pitchFamily="34" charset="0"/>
              </a:rPr>
              <a:t> </a:t>
            </a:r>
            <a:r>
              <a:rPr lang="zh-CN" altLang="en-US" sz="2400" b="1" dirty="0">
                <a:solidFill>
                  <a:srgbClr val="0000FF"/>
                </a:solidFill>
                <a:latin typeface="Arial" panose="020B0604020202020204" pitchFamily="34" charset="0"/>
              </a:rPr>
              <a:t>中庸思想 注重人与自然、人与社会的和谐，是社会政治稳定与经济发展的基本条件 </a:t>
            </a:r>
            <a:r>
              <a:rPr lang="en-US" altLang="zh-CN" sz="2400" b="1">
                <a:solidFill>
                  <a:srgbClr val="0000FF"/>
                </a:solidFill>
                <a:latin typeface="Arial" panose="020B0604020202020204" pitchFamily="34" charset="0"/>
              </a:rPr>
              <a:t>,</a:t>
            </a:r>
            <a:r>
              <a:rPr lang="zh-CN" altLang="en-US" sz="2400" b="1" dirty="0">
                <a:solidFill>
                  <a:srgbClr val="0000FF"/>
                </a:solidFill>
                <a:latin typeface="Arial" panose="020B0604020202020204" pitchFamily="34" charset="0"/>
              </a:rPr>
              <a:t>对统治者而言</a:t>
            </a:r>
            <a:r>
              <a:rPr lang="en-US" altLang="zh-CN" sz="2400" b="1">
                <a:solidFill>
                  <a:srgbClr val="0000FF"/>
                </a:solidFill>
                <a:latin typeface="Arial" panose="020B0604020202020204" pitchFamily="34" charset="0"/>
              </a:rPr>
              <a:t>,</a:t>
            </a:r>
            <a:r>
              <a:rPr lang="zh-CN" altLang="en-US" sz="2400" b="1" dirty="0">
                <a:solidFill>
                  <a:srgbClr val="0000FF"/>
                </a:solidFill>
                <a:latin typeface="Arial" panose="020B0604020202020204" pitchFamily="34" charset="0"/>
              </a:rPr>
              <a:t>能协调各阶层的利益</a:t>
            </a:r>
            <a:r>
              <a:rPr lang="en-US" altLang="zh-CN" sz="2400" b="1">
                <a:solidFill>
                  <a:srgbClr val="0000FF"/>
                </a:solidFill>
                <a:latin typeface="Arial" panose="020B0604020202020204" pitchFamily="34" charset="0"/>
              </a:rPr>
              <a:t>,</a:t>
            </a:r>
            <a:r>
              <a:rPr lang="zh-CN" altLang="en-US" sz="2400" b="1" dirty="0">
                <a:solidFill>
                  <a:srgbClr val="0000FF"/>
                </a:solidFill>
                <a:latin typeface="Arial" panose="020B0604020202020204" pitchFamily="34" charset="0"/>
              </a:rPr>
              <a:t>缓和矛盾</a:t>
            </a:r>
            <a:r>
              <a:rPr lang="en-US" altLang="zh-CN" sz="2400" b="1">
                <a:solidFill>
                  <a:srgbClr val="0000FF"/>
                </a:solidFill>
                <a:latin typeface="Arial" panose="020B0604020202020204" pitchFamily="34" charset="0"/>
              </a:rPr>
              <a:t>,</a:t>
            </a:r>
            <a:r>
              <a:rPr lang="zh-CN" altLang="en-US" sz="2400" b="1" dirty="0">
                <a:solidFill>
                  <a:srgbClr val="0000FF"/>
                </a:solidFill>
                <a:latin typeface="Arial" panose="020B0604020202020204" pitchFamily="34" charset="0"/>
              </a:rPr>
              <a:t>方能长治久安</a:t>
            </a:r>
            <a:r>
              <a:rPr lang="en-US" altLang="zh-CN" sz="2400" b="1">
                <a:solidFill>
                  <a:srgbClr val="0000FF"/>
                </a:solidFill>
                <a:latin typeface="Arial" panose="020B0604020202020204" pitchFamily="34" charset="0"/>
              </a:rPr>
              <a:t>.</a:t>
            </a:r>
            <a:endParaRPr lang="en-US" altLang="zh-CN" sz="2400" b="1">
              <a:solidFill>
                <a:srgbClr val="0000FF"/>
              </a:solidFill>
              <a:latin typeface="Arial" panose="020B0604020202020204" pitchFamily="34"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8458"/>
                                        </p:tgtEl>
                                        <p:attrNameLst>
                                          <p:attrName>style.visibility</p:attrName>
                                        </p:attrNameLst>
                                      </p:cBhvr>
                                      <p:to>
                                        <p:strVal val="visible"/>
                                      </p:to>
                                    </p:set>
                                    <p:anim calcmode="lin" valueType="num">
                                      <p:cBhvr additive="base">
                                        <p:cTn id="7" dur="500" fill="hold"/>
                                        <p:tgtEl>
                                          <p:spTgt spid="488458"/>
                                        </p:tgtEl>
                                        <p:attrNameLst>
                                          <p:attrName>ppt_x</p:attrName>
                                        </p:attrNameLst>
                                      </p:cBhvr>
                                      <p:tavLst>
                                        <p:tav tm="0">
                                          <p:val>
                                            <p:strVal val="#ppt_x"/>
                                          </p:val>
                                        </p:tav>
                                        <p:tav tm="100000">
                                          <p:val>
                                            <p:strVal val="#ppt_x"/>
                                          </p:val>
                                        </p:tav>
                                      </p:tavLst>
                                    </p:anim>
                                    <p:anim calcmode="lin" valueType="num">
                                      <p:cBhvr additive="base">
                                        <p:cTn id="8" dur="500" fill="hold"/>
                                        <p:tgtEl>
                                          <p:spTgt spid="488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4" y="1133951"/>
            <a:ext cx="8139113" cy="605790"/>
          </a:xfrm>
          <a:solidFill>
            <a:schemeClr val="bg1">
              <a:alpha val="51000"/>
            </a:schemeClr>
          </a:solidFill>
        </p:spPr>
        <p:txBody>
          <a:bodyPr>
            <a:normAutofit/>
          </a:bodyPr>
          <a:lstStyle/>
          <a:p>
            <a:r>
              <a:rPr altLang="zh-CN" sz="3000" dirty="0">
                <a:latin typeface="微软雅黑" panose="020B0503020204020204" charset="-122"/>
                <a:ea typeface="微软雅黑" panose="020B0503020204020204" charset="-122"/>
              </a:rPr>
              <a:t>先师智慧</a:t>
            </a:r>
            <a:endParaRPr lang="en-US" altLang="zh-CN" sz="3000" dirty="0">
              <a:latin typeface="微软雅黑" panose="020B0503020204020204" charset="-122"/>
              <a:ea typeface="微软雅黑" panose="020B0503020204020204" charset="-122"/>
            </a:endParaRPr>
          </a:p>
        </p:txBody>
      </p:sp>
      <p:graphicFrame>
        <p:nvGraphicFramePr>
          <p:cNvPr id="3" name="表格 2"/>
          <p:cNvGraphicFramePr/>
          <p:nvPr/>
        </p:nvGraphicFramePr>
        <p:xfrm>
          <a:off x="438150" y="2023110"/>
          <a:ext cx="8384540" cy="3342640"/>
        </p:xfrm>
        <a:graphic>
          <a:graphicData uri="http://schemas.openxmlformats.org/drawingml/2006/table">
            <a:tbl>
              <a:tblPr firstRow="1" bandRow="1">
                <a:tableStyleId>{5C22544A-7EE6-4342-B048-85BDC9FD1C3A}</a:tableStyleId>
              </a:tblPr>
              <a:tblGrid>
                <a:gridCol w="1837055"/>
                <a:gridCol w="3083560"/>
                <a:gridCol w="3463925"/>
              </a:tblGrid>
              <a:tr h="477520">
                <a:tc>
                  <a:txBody>
                    <a:bodyPr/>
                    <a:p>
                      <a:pPr algn="ctr">
                        <a:buNone/>
                      </a:pPr>
                      <a:endParaRPr lang="zh-CN" altLang="en-US" sz="2100" b="1"/>
                    </a:p>
                  </a:txBody>
                  <a:tcPr marL="68580" marR="68580" marT="34290" marB="34290"/>
                </a:tc>
                <a:tc>
                  <a:txBody>
                    <a:bodyPr/>
                    <a:p>
                      <a:pPr algn="ctr">
                        <a:buNone/>
                      </a:pPr>
                      <a:r>
                        <a:rPr lang="zh-CN" altLang="en-US" sz="2100" b="1"/>
                        <a:t>主张</a:t>
                      </a:r>
                      <a:endParaRPr lang="zh-CN" altLang="en-US" sz="2100" b="1"/>
                    </a:p>
                  </a:txBody>
                  <a:tcPr marL="68580" marR="68580" marT="34290" marB="34290"/>
                </a:tc>
                <a:tc>
                  <a:txBody>
                    <a:bodyPr/>
                    <a:p>
                      <a:pPr algn="ctr">
                        <a:buNone/>
                      </a:pPr>
                      <a:r>
                        <a:rPr lang="zh-CN" altLang="en-US" sz="2100" b="1"/>
                        <a:t>理解</a:t>
                      </a:r>
                      <a:endParaRPr lang="zh-CN" altLang="en-US" sz="2100" b="1"/>
                    </a:p>
                  </a:txBody>
                  <a:tcPr marL="68580" marR="68580" marT="34290" marB="34290"/>
                </a:tc>
              </a:tr>
              <a:tr h="477520">
                <a:tc rowSpan="2">
                  <a:txBody>
                    <a:bodyPr/>
                    <a:p>
                      <a:pPr algn="ctr">
                        <a:buNone/>
                      </a:pPr>
                      <a:endParaRPr lang="zh-CN" altLang="en-US" sz="2100" b="1"/>
                    </a:p>
                    <a:p>
                      <a:pPr algn="ctr">
                        <a:buNone/>
                      </a:pPr>
                      <a:r>
                        <a:rPr lang="zh-CN" altLang="en-US" sz="2100" b="1"/>
                        <a:t>核心主张</a:t>
                      </a:r>
                      <a:endParaRPr lang="zh-CN" altLang="en-US" sz="2100" b="1"/>
                    </a:p>
                  </a:txBody>
                  <a:tcPr marL="68580" marR="68580" marT="34290" marB="34290"/>
                </a:tc>
                <a:tc>
                  <a:txBody>
                    <a:bodyPr/>
                    <a:p>
                      <a:pPr algn="ctr">
                        <a:buNone/>
                      </a:pPr>
                      <a:endParaRPr lang="zh-CN" altLang="en-US" sz="2100" b="1"/>
                    </a:p>
                  </a:txBody>
                  <a:tcPr marL="68580" marR="68580" marT="34290" marB="34290"/>
                </a:tc>
                <a:tc>
                  <a:txBody>
                    <a:bodyPr/>
                    <a:p>
                      <a:pPr algn="ctr">
                        <a:buNone/>
                      </a:pPr>
                      <a:endParaRPr lang="zh-CN" altLang="en-US" sz="2100" b="1"/>
                    </a:p>
                  </a:txBody>
                  <a:tcPr marL="68580" marR="68580" marT="34290" marB="34290"/>
                </a:tc>
              </a:tr>
              <a:tr h="477520">
                <a:tc vMerge="1">
                  <a:tcPr/>
                </a:tc>
                <a:tc>
                  <a:txBody>
                    <a:bodyPr/>
                    <a:p>
                      <a:pPr algn="ctr">
                        <a:buNone/>
                      </a:pPr>
                      <a:endParaRPr lang="zh-CN" altLang="en-US" sz="2100" b="1"/>
                    </a:p>
                  </a:txBody>
                  <a:tcPr marL="68580" marR="68580" marT="34290" marB="34290"/>
                </a:tc>
                <a:tc>
                  <a:txBody>
                    <a:bodyPr/>
                    <a:p>
                      <a:pPr algn="ctr">
                        <a:buNone/>
                      </a:pPr>
                      <a:endParaRPr lang="zh-CN" altLang="en-US" sz="2100" b="1"/>
                    </a:p>
                  </a:txBody>
                  <a:tcPr marL="68580" marR="68580" marT="34290" marB="34290"/>
                </a:tc>
              </a:tr>
              <a:tr h="477520">
                <a:tc>
                  <a:txBody>
                    <a:bodyPr/>
                    <a:p>
                      <a:pPr algn="ctr">
                        <a:buNone/>
                      </a:pPr>
                      <a:r>
                        <a:rPr lang="zh-CN" altLang="en-US" sz="2100" b="1"/>
                        <a:t>政治理论</a:t>
                      </a:r>
                      <a:endParaRPr lang="zh-CN" altLang="en-US" sz="2100" b="1"/>
                    </a:p>
                  </a:txBody>
                  <a:tcPr marL="68580" marR="68580" marT="34290" marB="34290"/>
                </a:tc>
                <a:tc>
                  <a:txBody>
                    <a:bodyPr/>
                    <a:p>
                      <a:pPr algn="ctr">
                        <a:buNone/>
                      </a:pPr>
                      <a:endParaRPr lang="zh-CN" altLang="en-US" sz="2100" b="1"/>
                    </a:p>
                  </a:txBody>
                  <a:tcPr marL="68580" marR="68580" marT="34290" marB="34290"/>
                </a:tc>
                <a:tc>
                  <a:txBody>
                    <a:bodyPr/>
                    <a:p>
                      <a:pPr algn="ctr">
                        <a:buNone/>
                      </a:pPr>
                      <a:endParaRPr lang="zh-CN" altLang="en-US" sz="2100" b="1">
                        <a:solidFill>
                          <a:srgbClr val="FF0000"/>
                        </a:solidFill>
                        <a:latin typeface="微软雅黑" panose="020B0503020204020204" charset="-122"/>
                        <a:ea typeface="微软雅黑" panose="020B0503020204020204" charset="-122"/>
                        <a:sym typeface="+mn-ea"/>
                      </a:endParaRPr>
                    </a:p>
                  </a:txBody>
                  <a:tcPr marL="68580" marR="68580" marT="34290" marB="34290"/>
                </a:tc>
              </a:tr>
              <a:tr h="477520">
                <a:tc>
                  <a:txBody>
                    <a:bodyPr/>
                    <a:p>
                      <a:pPr algn="ctr">
                        <a:buNone/>
                      </a:pPr>
                      <a:r>
                        <a:rPr lang="zh-CN" altLang="en-US" sz="2100" b="1">
                          <a:sym typeface="+mn-ea"/>
                        </a:rPr>
                        <a:t>治学</a:t>
                      </a:r>
                      <a:r>
                        <a:rPr lang="en-US" altLang="zh-CN" sz="2100" b="1">
                          <a:sym typeface="+mn-ea"/>
                        </a:rPr>
                        <a:t>/</a:t>
                      </a:r>
                      <a:r>
                        <a:rPr lang="zh-CN" altLang="en-US" sz="2100" b="1">
                          <a:sym typeface="+mn-ea"/>
                        </a:rPr>
                        <a:t>教育</a:t>
                      </a:r>
                      <a:endParaRPr lang="zh-CN" altLang="en-US" sz="2100" b="1">
                        <a:sym typeface="+mn-ea"/>
                      </a:endParaRPr>
                    </a:p>
                  </a:txBody>
                  <a:tcPr marL="68580" marR="68580" marT="34290" marB="34290"/>
                </a:tc>
                <a:tc>
                  <a:txBody>
                    <a:bodyPr/>
                    <a:p>
                      <a:pPr algn="ctr">
                        <a:buNone/>
                      </a:pPr>
                      <a:endParaRPr lang="zh-CN" altLang="en-US" sz="2100" b="1"/>
                    </a:p>
                  </a:txBody>
                  <a:tcPr marL="68580" marR="68580" marT="34290" marB="34290"/>
                </a:tc>
                <a:tc>
                  <a:txBody>
                    <a:bodyPr/>
                    <a:p>
                      <a:pPr algn="ctr">
                        <a:buNone/>
                      </a:pPr>
                      <a:endParaRPr lang="zh-CN" altLang="en-US" sz="2100" b="1"/>
                    </a:p>
                  </a:txBody>
                  <a:tcPr marL="68580" marR="68580" marT="34290" marB="34290"/>
                </a:tc>
              </a:tr>
              <a:tr h="477520">
                <a:tc>
                  <a:txBody>
                    <a:bodyPr/>
                    <a:p>
                      <a:pPr algn="ctr">
                        <a:buNone/>
                      </a:pPr>
                      <a:r>
                        <a:rPr lang="zh-CN" altLang="en-US" sz="2100" b="1">
                          <a:sym typeface="+mn-ea"/>
                        </a:rPr>
                        <a:t>为人处世</a:t>
                      </a:r>
                      <a:endParaRPr lang="zh-CN" altLang="en-US" sz="2100" b="1">
                        <a:sym typeface="+mn-ea"/>
                      </a:endParaRPr>
                    </a:p>
                  </a:txBody>
                  <a:tcPr marL="68580" marR="68580" marT="34290" marB="34290"/>
                </a:tc>
                <a:tc>
                  <a:txBody>
                    <a:bodyPr/>
                    <a:p>
                      <a:pPr algn="ctr">
                        <a:buNone/>
                      </a:pPr>
                      <a:endParaRPr lang="zh-CN" altLang="en-US" sz="2100" b="1"/>
                    </a:p>
                  </a:txBody>
                  <a:tcPr marL="68580" marR="68580" marT="34290" marB="34290"/>
                </a:tc>
                <a:tc>
                  <a:txBody>
                    <a:bodyPr/>
                    <a:p>
                      <a:pPr algn="ctr">
                        <a:buNone/>
                      </a:pPr>
                      <a:endParaRPr lang="zh-CN" altLang="en-US" sz="2100" b="1"/>
                    </a:p>
                  </a:txBody>
                  <a:tcPr marL="68580" marR="68580" marT="34290" marB="34290"/>
                </a:tc>
              </a:tr>
              <a:tr h="477520">
                <a:tc>
                  <a:txBody>
                    <a:bodyPr/>
                    <a:p>
                      <a:pPr algn="ctr">
                        <a:buNone/>
                      </a:pPr>
                      <a:r>
                        <a:rPr lang="zh-CN" altLang="en-US" sz="2100" b="1">
                          <a:sym typeface="+mn-ea"/>
                        </a:rPr>
                        <a:t>天命观</a:t>
                      </a:r>
                      <a:r>
                        <a:rPr lang="en-US" altLang="zh-CN" sz="2100" b="1">
                          <a:sym typeface="+mn-ea"/>
                        </a:rPr>
                        <a:t>/</a:t>
                      </a:r>
                      <a:r>
                        <a:rPr lang="zh-CN" altLang="en-US" sz="2100" b="1">
                          <a:sym typeface="+mn-ea"/>
                        </a:rPr>
                        <a:t>鬼神观</a:t>
                      </a:r>
                      <a:endParaRPr lang="en-US" altLang="zh-CN" sz="2100" b="1">
                        <a:sym typeface="+mn-ea"/>
                      </a:endParaRPr>
                    </a:p>
                  </a:txBody>
                  <a:tcPr marL="68580" marR="68580" marT="34290" marB="34290"/>
                </a:tc>
                <a:tc>
                  <a:txBody>
                    <a:bodyPr/>
                    <a:p>
                      <a:pPr algn="ctr">
                        <a:buNone/>
                      </a:pPr>
                      <a:endParaRPr lang="zh-CN" altLang="en-US" sz="2100" b="1"/>
                    </a:p>
                  </a:txBody>
                  <a:tcPr marL="68580" marR="68580" marT="34290" marB="34290"/>
                </a:tc>
                <a:tc>
                  <a:txBody>
                    <a:bodyPr/>
                    <a:p>
                      <a:pPr algn="ctr">
                        <a:buNone/>
                      </a:pPr>
                      <a:endParaRPr lang="zh-CN" altLang="en-US" sz="2100" b="1"/>
                    </a:p>
                  </a:txBody>
                  <a:tcPr marL="68580" marR="68580" marT="34290" marB="34290"/>
                </a:tc>
              </a:tr>
            </a:tbl>
          </a:graphicData>
        </a:graphic>
      </p:graphicFrame>
      <p:sp>
        <p:nvSpPr>
          <p:cNvPr id="6" name="文本框 5"/>
          <p:cNvSpPr txBox="1"/>
          <p:nvPr/>
        </p:nvSpPr>
        <p:spPr>
          <a:xfrm>
            <a:off x="2295049" y="2541270"/>
            <a:ext cx="1249680" cy="414020"/>
          </a:xfrm>
          <a:prstGeom prst="rect">
            <a:avLst/>
          </a:prstGeom>
          <a:noFill/>
        </p:spPr>
        <p:txBody>
          <a:bodyPr wrap="none" rtlCol="0">
            <a:spAutoFit/>
          </a:bodyPr>
          <a:p>
            <a:r>
              <a:rPr lang="zh-CN" altLang="en-US" sz="2100" b="1">
                <a:solidFill>
                  <a:srgbClr val="FF0000"/>
                </a:solidFill>
                <a:latin typeface="微软雅黑" panose="020B0503020204020204" charset="-122"/>
                <a:ea typeface="微软雅黑" panose="020B0503020204020204" charset="-122"/>
              </a:rPr>
              <a:t>仁者爱人</a:t>
            </a:r>
            <a:endParaRPr lang="zh-CN" altLang="en-US" sz="2100" b="1">
              <a:solidFill>
                <a:srgbClr val="FF0000"/>
              </a:solidFill>
              <a:latin typeface="微软雅黑" panose="020B0503020204020204" charset="-122"/>
              <a:ea typeface="微软雅黑" panose="020B0503020204020204" charset="-122"/>
            </a:endParaRPr>
          </a:p>
        </p:txBody>
      </p:sp>
      <p:sp>
        <p:nvSpPr>
          <p:cNvPr id="7" name="文本框 6"/>
          <p:cNvSpPr txBox="1"/>
          <p:nvPr/>
        </p:nvSpPr>
        <p:spPr>
          <a:xfrm>
            <a:off x="2295049" y="3008471"/>
            <a:ext cx="1249680" cy="414020"/>
          </a:xfrm>
          <a:prstGeom prst="rect">
            <a:avLst/>
          </a:prstGeom>
          <a:noFill/>
        </p:spPr>
        <p:txBody>
          <a:bodyPr wrap="none" rtlCol="0">
            <a:spAutoFit/>
          </a:bodyPr>
          <a:p>
            <a:r>
              <a:rPr lang="zh-CN" altLang="en-US" sz="2100" b="1">
                <a:solidFill>
                  <a:srgbClr val="FF0000"/>
                </a:solidFill>
                <a:latin typeface="微软雅黑" panose="020B0503020204020204" charset="-122"/>
                <a:ea typeface="微软雅黑" panose="020B0503020204020204" charset="-122"/>
              </a:rPr>
              <a:t>克己复礼</a:t>
            </a:r>
            <a:endParaRPr lang="zh-CN" altLang="en-US" sz="2100" b="1">
              <a:solidFill>
                <a:srgbClr val="FF0000"/>
              </a:solidFill>
              <a:latin typeface="微软雅黑" panose="020B0503020204020204" charset="-122"/>
              <a:ea typeface="微软雅黑" panose="020B0503020204020204" charset="-122"/>
            </a:endParaRPr>
          </a:p>
        </p:txBody>
      </p:sp>
      <p:sp>
        <p:nvSpPr>
          <p:cNvPr id="8" name="文本框 7"/>
          <p:cNvSpPr txBox="1"/>
          <p:nvPr/>
        </p:nvSpPr>
        <p:spPr>
          <a:xfrm>
            <a:off x="5410200" y="3008471"/>
            <a:ext cx="3383280" cy="414020"/>
          </a:xfrm>
          <a:prstGeom prst="rect">
            <a:avLst/>
          </a:prstGeom>
          <a:noFill/>
        </p:spPr>
        <p:txBody>
          <a:bodyPr wrap="none" rtlCol="0">
            <a:spAutoFit/>
          </a:bodyPr>
          <a:p>
            <a:r>
              <a:rPr lang="zh-CN" altLang="en-US" sz="2100" b="1">
                <a:solidFill>
                  <a:srgbClr val="FF0000"/>
                </a:solidFill>
                <a:latin typeface="微软雅黑" panose="020B0503020204020204" charset="-122"/>
                <a:ea typeface="微软雅黑" panose="020B0503020204020204" charset="-122"/>
              </a:rPr>
              <a:t>恢复周礼，强调等级和秩序</a:t>
            </a:r>
            <a:endParaRPr lang="zh-CN" altLang="en-US" sz="2100" b="1">
              <a:solidFill>
                <a:srgbClr val="FF0000"/>
              </a:solidFill>
              <a:latin typeface="微软雅黑" panose="020B0503020204020204" charset="-122"/>
              <a:ea typeface="微软雅黑" panose="020B0503020204020204" charset="-122"/>
            </a:endParaRPr>
          </a:p>
        </p:txBody>
      </p:sp>
      <p:sp>
        <p:nvSpPr>
          <p:cNvPr id="9" name="文本框 8"/>
          <p:cNvSpPr txBox="1"/>
          <p:nvPr/>
        </p:nvSpPr>
        <p:spPr>
          <a:xfrm>
            <a:off x="5410200" y="2541270"/>
            <a:ext cx="3649980" cy="414020"/>
          </a:xfrm>
          <a:prstGeom prst="rect">
            <a:avLst/>
          </a:prstGeom>
          <a:noFill/>
        </p:spPr>
        <p:txBody>
          <a:bodyPr wrap="none" rtlCol="0">
            <a:spAutoFit/>
          </a:bodyPr>
          <a:p>
            <a:r>
              <a:rPr lang="zh-CN" altLang="en-US" sz="2100" b="1">
                <a:solidFill>
                  <a:srgbClr val="FF0000"/>
                </a:solidFill>
                <a:latin typeface="微软雅黑" panose="020B0503020204020204" charset="-122"/>
                <a:ea typeface="微软雅黑" panose="020B0503020204020204" charset="-122"/>
              </a:rPr>
              <a:t>两种层次（统治者和普通人）</a:t>
            </a:r>
            <a:endParaRPr lang="zh-CN" altLang="en-US" sz="2100" b="1">
              <a:solidFill>
                <a:srgbClr val="FF0000"/>
              </a:solidFill>
              <a:latin typeface="微软雅黑" panose="020B0503020204020204" charset="-122"/>
              <a:ea typeface="微软雅黑" panose="020B0503020204020204" charset="-122"/>
            </a:endParaRPr>
          </a:p>
        </p:txBody>
      </p:sp>
      <p:sp>
        <p:nvSpPr>
          <p:cNvPr id="10" name="文本框 9"/>
          <p:cNvSpPr txBox="1"/>
          <p:nvPr/>
        </p:nvSpPr>
        <p:spPr>
          <a:xfrm>
            <a:off x="2304098" y="3512344"/>
            <a:ext cx="2049780" cy="414020"/>
          </a:xfrm>
          <a:prstGeom prst="rect">
            <a:avLst/>
          </a:prstGeom>
          <a:noFill/>
        </p:spPr>
        <p:txBody>
          <a:bodyPr wrap="none" rtlCol="0">
            <a:spAutoFit/>
          </a:bodyPr>
          <a:p>
            <a:r>
              <a:rPr lang="zh-CN" altLang="en-US" sz="2100" b="1">
                <a:solidFill>
                  <a:schemeClr val="tx1"/>
                </a:solidFill>
                <a:latin typeface="微软雅黑" panose="020B0503020204020204" charset="-122"/>
                <a:ea typeface="微软雅黑" panose="020B0503020204020204" charset="-122"/>
              </a:rPr>
              <a:t>仁、为政以德、</a:t>
            </a:r>
            <a:endParaRPr lang="zh-CN" altLang="en-US" sz="2100" b="1">
              <a:solidFill>
                <a:schemeClr val="tx1"/>
              </a:solidFill>
              <a:latin typeface="微软雅黑" panose="020B0503020204020204" charset="-122"/>
              <a:ea typeface="微软雅黑" panose="020B0503020204020204" charset="-122"/>
            </a:endParaRPr>
          </a:p>
        </p:txBody>
      </p:sp>
      <p:sp>
        <p:nvSpPr>
          <p:cNvPr id="11" name="文本框 10"/>
          <p:cNvSpPr txBox="1"/>
          <p:nvPr/>
        </p:nvSpPr>
        <p:spPr>
          <a:xfrm>
            <a:off x="2304098" y="4007168"/>
            <a:ext cx="3106420" cy="414020"/>
          </a:xfrm>
          <a:prstGeom prst="rect">
            <a:avLst/>
          </a:prstGeom>
          <a:noFill/>
        </p:spPr>
        <p:txBody>
          <a:bodyPr wrap="none" rtlCol="0">
            <a:spAutoFit/>
          </a:bodyPr>
          <a:p>
            <a:r>
              <a:rPr lang="zh-CN" altLang="en-US" sz="2100" b="1">
                <a:solidFill>
                  <a:schemeClr val="tx1"/>
                </a:solidFill>
                <a:latin typeface="微软雅黑" panose="020B0503020204020204" charset="-122"/>
                <a:ea typeface="微软雅黑" panose="020B0503020204020204" charset="-122"/>
              </a:rPr>
              <a:t>有教无类、学而时习之</a:t>
            </a:r>
            <a:r>
              <a:rPr lang="en-US" altLang="zh-CN" sz="2100" b="1">
                <a:solidFill>
                  <a:schemeClr val="tx1"/>
                </a:solidFill>
                <a:latin typeface="微软雅黑" panose="020B0503020204020204" charset="-122"/>
                <a:ea typeface="微软雅黑" panose="020B0503020204020204" charset="-122"/>
              </a:rPr>
              <a:t>…</a:t>
            </a:r>
            <a:endParaRPr lang="en-US" altLang="zh-CN" sz="2100" b="1">
              <a:solidFill>
                <a:schemeClr val="tx1"/>
              </a:solidFill>
              <a:latin typeface="微软雅黑" panose="020B0503020204020204" charset="-122"/>
              <a:ea typeface="微软雅黑" panose="020B0503020204020204" charset="-122"/>
            </a:endParaRPr>
          </a:p>
        </p:txBody>
      </p:sp>
      <p:sp>
        <p:nvSpPr>
          <p:cNvPr id="12" name="文本框 11"/>
          <p:cNvSpPr txBox="1"/>
          <p:nvPr/>
        </p:nvSpPr>
        <p:spPr>
          <a:xfrm>
            <a:off x="2362200" y="4462463"/>
            <a:ext cx="2829560" cy="414020"/>
          </a:xfrm>
          <a:prstGeom prst="rect">
            <a:avLst/>
          </a:prstGeom>
          <a:noFill/>
        </p:spPr>
        <p:txBody>
          <a:bodyPr wrap="none" rtlCol="0">
            <a:spAutoFit/>
          </a:bodyPr>
          <a:p>
            <a:r>
              <a:rPr lang="zh-CN" altLang="en-US" sz="2100" b="1">
                <a:solidFill>
                  <a:schemeClr val="tx1"/>
                </a:solidFill>
                <a:latin typeface="微软雅黑" panose="020B0503020204020204" charset="-122"/>
                <a:ea typeface="微软雅黑" panose="020B0503020204020204" charset="-122"/>
              </a:rPr>
              <a:t>仁、礼、中庸之道</a:t>
            </a:r>
            <a:r>
              <a:rPr lang="en-US" altLang="zh-CN" sz="2100" b="1">
                <a:solidFill>
                  <a:schemeClr val="tx1"/>
                </a:solidFill>
                <a:latin typeface="微软雅黑" panose="020B0503020204020204" charset="-122"/>
                <a:ea typeface="微软雅黑" panose="020B0503020204020204" charset="-122"/>
              </a:rPr>
              <a:t>……</a:t>
            </a:r>
            <a:endParaRPr lang="en-US" altLang="zh-CN" sz="2100" b="1">
              <a:solidFill>
                <a:schemeClr val="tx1"/>
              </a:solidFill>
              <a:latin typeface="微软雅黑" panose="020B0503020204020204" charset="-122"/>
              <a:ea typeface="微软雅黑" panose="020B0503020204020204" charset="-122"/>
            </a:endParaRPr>
          </a:p>
        </p:txBody>
      </p:sp>
      <p:sp>
        <p:nvSpPr>
          <p:cNvPr id="13" name="文本框 12"/>
          <p:cNvSpPr txBox="1"/>
          <p:nvPr/>
        </p:nvSpPr>
        <p:spPr>
          <a:xfrm>
            <a:off x="2362200" y="4909661"/>
            <a:ext cx="2049780" cy="414020"/>
          </a:xfrm>
          <a:prstGeom prst="rect">
            <a:avLst/>
          </a:prstGeom>
          <a:noFill/>
        </p:spPr>
        <p:txBody>
          <a:bodyPr wrap="none" rtlCol="0">
            <a:spAutoFit/>
          </a:bodyPr>
          <a:p>
            <a:r>
              <a:rPr lang="zh-CN" altLang="en-US" sz="2100" b="1">
                <a:solidFill>
                  <a:schemeClr val="tx1"/>
                </a:solidFill>
                <a:latin typeface="微软雅黑" panose="020B0503020204020204" charset="-122"/>
                <a:ea typeface="微软雅黑" panose="020B0503020204020204" charset="-122"/>
              </a:rPr>
              <a:t>对鬼神敬而远之</a:t>
            </a:r>
            <a:endParaRPr lang="zh-CN" altLang="en-US" sz="2100" b="1">
              <a:solidFill>
                <a:schemeClr val="tx1"/>
              </a:solidFill>
              <a:latin typeface="微软雅黑" panose="020B0503020204020204" charset="-122"/>
              <a:ea typeface="微软雅黑" panose="020B0503020204020204" charset="-122"/>
            </a:endParaRPr>
          </a:p>
        </p:txBody>
      </p:sp>
      <p:sp>
        <p:nvSpPr>
          <p:cNvPr id="14" name="文本框 13"/>
          <p:cNvSpPr txBox="1"/>
          <p:nvPr/>
        </p:nvSpPr>
        <p:spPr>
          <a:xfrm>
            <a:off x="5561171" y="4909661"/>
            <a:ext cx="2049780" cy="414020"/>
          </a:xfrm>
          <a:prstGeom prst="rect">
            <a:avLst/>
          </a:prstGeom>
          <a:noFill/>
        </p:spPr>
        <p:txBody>
          <a:bodyPr wrap="none" rtlCol="0">
            <a:spAutoFit/>
          </a:bodyPr>
          <a:p>
            <a:r>
              <a:rPr lang="zh-CN" altLang="en-US" sz="2100" b="1">
                <a:solidFill>
                  <a:schemeClr val="tx1"/>
                </a:solidFill>
                <a:latin typeface="微软雅黑" panose="020B0503020204020204" charset="-122"/>
                <a:ea typeface="微软雅黑" panose="020B0503020204020204" charset="-122"/>
              </a:rPr>
              <a:t>尽人事，听天命</a:t>
            </a:r>
            <a:endParaRPr lang="zh-CN" altLang="en-US" sz="2100" b="1">
              <a:solidFill>
                <a:schemeClr val="tx1"/>
              </a:solidFill>
              <a:latin typeface="微软雅黑" panose="020B0503020204020204" charset="-122"/>
              <a:ea typeface="微软雅黑" panose="020B0503020204020204" charset="-122"/>
            </a:endParaRPr>
          </a:p>
        </p:txBody>
      </p:sp>
      <p:sp>
        <p:nvSpPr>
          <p:cNvPr id="4" name="文本框 3"/>
          <p:cNvSpPr txBox="1"/>
          <p:nvPr/>
        </p:nvSpPr>
        <p:spPr>
          <a:xfrm>
            <a:off x="6950393" y="3497580"/>
            <a:ext cx="1909445" cy="414020"/>
          </a:xfrm>
          <a:prstGeom prst="rect">
            <a:avLst/>
          </a:prstGeom>
          <a:noFill/>
        </p:spPr>
        <p:txBody>
          <a:bodyPr wrap="none" rtlCol="0">
            <a:spAutoFit/>
          </a:bodyPr>
          <a:p>
            <a:r>
              <a:rPr lang="zh-CN" altLang="en-US" sz="2100" b="1">
                <a:solidFill>
                  <a:srgbClr val="FF0000"/>
                </a:solidFill>
                <a:latin typeface="微软雅黑" panose="020B0503020204020204" charset="-122"/>
                <a:ea typeface="微软雅黑" panose="020B0503020204020204" charset="-122"/>
              </a:rPr>
              <a:t>民本思想</a:t>
            </a:r>
            <a:r>
              <a:rPr lang="en-US" altLang="zh-CN" sz="2100" b="1">
                <a:solidFill>
                  <a:srgbClr val="FF0000"/>
                </a:solidFill>
                <a:latin typeface="微软雅黑" panose="020B0503020204020204" charset="-122"/>
                <a:ea typeface="微软雅黑" panose="020B0503020204020204" charset="-122"/>
              </a:rPr>
              <a:t>/</a:t>
            </a:r>
            <a:r>
              <a:rPr lang="zh-CN" altLang="en-US" sz="2100" b="1">
                <a:solidFill>
                  <a:srgbClr val="FF0000"/>
                </a:solidFill>
                <a:latin typeface="微软雅黑" panose="020B0503020204020204" charset="-122"/>
                <a:ea typeface="微软雅黑" panose="020B0503020204020204" charset="-122"/>
              </a:rPr>
              <a:t>人文</a:t>
            </a:r>
            <a:endParaRPr lang="zh-CN" altLang="en-US" sz="2100" b="1">
              <a:solidFill>
                <a:srgbClr val="FF0000"/>
              </a:solidFill>
              <a:latin typeface="微软雅黑" panose="020B0503020204020204" charset="-122"/>
              <a:ea typeface="微软雅黑" panose="020B0503020204020204" charset="-122"/>
            </a:endParaRPr>
          </a:p>
        </p:txBody>
      </p:sp>
      <p:sp>
        <p:nvSpPr>
          <p:cNvPr id="5" name="文本框 4"/>
          <p:cNvSpPr txBox="1"/>
          <p:nvPr/>
        </p:nvSpPr>
        <p:spPr>
          <a:xfrm>
            <a:off x="5419249" y="3497580"/>
            <a:ext cx="1516380" cy="414020"/>
          </a:xfrm>
          <a:prstGeom prst="rect">
            <a:avLst/>
          </a:prstGeom>
          <a:noFill/>
        </p:spPr>
        <p:txBody>
          <a:bodyPr wrap="none" rtlCol="0">
            <a:spAutoFit/>
          </a:bodyPr>
          <a:p>
            <a:r>
              <a:rPr lang="zh-CN" altLang="en-US" sz="2100" b="1">
                <a:solidFill>
                  <a:schemeClr val="tx1"/>
                </a:solidFill>
                <a:latin typeface="微软雅黑" panose="020B0503020204020204" charset="-122"/>
                <a:ea typeface="微软雅黑" panose="020B0503020204020204" charset="-122"/>
              </a:rPr>
              <a:t>苛政猛于虎</a:t>
            </a:r>
            <a:endParaRPr lang="zh-CN" altLang="en-US" sz="2100" b="1">
              <a:solidFill>
                <a:schemeClr val="tx1"/>
              </a:solidFill>
              <a:latin typeface="微软雅黑" panose="020B0503020204020204" charset="-122"/>
              <a:ea typeface="微软雅黑" panose="020B0503020204020204" charset="-122"/>
            </a:endParaRPr>
          </a:p>
        </p:txBody>
      </p:sp>
      <p:sp>
        <p:nvSpPr>
          <p:cNvPr id="15" name="文本框 14"/>
          <p:cNvSpPr txBox="1"/>
          <p:nvPr/>
        </p:nvSpPr>
        <p:spPr>
          <a:xfrm>
            <a:off x="5478304" y="4007168"/>
            <a:ext cx="2049780" cy="414020"/>
          </a:xfrm>
          <a:prstGeom prst="rect">
            <a:avLst/>
          </a:prstGeom>
          <a:noFill/>
        </p:spPr>
        <p:txBody>
          <a:bodyPr wrap="none" rtlCol="0">
            <a:spAutoFit/>
          </a:bodyPr>
          <a:p>
            <a:r>
              <a:rPr lang="zh-CN" altLang="en-US" sz="2100" b="1">
                <a:solidFill>
                  <a:schemeClr val="tx1"/>
                </a:solidFill>
                <a:latin typeface="微软雅黑" panose="020B0503020204020204" charset="-122"/>
                <a:ea typeface="微软雅黑" panose="020B0503020204020204" charset="-122"/>
              </a:rPr>
              <a:t>丰富的教育思想</a:t>
            </a:r>
            <a:endParaRPr lang="zh-CN" altLang="en-US" sz="2100" b="1">
              <a:solidFill>
                <a:schemeClr val="tx1"/>
              </a:solidFill>
              <a:latin typeface="微软雅黑" panose="020B0503020204020204" charset="-122"/>
              <a:ea typeface="微软雅黑" panose="020B0503020204020204" charset="-122"/>
            </a:endParaRPr>
          </a:p>
        </p:txBody>
      </p:sp>
      <p:sp>
        <p:nvSpPr>
          <p:cNvPr id="16" name="文本框 15"/>
          <p:cNvSpPr txBox="1"/>
          <p:nvPr/>
        </p:nvSpPr>
        <p:spPr>
          <a:xfrm>
            <a:off x="5487353" y="4462463"/>
            <a:ext cx="2583180" cy="414020"/>
          </a:xfrm>
          <a:prstGeom prst="rect">
            <a:avLst/>
          </a:prstGeom>
          <a:noFill/>
        </p:spPr>
        <p:txBody>
          <a:bodyPr wrap="none" rtlCol="0">
            <a:spAutoFit/>
          </a:bodyPr>
          <a:p>
            <a:r>
              <a:rPr lang="zh-CN" altLang="en-US" sz="2100" b="1">
                <a:solidFill>
                  <a:schemeClr val="tx1"/>
                </a:solidFill>
                <a:latin typeface="微软雅黑" panose="020B0503020204020204" charset="-122"/>
                <a:ea typeface="微软雅黑" panose="020B0503020204020204" charset="-122"/>
              </a:rPr>
              <a:t>构建和谐的人际关系</a:t>
            </a:r>
            <a:endParaRPr lang="zh-CN" altLang="en-US" sz="2100" b="1">
              <a:solidFill>
                <a:schemeClr val="tx1"/>
              </a:solidFill>
              <a:latin typeface="微软雅黑" panose="020B0503020204020204" charset="-122"/>
              <a:ea typeface="微软雅黑" panose="020B0503020204020204" charset="-122"/>
            </a:endParaRPr>
          </a:p>
        </p:txBody>
      </p:sp>
      <p:sp>
        <p:nvSpPr>
          <p:cNvPr id="17" name="标题 1"/>
          <p:cNvSpPr>
            <a:spLocks noGrp="1"/>
          </p:cNvSpPr>
          <p:nvPr>
            <p:custDataLst>
              <p:tags r:id="rId2"/>
            </p:custDataLst>
          </p:nvPr>
        </p:nvSpPr>
        <p:spPr>
          <a:xfrm>
            <a:off x="2362200" y="1133951"/>
            <a:ext cx="6288881" cy="605790"/>
          </a:xfrm>
          <a:prstGeom prst="rect">
            <a:avLst/>
          </a:prstGeom>
          <a:solidFill>
            <a:schemeClr val="bg1">
              <a:alpha val="51000"/>
            </a:schemeClr>
          </a:solidFill>
        </p:spPr>
        <p:txBody>
          <a:bodyPr vert="horz" lIns="76200" tIns="28575" rIns="57150" bIns="28575" rtlCol="0" anchor="t" anchorCtr="0">
            <a:norm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accent1"/>
                </a:solidFill>
                <a:uFillTx/>
                <a:latin typeface="(使用中文字体)"/>
                <a:ea typeface="隶书" pitchFamily="49" charset="-122"/>
                <a:cs typeface="+mj-cs"/>
                <a:sym typeface="+mn-ea"/>
              </a:defRPr>
            </a:lvl1pPr>
          </a:lstStyle>
          <a:p>
            <a:r>
              <a:rPr sz="3000" dirty="0">
                <a:solidFill>
                  <a:srgbClr val="FF0000"/>
                </a:solidFill>
                <a:latin typeface="微软雅黑" panose="020B0503020204020204" charset="-122"/>
                <a:ea typeface="微软雅黑" panose="020B0503020204020204" charset="-122"/>
              </a:rPr>
              <a:t>尽人事，担责任，传承文化</a:t>
            </a:r>
            <a:r>
              <a:rPr lang="en-US" altLang="zh-CN" sz="3000" dirty="0">
                <a:solidFill>
                  <a:srgbClr val="FF0000"/>
                </a:solidFill>
                <a:latin typeface="微软雅黑" panose="020B0503020204020204" charset="-122"/>
                <a:ea typeface="微软雅黑" panose="020B0503020204020204" charset="-122"/>
              </a:rPr>
              <a:t>……</a:t>
            </a:r>
            <a:endParaRPr lang="en-US" altLang="zh-CN" sz="3000" dirty="0">
              <a:solidFill>
                <a:srgbClr val="FF0000"/>
              </a:solidFill>
              <a:latin typeface="微软雅黑" panose="020B0503020204020204" charset="-122"/>
              <a:ea typeface="微软雅黑" panose="020B0503020204020204" charset="-122"/>
            </a:endParaRPr>
          </a:p>
        </p:txBody>
      </p:sp>
      <p:sp>
        <p:nvSpPr>
          <p:cNvPr id="18" name="五角星 17">
            <a:hlinkClick r:id="" action="ppaction://noaction"/>
          </p:cNvPr>
          <p:cNvSpPr/>
          <p:nvPr/>
        </p:nvSpPr>
        <p:spPr>
          <a:xfrm>
            <a:off x="7903369" y="5467350"/>
            <a:ext cx="326231" cy="384810"/>
          </a:xfrm>
          <a:prstGeom prst="star5">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4" grpId="0"/>
      <p:bldP spid="5" grpId="0"/>
      <p:bldP spid="15" grpId="0"/>
      <p:bldP spid="16" grpId="0"/>
      <p:bldP spid="17"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4" name="AutoShape 2" descr="https://timgsa.baidu.com/timg?image&amp;quality=80&amp;size=b9999_10000&amp;sec=1505551872300&amp;di=8ac7fa0217048c68bdd8962af1549809&amp;imgtype=0&amp;src=http%3A%2F%2Fpic2.mofangge.com%2Fupload%2Fpapers%2F20140825%2F2014082509371218316218.jpg"/>
          <p:cNvSpPr>
            <a:spLocks noChangeAspect="1"/>
          </p:cNvSpPr>
          <p:nvPr/>
        </p:nvSpPr>
        <p:spPr>
          <a:xfrm>
            <a:off x="108347" y="748904"/>
            <a:ext cx="228600" cy="228600"/>
          </a:xfrm>
          <a:prstGeom prst="rect">
            <a:avLst/>
          </a:prstGeom>
          <a:noFill/>
          <a:ln w="9525">
            <a:noFill/>
          </a:ln>
        </p:spPr>
        <p:txBody>
          <a:bodyPr/>
          <a:p>
            <a:endParaRPr lang="zh-CN" altLang="en-US" sz="1350" dirty="0">
              <a:latin typeface="Calibri" panose="020F0502020204030204" charset="0"/>
            </a:endParaRPr>
          </a:p>
        </p:txBody>
      </p:sp>
      <p:sp>
        <p:nvSpPr>
          <p:cNvPr id="12291" name="标题 1"/>
          <p:cNvSpPr>
            <a:spLocks noGrp="1"/>
          </p:cNvSpPr>
          <p:nvPr/>
        </p:nvSpPr>
        <p:spPr>
          <a:xfrm>
            <a:off x="615791" y="1180624"/>
            <a:ext cx="8311991" cy="461486"/>
          </a:xfrm>
          <a:prstGeom prst="rect">
            <a:avLst/>
          </a:prstGeom>
          <a:solidFill>
            <a:schemeClr val="bg1">
              <a:alpha val="87000"/>
            </a:schemeClr>
          </a:solidFill>
        </p:spPr>
        <p:txBody>
          <a:bodyPr vert="horz" wrap="square" lIns="68580" tIns="34290" rIns="68580" bIns="342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accent1"/>
                </a:solidFill>
                <a:uFillTx/>
                <a:latin typeface="(使用中文字体)"/>
                <a:ea typeface="隶书" pitchFamily="49" charset="-122"/>
                <a:cs typeface="+mj-cs"/>
                <a:sym typeface="+mn-ea"/>
              </a:defRPr>
            </a:lvl1pPr>
          </a:lstStyle>
          <a:p>
            <a:r>
              <a:rPr lang="zh-CN" altLang="en-US" sz="3000" b="1" dirty="0">
                <a:latin typeface="微软雅黑" panose="020B0503020204020204" charset="-122"/>
                <a:ea typeface="微软雅黑" panose="020B0503020204020204" charset="-122"/>
              </a:rPr>
              <a:t>史料分析</a:t>
            </a:r>
            <a:r>
              <a:rPr lang="en-US" altLang="zh-CN" sz="3000" b="1" dirty="0">
                <a:latin typeface="微软雅黑" panose="020B0503020204020204" charset="-122"/>
                <a:ea typeface="微软雅黑" panose="020B0503020204020204" charset="-122"/>
              </a:rPr>
              <a:t>——</a:t>
            </a:r>
            <a:r>
              <a:rPr lang="en-US" altLang="zh-CN" sz="3000" b="1" dirty="0">
                <a:solidFill>
                  <a:srgbClr val="FF0000"/>
                </a:solidFill>
                <a:latin typeface="微软雅黑" panose="020B0503020204020204" charset="-122"/>
                <a:ea typeface="微软雅黑" panose="020B0503020204020204" charset="-122"/>
              </a:rPr>
              <a:t>“</a:t>
            </a:r>
            <a:r>
              <a:rPr sz="3000" b="1" dirty="0">
                <a:solidFill>
                  <a:srgbClr val="FF0000"/>
                </a:solidFill>
                <a:latin typeface="微软雅黑" panose="020B0503020204020204" charset="-122"/>
                <a:ea typeface="微软雅黑" panose="020B0503020204020204" charset="-122"/>
              </a:rPr>
              <a:t>孔子讲学图</a:t>
            </a:r>
            <a:r>
              <a:rPr lang="en-US" altLang="zh-CN" sz="3000" b="1" dirty="0">
                <a:solidFill>
                  <a:srgbClr val="FF0000"/>
                </a:solidFill>
                <a:latin typeface="微软雅黑" panose="020B0503020204020204" charset="-122"/>
                <a:ea typeface="微软雅黑" panose="020B0503020204020204" charset="-122"/>
              </a:rPr>
              <a:t>”</a:t>
            </a:r>
            <a:endParaRPr lang="en-US" altLang="zh-CN" sz="3000" b="1" dirty="0">
              <a:solidFill>
                <a:srgbClr val="FF0000"/>
              </a:solidFill>
              <a:latin typeface="微软雅黑" panose="020B0503020204020204" charset="-122"/>
              <a:ea typeface="微软雅黑" panose="020B0503020204020204" charset="-122"/>
            </a:endParaRPr>
          </a:p>
        </p:txBody>
      </p:sp>
      <p:pic>
        <p:nvPicPr>
          <p:cNvPr id="3" name="内容占位符 2"/>
          <p:cNvPicPr>
            <a:picLocks noChangeAspect="1"/>
          </p:cNvPicPr>
          <p:nvPr>
            <p:ph sz="half" idx="2"/>
          </p:nvPr>
        </p:nvPicPr>
        <p:blipFill>
          <a:blip r:embed="rId1"/>
          <a:stretch>
            <a:fillRect/>
          </a:stretch>
        </p:blipFill>
        <p:spPr>
          <a:xfrm>
            <a:off x="3759994" y="1989296"/>
            <a:ext cx="5167789" cy="3623310"/>
          </a:xfrm>
          <a:prstGeom prst="rect">
            <a:avLst/>
          </a:prstGeom>
        </p:spPr>
      </p:pic>
      <p:sp>
        <p:nvSpPr>
          <p:cNvPr id="100" name="文本框 99"/>
          <p:cNvSpPr txBox="1"/>
          <p:nvPr/>
        </p:nvSpPr>
        <p:spPr>
          <a:xfrm>
            <a:off x="616268" y="1989296"/>
            <a:ext cx="3087529" cy="1447165"/>
          </a:xfrm>
          <a:prstGeom prst="rect">
            <a:avLst/>
          </a:prstGeom>
          <a:solidFill>
            <a:schemeClr val="tx2">
              <a:lumMod val="20000"/>
              <a:lumOff val="80000"/>
            </a:schemeClr>
          </a:solidFill>
          <a:ln w="9525">
            <a:noFill/>
          </a:ln>
        </p:spPr>
        <p:txBody>
          <a:bodyPr wrap="square">
            <a:spAutoFit/>
          </a:bodyPr>
          <a:p>
            <a:pPr>
              <a:lnSpc>
                <a:spcPct val="140000"/>
              </a:lnSpc>
            </a:pPr>
            <a:r>
              <a:rPr lang="zh-CN" altLang="en-US" sz="2100" b="1">
                <a:latin typeface="微软雅黑" panose="020B0503020204020204" charset="-122"/>
                <a:ea typeface="微软雅黑" panose="020B0503020204020204" charset="-122"/>
              </a:rPr>
              <a:t>《孔子杏坛讲学图》反映了孔子的哪些思想主张？说明理由。</a:t>
            </a:r>
            <a:endParaRPr lang="zh-CN" altLang="en-US" sz="2100" b="1">
              <a:latin typeface="微软雅黑" panose="020B0503020204020204" charset="-122"/>
              <a:ea typeface="微软雅黑" panose="020B0503020204020204" charset="-122"/>
            </a:endParaRPr>
          </a:p>
        </p:txBody>
      </p:sp>
      <p:sp>
        <p:nvSpPr>
          <p:cNvPr id="6" name="文本框 5"/>
          <p:cNvSpPr txBox="1"/>
          <p:nvPr/>
        </p:nvSpPr>
        <p:spPr>
          <a:xfrm>
            <a:off x="615791" y="3450431"/>
            <a:ext cx="3087529" cy="2738755"/>
          </a:xfrm>
          <a:prstGeom prst="rect">
            <a:avLst/>
          </a:prstGeom>
          <a:solidFill>
            <a:schemeClr val="tx2">
              <a:lumMod val="20000"/>
              <a:lumOff val="80000"/>
            </a:schemeClr>
          </a:solidFill>
          <a:ln w="9525">
            <a:noFill/>
          </a:ln>
        </p:spPr>
        <p:txBody>
          <a:bodyPr wrap="square">
            <a:spAutoFit/>
          </a:bodyPr>
          <a:p>
            <a:pPr>
              <a:lnSpc>
                <a:spcPct val="140000"/>
              </a:lnSpc>
            </a:pPr>
            <a:r>
              <a:rPr lang="zh-CN" altLang="en-US" sz="2100" b="1">
                <a:latin typeface="微软雅黑" panose="020B0503020204020204" charset="-122"/>
                <a:ea typeface="微软雅黑" panose="020B0503020204020204" charset="-122"/>
              </a:rPr>
              <a:t>礼：孔子端坐于杏坛之上，弟子也很恭敬地坐着。</a:t>
            </a:r>
            <a:endParaRPr lang="zh-CN" altLang="en-US" sz="2100" b="1">
              <a:latin typeface="微软雅黑" panose="020B0503020204020204" charset="-122"/>
              <a:ea typeface="微软雅黑" panose="020B0503020204020204" charset="-122"/>
            </a:endParaRPr>
          </a:p>
          <a:p>
            <a:pPr>
              <a:lnSpc>
                <a:spcPct val="140000"/>
              </a:lnSpc>
            </a:pPr>
            <a:r>
              <a:rPr lang="zh-CN" altLang="en-US" sz="2100" b="1">
                <a:latin typeface="微软雅黑" panose="020B0503020204020204" charset="-122"/>
                <a:ea typeface="微软雅黑" panose="020B0503020204020204" charset="-122"/>
              </a:rPr>
              <a:t>有教无类：弟子衣着不一，身份也不一样。</a:t>
            </a:r>
            <a:endParaRPr lang="zh-CN" altLang="en-US" sz="2100" b="1">
              <a:latin typeface="微软雅黑" panose="020B0503020204020204" charset="-122"/>
              <a:ea typeface="微软雅黑" panose="020B0503020204020204" charset="-122"/>
            </a:endParaRPr>
          </a:p>
          <a:p>
            <a:pPr>
              <a:lnSpc>
                <a:spcPct val="140000"/>
              </a:lnSpc>
            </a:pPr>
            <a:r>
              <a:rPr lang="zh-CN" altLang="en-US" sz="1800" b="1">
                <a:solidFill>
                  <a:srgbClr val="0070C0"/>
                </a:solidFill>
                <a:latin typeface="微软雅黑" panose="020B0503020204020204" charset="-122"/>
                <a:ea typeface="微软雅黑" panose="020B0503020204020204" charset="-122"/>
              </a:rPr>
              <a:t>重视教育，开创私学（事件）</a:t>
            </a:r>
            <a:endParaRPr lang="zh-CN" altLang="en-US" sz="1800" b="1">
              <a:solidFill>
                <a:srgbClr val="0070C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P spid="6"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xfrm>
            <a:off x="502444" y="1189673"/>
            <a:ext cx="8139113" cy="544830"/>
          </a:xfrm>
          <a:solidFill>
            <a:schemeClr val="bg1">
              <a:alpha val="55000"/>
            </a:schemeClr>
          </a:solidFill>
        </p:spPr>
        <p:txBody>
          <a:bodyPr vert="horz" wrap="square" lIns="68580" tIns="34290" rIns="68580" bIns="34290" anchor="ctr">
            <a:noAutofit/>
          </a:bodyPr>
          <a:p>
            <a:r>
              <a:rPr lang="zh-CN" altLang="en-US" sz="3000" b="1" dirty="0">
                <a:latin typeface="微软雅黑" panose="020B0503020204020204" charset="-122"/>
                <a:ea typeface="微软雅黑" panose="020B0503020204020204" charset="-122"/>
              </a:rPr>
              <a:t>思维拓展</a:t>
            </a:r>
            <a:r>
              <a:rPr lang="en-US" altLang="zh-CN" sz="3000" b="1" dirty="0">
                <a:latin typeface="微软雅黑" panose="020B0503020204020204" charset="-122"/>
                <a:ea typeface="微软雅黑" panose="020B0503020204020204" charset="-122"/>
              </a:rPr>
              <a:t>——</a:t>
            </a:r>
            <a:r>
              <a:rPr sz="3000" b="1" dirty="0">
                <a:solidFill>
                  <a:srgbClr val="FF0000"/>
                </a:solidFill>
                <a:latin typeface="微软雅黑" panose="020B0503020204020204" charset="-122"/>
                <a:ea typeface="微软雅黑" panose="020B0503020204020204" charset="-122"/>
              </a:rPr>
              <a:t>逻辑推理</a:t>
            </a:r>
            <a:endParaRPr sz="3000" b="1" dirty="0">
              <a:solidFill>
                <a:srgbClr val="FF0000"/>
              </a:solidFill>
              <a:latin typeface="微软雅黑" panose="020B0503020204020204" charset="-122"/>
              <a:ea typeface="微软雅黑" panose="020B0503020204020204" charset="-122"/>
            </a:endParaRPr>
          </a:p>
        </p:txBody>
      </p:sp>
      <p:sp>
        <p:nvSpPr>
          <p:cNvPr id="11267" name="内容占位符 2"/>
          <p:cNvSpPr>
            <a:spLocks noGrp="1"/>
          </p:cNvSpPr>
          <p:nvPr>
            <p:ph idx="1"/>
          </p:nvPr>
        </p:nvSpPr>
        <p:spPr>
          <a:xfrm>
            <a:off x="502444" y="2147888"/>
            <a:ext cx="8139113" cy="3495675"/>
          </a:xfrm>
          <a:ln>
            <a:solidFill>
              <a:schemeClr val="accent1">
                <a:alpha val="100000"/>
              </a:schemeClr>
            </a:solidFill>
            <a:miter/>
          </a:ln>
        </p:spPr>
        <p:txBody>
          <a:bodyPr vert="horz" wrap="square" lIns="68580" tIns="34290" rIns="68580" bIns="34290" anchor="t">
            <a:noAutofit/>
          </a:bodyPr>
          <a:p>
            <a:pPr marL="0" indent="0">
              <a:lnSpc>
                <a:spcPts val="3900"/>
              </a:lnSpc>
              <a:buNone/>
            </a:pPr>
            <a:r>
              <a:rPr lang="en-US" altLang="zh-CN" sz="2100" b="1" dirty="0">
                <a:latin typeface="微软雅黑" panose="020B0503020204020204" charset="-122"/>
                <a:ea typeface="微软雅黑" panose="020B0503020204020204" charset="-122"/>
              </a:rPr>
              <a:t>1.</a:t>
            </a:r>
            <a:r>
              <a:rPr lang="zh-CN" altLang="en-US" sz="2100" b="1" dirty="0">
                <a:latin typeface="微软雅黑" panose="020B0503020204020204" charset="-122"/>
                <a:ea typeface="微软雅黑" panose="020B0503020204020204" charset="-122"/>
              </a:rPr>
              <a:t>孔子倡导“君君、臣臣、父父、子子”，他对春秋战国时期的诸侯争霸、成王败寇的情况会怎么看？</a:t>
            </a:r>
            <a:endParaRPr lang="en-US" altLang="zh-CN" sz="2100" b="1" dirty="0">
              <a:latin typeface="微软雅黑" panose="020B0503020204020204" charset="-122"/>
              <a:ea typeface="微软雅黑" panose="020B0503020204020204" charset="-122"/>
            </a:endParaRPr>
          </a:p>
          <a:p>
            <a:pPr marL="0" indent="0">
              <a:lnSpc>
                <a:spcPts val="3900"/>
              </a:lnSpc>
              <a:buNone/>
            </a:pPr>
            <a:r>
              <a:rPr lang="zh-CN" altLang="en-US" sz="2100" b="1" dirty="0">
                <a:solidFill>
                  <a:srgbClr val="FF0000"/>
                </a:solidFill>
                <a:latin typeface="微软雅黑" panose="020B0503020204020204" charset="-122"/>
                <a:ea typeface="微软雅黑" panose="020B0503020204020204" charset="-122"/>
              </a:rPr>
              <a:t>坚决反对！</a:t>
            </a:r>
            <a:endParaRPr lang="en-US" altLang="zh-CN" sz="2100" b="1" dirty="0">
              <a:solidFill>
                <a:srgbClr val="FF0000"/>
              </a:solidFill>
              <a:latin typeface="微软雅黑" panose="020B0503020204020204" charset="-122"/>
              <a:ea typeface="微软雅黑" panose="020B0503020204020204" charset="-122"/>
            </a:endParaRPr>
          </a:p>
          <a:p>
            <a:pPr marL="0" indent="0">
              <a:lnSpc>
                <a:spcPts val="3900"/>
              </a:lnSpc>
              <a:buNone/>
            </a:pPr>
            <a:r>
              <a:rPr lang="zh-CN" altLang="en-US" sz="2100" b="1" dirty="0">
                <a:latin typeface="微软雅黑" panose="020B0503020204020204" charset="-122"/>
                <a:ea typeface="微软雅黑" panose="020B0503020204020204" charset="-122"/>
              </a:rPr>
              <a:t>陈恒弑其君，请讨之（</a:t>
            </a:r>
            <a:r>
              <a:rPr lang="en-US" altLang="zh-CN" sz="2100" b="1" dirty="0">
                <a:latin typeface="微软雅黑" panose="020B0503020204020204" charset="-122"/>
                <a:ea typeface="微软雅黑" panose="020B0503020204020204" charset="-122"/>
              </a:rPr>
              <a:t>《</a:t>
            </a:r>
            <a:r>
              <a:rPr lang="zh-CN" altLang="en-US" sz="2100" b="1" dirty="0">
                <a:latin typeface="微软雅黑" panose="020B0503020204020204" charset="-122"/>
                <a:ea typeface="微软雅黑" panose="020B0503020204020204" charset="-122"/>
              </a:rPr>
              <a:t>论语</a:t>
            </a:r>
            <a:r>
              <a:rPr lang="en-US" altLang="zh-CN" sz="2100" b="1" dirty="0">
                <a:latin typeface="宋体" panose="02010600030101010101" pitchFamily="2" charset="-122"/>
                <a:ea typeface="宋体" panose="02010600030101010101" pitchFamily="2" charset="-122"/>
              </a:rPr>
              <a:t>·</a:t>
            </a:r>
            <a:r>
              <a:rPr lang="zh-CN" altLang="en-US" sz="2100" b="1" dirty="0">
                <a:latin typeface="微软雅黑" panose="020B0503020204020204" charset="-122"/>
                <a:ea typeface="微软雅黑" panose="020B0503020204020204" charset="-122"/>
              </a:rPr>
              <a:t>宪问</a:t>
            </a:r>
            <a:r>
              <a:rPr lang="en-US" altLang="zh-CN" sz="2100" b="1" dirty="0">
                <a:latin typeface="微软雅黑" panose="020B0503020204020204" charset="-122"/>
                <a:ea typeface="微软雅黑" panose="020B0503020204020204" charset="-122"/>
              </a:rPr>
              <a:t>》</a:t>
            </a:r>
            <a:r>
              <a:rPr lang="zh-CN" altLang="en-US" sz="2100" b="1" dirty="0">
                <a:latin typeface="微软雅黑" panose="020B0503020204020204" charset="-122"/>
                <a:ea typeface="微软雅黑" panose="020B0503020204020204" charset="-122"/>
              </a:rPr>
              <a:t>）</a:t>
            </a:r>
            <a:endParaRPr lang="en-US" altLang="zh-CN" sz="2100" b="1" dirty="0">
              <a:latin typeface="微软雅黑" panose="020B0503020204020204" charset="-122"/>
              <a:ea typeface="微软雅黑" panose="020B0503020204020204" charset="-122"/>
            </a:endParaRPr>
          </a:p>
          <a:p>
            <a:pPr marL="0" indent="0">
              <a:lnSpc>
                <a:spcPts val="3900"/>
              </a:lnSpc>
              <a:buNone/>
            </a:pPr>
            <a:r>
              <a:rPr lang="en-US" altLang="zh-CN" sz="2100" b="1" dirty="0">
                <a:latin typeface="微软雅黑" panose="020B0503020204020204" charset="-122"/>
                <a:ea typeface="微软雅黑" panose="020B0503020204020204" charset="-122"/>
              </a:rPr>
              <a:t>2.</a:t>
            </a:r>
            <a:r>
              <a:rPr lang="zh-CN" altLang="en-US" sz="2100" b="1" dirty="0">
                <a:latin typeface="微软雅黑" panose="020B0503020204020204" charset="-122"/>
                <a:ea typeface="微软雅黑" panose="020B0503020204020204" charset="-122"/>
              </a:rPr>
              <a:t>孔子对父亲和儿子互相包庇罪行怎么看？</a:t>
            </a:r>
            <a:endParaRPr lang="en-US" altLang="zh-CN" sz="2100" b="1" dirty="0">
              <a:latin typeface="微软雅黑" panose="020B0503020204020204" charset="-122"/>
              <a:ea typeface="微软雅黑" panose="020B0503020204020204" charset="-122"/>
            </a:endParaRPr>
          </a:p>
          <a:p>
            <a:pPr marL="0" indent="0">
              <a:lnSpc>
                <a:spcPts val="3900"/>
              </a:lnSpc>
              <a:buNone/>
            </a:pPr>
            <a:r>
              <a:rPr lang="zh-CN" altLang="en-US" sz="2100" b="1" dirty="0">
                <a:solidFill>
                  <a:srgbClr val="FF0000"/>
                </a:solidFill>
                <a:latin typeface="微软雅黑" panose="020B0503020204020204" charset="-122"/>
                <a:ea typeface="微软雅黑" panose="020B0503020204020204" charset="-122"/>
              </a:rPr>
              <a:t>认为是一种美德。</a:t>
            </a:r>
            <a:endParaRPr lang="en-US" altLang="zh-CN" sz="2100" b="1" dirty="0">
              <a:solidFill>
                <a:srgbClr val="FF0000"/>
              </a:solidFill>
              <a:latin typeface="微软雅黑" panose="020B0503020204020204" charset="-122"/>
              <a:ea typeface="微软雅黑" panose="020B0503020204020204" charset="-122"/>
            </a:endParaRPr>
          </a:p>
          <a:p>
            <a:pPr marL="0" indent="0">
              <a:lnSpc>
                <a:spcPts val="3900"/>
              </a:lnSpc>
              <a:buNone/>
            </a:pPr>
            <a:r>
              <a:rPr lang="zh-CN" altLang="en-US" sz="2100" b="1" dirty="0">
                <a:latin typeface="微软雅黑" panose="020B0503020204020204" charset="-122"/>
                <a:ea typeface="微软雅黑" panose="020B0503020204020204" charset="-122"/>
              </a:rPr>
              <a:t>“父为子隐、子为父隐，直在其中矣”（</a:t>
            </a:r>
            <a:r>
              <a:rPr lang="en-US" altLang="zh-CN" sz="2100" b="1" dirty="0">
                <a:latin typeface="微软雅黑" panose="020B0503020204020204" charset="-122"/>
                <a:ea typeface="微软雅黑" panose="020B0503020204020204" charset="-122"/>
              </a:rPr>
              <a:t>《</a:t>
            </a:r>
            <a:r>
              <a:rPr lang="zh-CN" altLang="en-US" sz="2100" b="1" dirty="0">
                <a:latin typeface="微软雅黑" panose="020B0503020204020204" charset="-122"/>
                <a:ea typeface="微软雅黑" panose="020B0503020204020204" charset="-122"/>
              </a:rPr>
              <a:t>论语</a:t>
            </a:r>
            <a:r>
              <a:rPr lang="en-US" altLang="zh-CN" sz="2100" b="1" dirty="0">
                <a:latin typeface="宋体" panose="02010600030101010101" pitchFamily="2" charset="-122"/>
                <a:ea typeface="宋体" panose="02010600030101010101" pitchFamily="2" charset="-122"/>
              </a:rPr>
              <a:t>·</a:t>
            </a:r>
            <a:r>
              <a:rPr lang="zh-CN" altLang="en-US" sz="2100" b="1" dirty="0">
                <a:latin typeface="微软雅黑" panose="020B0503020204020204" charset="-122"/>
                <a:ea typeface="微软雅黑" panose="020B0503020204020204" charset="-122"/>
              </a:rPr>
              <a:t>子路</a:t>
            </a:r>
            <a:r>
              <a:rPr lang="en-US" altLang="zh-CN" sz="2100" b="1" dirty="0">
                <a:latin typeface="微软雅黑" panose="020B0503020204020204" charset="-122"/>
                <a:ea typeface="微软雅黑" panose="020B0503020204020204" charset="-122"/>
              </a:rPr>
              <a:t>》</a:t>
            </a:r>
            <a:r>
              <a:rPr lang="zh-CN" altLang="en-US" sz="2100" b="1" dirty="0">
                <a:latin typeface="微软雅黑" panose="020B0503020204020204" charset="-122"/>
                <a:ea typeface="微软雅黑" panose="020B0503020204020204" charset="-122"/>
              </a:rPr>
              <a:t>）。 </a:t>
            </a:r>
            <a:endParaRPr lang="en-US" altLang="zh-CN" sz="2100" b="1" dirty="0">
              <a:latin typeface="微软雅黑" panose="020B0503020204020204" charset="-122"/>
              <a:ea typeface="微软雅黑" panose="020B0503020204020204" charset="-122"/>
            </a:endParaRPr>
          </a:p>
          <a:p>
            <a:pPr marL="0" indent="0">
              <a:lnSpc>
                <a:spcPts val="3900"/>
              </a:lnSpc>
              <a:buNone/>
            </a:pPr>
            <a:endParaRPr lang="en-US" altLang="zh-CN" sz="2100" b="1" dirty="0">
              <a:latin typeface="微软雅黑" panose="020B0503020204020204" charset="-122"/>
              <a:ea typeface="微软雅黑" panose="020B0503020204020204" charset="-122"/>
            </a:endParaRPr>
          </a:p>
          <a:p>
            <a:pPr marL="0" indent="0">
              <a:lnSpc>
                <a:spcPts val="3900"/>
              </a:lnSpc>
              <a:buNone/>
            </a:pPr>
            <a:endParaRPr lang="en-US" altLang="zh-CN" sz="2100" b="1" dirty="0">
              <a:latin typeface="微软雅黑" panose="020B0503020204020204" charset="-122"/>
              <a:ea typeface="微软雅黑" panose="020B0503020204020204" charset="-122"/>
            </a:endParaRPr>
          </a:p>
        </p:txBody>
      </p:sp>
      <p:sp>
        <p:nvSpPr>
          <p:cNvPr id="14340" name="AutoShape 2" descr="https://timgsa.baidu.com/timg?image&amp;quality=80&amp;size=b9999_10000&amp;sec=1505551872300&amp;di=8ac7fa0217048c68bdd8962af1549809&amp;imgtype=0&amp;src=http%3A%2F%2Fpic2.mofangge.com%2Fupload%2Fpapers%2F20140825%2F2014082509371218316218.jpg"/>
          <p:cNvSpPr>
            <a:spLocks noChangeAspect="1"/>
          </p:cNvSpPr>
          <p:nvPr/>
        </p:nvSpPr>
        <p:spPr>
          <a:xfrm>
            <a:off x="108347" y="748904"/>
            <a:ext cx="228600" cy="228600"/>
          </a:xfrm>
          <a:prstGeom prst="rect">
            <a:avLst/>
          </a:prstGeom>
          <a:noFill/>
          <a:ln w="9525">
            <a:noFill/>
          </a:ln>
        </p:spPr>
        <p:txBody>
          <a:bodyPr/>
          <a:p>
            <a:endParaRPr lang="zh-CN" altLang="en-US" sz="1350"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charRg st="0" end="47"/>
                                            </p:txEl>
                                          </p:spTgt>
                                        </p:tgtEl>
                                        <p:attrNameLst>
                                          <p:attrName>style.visibility</p:attrName>
                                        </p:attrNameLst>
                                      </p:cBhvr>
                                      <p:to>
                                        <p:strVal val="visible"/>
                                      </p:to>
                                    </p:set>
                                    <p:animEffect transition="in" filter="blinds(horizontal)">
                                      <p:cBhvr>
                                        <p:cTn id="7" dur="500"/>
                                        <p:tgtEl>
                                          <p:spTgt spid="11267">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charRg st="47" end="53"/>
                                            </p:txEl>
                                          </p:spTgt>
                                        </p:tgtEl>
                                        <p:attrNameLst>
                                          <p:attrName>style.visibility</p:attrName>
                                        </p:attrNameLst>
                                      </p:cBhvr>
                                      <p:to>
                                        <p:strVal val="visible"/>
                                      </p:to>
                                    </p:set>
                                    <p:animEffect transition="in" filter="blinds(horizontal)">
                                      <p:cBhvr>
                                        <p:cTn id="12" dur="500"/>
                                        <p:tgtEl>
                                          <p:spTgt spid="11267">
                                            <p:txEl>
                                              <p:charRg st="47"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7">
                                            <p:txEl>
                                              <p:charRg st="53" end="73"/>
                                            </p:txEl>
                                          </p:spTgt>
                                        </p:tgtEl>
                                        <p:attrNameLst>
                                          <p:attrName>style.visibility</p:attrName>
                                        </p:attrNameLst>
                                      </p:cBhvr>
                                      <p:to>
                                        <p:strVal val="visible"/>
                                      </p:to>
                                    </p:set>
                                    <p:animEffect transition="in" filter="blinds(horizontal)">
                                      <p:cBhvr>
                                        <p:cTn id="17" dur="500"/>
                                        <p:tgtEl>
                                          <p:spTgt spid="11267">
                                            <p:txEl>
                                              <p:charRg st="53" end="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7">
                                            <p:txEl>
                                              <p:charRg st="73" end="94"/>
                                            </p:txEl>
                                          </p:spTgt>
                                        </p:tgtEl>
                                        <p:attrNameLst>
                                          <p:attrName>style.visibility</p:attrName>
                                        </p:attrNameLst>
                                      </p:cBhvr>
                                      <p:to>
                                        <p:strVal val="visible"/>
                                      </p:to>
                                    </p:set>
                                    <p:animEffect transition="in" filter="blinds(horizontal)">
                                      <p:cBhvr>
                                        <p:cTn id="22" dur="500"/>
                                        <p:tgtEl>
                                          <p:spTgt spid="11267">
                                            <p:txEl>
                                              <p:charRg st="73" end="9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67">
                                            <p:txEl>
                                              <p:charRg st="94" end="103"/>
                                            </p:txEl>
                                          </p:spTgt>
                                        </p:tgtEl>
                                        <p:attrNameLst>
                                          <p:attrName>style.visibility</p:attrName>
                                        </p:attrNameLst>
                                      </p:cBhvr>
                                      <p:to>
                                        <p:strVal val="visible"/>
                                      </p:to>
                                    </p:set>
                                    <p:animEffect transition="in" filter="blinds(horizontal)">
                                      <p:cBhvr>
                                        <p:cTn id="27" dur="500"/>
                                        <p:tgtEl>
                                          <p:spTgt spid="11267">
                                            <p:txEl>
                                              <p:charRg st="94" end="10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267">
                                            <p:txEl>
                                              <p:charRg st="103" end="132"/>
                                            </p:txEl>
                                          </p:spTgt>
                                        </p:tgtEl>
                                        <p:attrNameLst>
                                          <p:attrName>style.visibility</p:attrName>
                                        </p:attrNameLst>
                                      </p:cBhvr>
                                      <p:to>
                                        <p:strVal val="visible"/>
                                      </p:to>
                                    </p:set>
                                    <p:animEffect transition="in" filter="blinds(horizontal)">
                                      <p:cBhvr>
                                        <p:cTn id="32" dur="500"/>
                                        <p:tgtEl>
                                          <p:spTgt spid="11267">
                                            <p:txEl>
                                              <p:charRg st="103"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xfrm>
            <a:off x="502444" y="1189673"/>
            <a:ext cx="8139113" cy="544830"/>
          </a:xfrm>
          <a:solidFill>
            <a:schemeClr val="bg1">
              <a:alpha val="55000"/>
            </a:schemeClr>
          </a:solidFill>
        </p:spPr>
        <p:txBody>
          <a:bodyPr vert="horz" wrap="square" lIns="68580" tIns="34290" rIns="68580" bIns="34290" anchor="ctr">
            <a:noAutofit/>
          </a:bodyPr>
          <a:p>
            <a:r>
              <a:rPr lang="zh-CN" altLang="en-US" sz="3000" b="1" dirty="0">
                <a:latin typeface="微软雅黑" panose="020B0503020204020204" charset="-122"/>
                <a:ea typeface="微软雅黑" panose="020B0503020204020204" charset="-122"/>
              </a:rPr>
              <a:t>思维拓展</a:t>
            </a:r>
            <a:r>
              <a:rPr lang="en-US" altLang="zh-CN" sz="3000" b="1" dirty="0">
                <a:latin typeface="微软雅黑" panose="020B0503020204020204" charset="-122"/>
                <a:ea typeface="微软雅黑" panose="020B0503020204020204" charset="-122"/>
              </a:rPr>
              <a:t>——</a:t>
            </a:r>
            <a:r>
              <a:rPr sz="3000" b="1" dirty="0">
                <a:solidFill>
                  <a:srgbClr val="FF0000"/>
                </a:solidFill>
                <a:latin typeface="微软雅黑" panose="020B0503020204020204" charset="-122"/>
                <a:ea typeface="微软雅黑" panose="020B0503020204020204" charset="-122"/>
              </a:rPr>
              <a:t>逻辑推理</a:t>
            </a:r>
            <a:endParaRPr sz="3000" b="1" dirty="0">
              <a:solidFill>
                <a:srgbClr val="FF0000"/>
              </a:solidFill>
              <a:latin typeface="微软雅黑" panose="020B0503020204020204" charset="-122"/>
              <a:ea typeface="微软雅黑" panose="020B0503020204020204" charset="-122"/>
            </a:endParaRPr>
          </a:p>
        </p:txBody>
      </p:sp>
      <p:sp>
        <p:nvSpPr>
          <p:cNvPr id="11267" name="内容占位符 2"/>
          <p:cNvSpPr>
            <a:spLocks noGrp="1"/>
          </p:cNvSpPr>
          <p:nvPr>
            <p:ph idx="1"/>
          </p:nvPr>
        </p:nvSpPr>
        <p:spPr>
          <a:xfrm>
            <a:off x="502444" y="2147888"/>
            <a:ext cx="8139113" cy="3495675"/>
          </a:xfrm>
          <a:ln>
            <a:solidFill>
              <a:schemeClr val="accent1">
                <a:alpha val="100000"/>
              </a:schemeClr>
            </a:solidFill>
            <a:miter/>
          </a:ln>
        </p:spPr>
        <p:txBody>
          <a:bodyPr vert="horz" wrap="square" lIns="68580" tIns="34290" rIns="68580" bIns="34290" anchor="t">
            <a:noAutofit/>
          </a:bodyPr>
          <a:p>
            <a:pPr marL="0" indent="0">
              <a:lnSpc>
                <a:spcPts val="3900"/>
              </a:lnSpc>
              <a:buNone/>
            </a:pPr>
            <a:r>
              <a:rPr lang="en-US" altLang="zh-CN" sz="2100" b="1">
                <a:latin typeface="微软雅黑" panose="020B0503020204020204" charset="-122"/>
                <a:ea typeface="微软雅黑" panose="020B0503020204020204" charset="-122"/>
                <a:sym typeface="+mn-ea"/>
              </a:rPr>
              <a:t>3.</a:t>
            </a:r>
            <a:r>
              <a:rPr sz="2100" b="1">
                <a:latin typeface="微软雅黑" panose="020B0503020204020204" charset="-122"/>
                <a:ea typeface="微软雅黑" panose="020B0503020204020204" charset="-122"/>
                <a:sym typeface="+mn-ea"/>
              </a:rPr>
              <a:t>孔子强调“礼”与“仁”，孔丘反对暴政，强调“敬事而信，节约而爱人”，他对周礼中的“人殉”制度怎么看？</a:t>
            </a:r>
            <a:endParaRPr lang="en-US" altLang="zh-CN" sz="2100" b="1" dirty="0">
              <a:latin typeface="微软雅黑" panose="020B0503020204020204" charset="-122"/>
              <a:ea typeface="微软雅黑" panose="020B0503020204020204" charset="-122"/>
            </a:endParaRPr>
          </a:p>
          <a:p>
            <a:pPr marL="0" indent="0">
              <a:lnSpc>
                <a:spcPts val="3900"/>
              </a:lnSpc>
              <a:buNone/>
            </a:pPr>
            <a:r>
              <a:rPr sz="2100" b="1">
                <a:solidFill>
                  <a:srgbClr val="FF0000"/>
                </a:solidFill>
                <a:latin typeface="微软雅黑" panose="020B0503020204020204" charset="-122"/>
                <a:ea typeface="微软雅黑" panose="020B0503020204020204" charset="-122"/>
                <a:sym typeface="+mn-ea"/>
              </a:rPr>
              <a:t>坚决反对！</a:t>
            </a:r>
            <a:endParaRPr lang="en-US" altLang="zh-CN" sz="2100" b="1" dirty="0">
              <a:solidFill>
                <a:srgbClr val="FF0000"/>
              </a:solidFill>
              <a:latin typeface="微软雅黑" panose="020B0503020204020204" charset="-122"/>
              <a:ea typeface="微软雅黑" panose="020B0503020204020204" charset="-122"/>
            </a:endParaRPr>
          </a:p>
          <a:p>
            <a:pPr marL="0" indent="0">
              <a:lnSpc>
                <a:spcPts val="3900"/>
              </a:lnSpc>
              <a:buNone/>
            </a:pPr>
            <a:r>
              <a:rPr sz="2100" b="1">
                <a:latin typeface="微软雅黑" panose="020B0503020204020204" charset="-122"/>
                <a:ea typeface="微软雅黑" panose="020B0503020204020204" charset="-122"/>
                <a:sym typeface="+mn-ea"/>
              </a:rPr>
              <a:t>“开始作俑者，其无后乎” （</a:t>
            </a:r>
            <a:r>
              <a:rPr lang="en-US" altLang="zh-CN" sz="2100" b="1">
                <a:latin typeface="微软雅黑" panose="020B0503020204020204" charset="-122"/>
                <a:ea typeface="微软雅黑" panose="020B0503020204020204" charset="-122"/>
                <a:sym typeface="+mn-ea"/>
              </a:rPr>
              <a:t>《</a:t>
            </a:r>
            <a:r>
              <a:rPr sz="2100" b="1">
                <a:latin typeface="微软雅黑" panose="020B0503020204020204" charset="-122"/>
                <a:ea typeface="微软雅黑" panose="020B0503020204020204" charset="-122"/>
                <a:sym typeface="+mn-ea"/>
              </a:rPr>
              <a:t>孟子</a:t>
            </a:r>
            <a:r>
              <a:rPr lang="en-US" altLang="zh-CN" sz="2100" b="1">
                <a:latin typeface="宋体" panose="02010600030101010101" pitchFamily="2" charset="-122"/>
                <a:ea typeface="宋体" panose="02010600030101010101" pitchFamily="2" charset="-122"/>
                <a:sym typeface="+mn-ea"/>
              </a:rPr>
              <a:t>·</a:t>
            </a:r>
            <a:r>
              <a:rPr sz="2100" b="1">
                <a:latin typeface="微软雅黑" panose="020B0503020204020204" charset="-122"/>
                <a:ea typeface="微软雅黑" panose="020B0503020204020204" charset="-122"/>
                <a:sym typeface="+mn-ea"/>
              </a:rPr>
              <a:t>梁惠王上</a:t>
            </a:r>
            <a:r>
              <a:rPr lang="en-US" altLang="zh-CN" sz="2100" b="1">
                <a:latin typeface="微软雅黑" panose="020B0503020204020204" charset="-122"/>
                <a:ea typeface="微软雅黑" panose="020B0503020204020204" charset="-122"/>
                <a:sym typeface="+mn-ea"/>
              </a:rPr>
              <a:t>》</a:t>
            </a:r>
            <a:r>
              <a:rPr sz="2100" b="1">
                <a:latin typeface="微软雅黑" panose="020B0503020204020204" charset="-122"/>
                <a:ea typeface="微软雅黑" panose="020B0503020204020204" charset="-122"/>
                <a:sym typeface="+mn-ea"/>
              </a:rPr>
              <a:t>）。</a:t>
            </a:r>
            <a:endParaRPr lang="en-US" altLang="zh-CN" sz="2100" b="1" dirty="0">
              <a:latin typeface="微软雅黑" panose="020B0503020204020204" charset="-122"/>
              <a:ea typeface="微软雅黑" panose="020B0503020204020204" charset="-122"/>
            </a:endParaRPr>
          </a:p>
          <a:p>
            <a:pPr marL="0" indent="0">
              <a:lnSpc>
                <a:spcPts val="3900"/>
              </a:lnSpc>
              <a:buNone/>
            </a:pPr>
            <a:r>
              <a:rPr lang="en-US" altLang="zh-CN" sz="2100" b="1">
                <a:latin typeface="微软雅黑" panose="020B0503020204020204" charset="-122"/>
                <a:ea typeface="微软雅黑" panose="020B0503020204020204" charset="-122"/>
                <a:sym typeface="+mn-ea"/>
              </a:rPr>
              <a:t>4.</a:t>
            </a:r>
            <a:r>
              <a:rPr sz="2100" b="1">
                <a:latin typeface="微软雅黑" panose="020B0503020204020204" charset="-122"/>
                <a:ea typeface="微软雅黑" panose="020B0503020204020204" charset="-122"/>
                <a:sym typeface="+mn-ea"/>
              </a:rPr>
              <a:t>孔子认为“刑”与“德”是怎样的关系？</a:t>
            </a:r>
            <a:endParaRPr lang="en-US" altLang="zh-CN" sz="2100" b="1" dirty="0">
              <a:latin typeface="微软雅黑" panose="020B0503020204020204" charset="-122"/>
              <a:ea typeface="微软雅黑" panose="020B0503020204020204" charset="-122"/>
            </a:endParaRPr>
          </a:p>
          <a:p>
            <a:pPr marL="0" indent="0">
              <a:lnSpc>
                <a:spcPts val="3900"/>
              </a:lnSpc>
              <a:buNone/>
            </a:pPr>
            <a:r>
              <a:rPr sz="2100" b="1">
                <a:latin typeface="微软雅黑" panose="020B0503020204020204" charset="-122"/>
                <a:ea typeface="微软雅黑" panose="020B0503020204020204" charset="-122"/>
                <a:sym typeface="+mn-ea"/>
              </a:rPr>
              <a:t>“道之以政，齐之以刑，民免而无耻；道之以德，齐之以礼，有耻且格” （</a:t>
            </a:r>
            <a:r>
              <a:rPr lang="en-US" altLang="zh-CN" sz="2100" b="1">
                <a:latin typeface="微软雅黑" panose="020B0503020204020204" charset="-122"/>
                <a:ea typeface="微软雅黑" panose="020B0503020204020204" charset="-122"/>
                <a:sym typeface="+mn-ea"/>
              </a:rPr>
              <a:t>《</a:t>
            </a:r>
            <a:r>
              <a:rPr sz="2100" b="1">
                <a:latin typeface="微软雅黑" panose="020B0503020204020204" charset="-122"/>
                <a:ea typeface="微软雅黑" panose="020B0503020204020204" charset="-122"/>
                <a:sym typeface="+mn-ea"/>
              </a:rPr>
              <a:t>论语</a:t>
            </a:r>
            <a:r>
              <a:rPr lang="en-US" altLang="zh-CN" sz="2100" b="1">
                <a:latin typeface="宋体" panose="02010600030101010101" pitchFamily="2" charset="-122"/>
                <a:ea typeface="宋体" panose="02010600030101010101" pitchFamily="2" charset="-122"/>
                <a:sym typeface="+mn-ea"/>
              </a:rPr>
              <a:t>·</a:t>
            </a:r>
            <a:r>
              <a:rPr sz="2100" b="1">
                <a:latin typeface="微软雅黑" panose="020B0503020204020204" charset="-122"/>
                <a:ea typeface="微软雅黑" panose="020B0503020204020204" charset="-122"/>
                <a:sym typeface="+mn-ea"/>
              </a:rPr>
              <a:t>为政</a:t>
            </a:r>
            <a:r>
              <a:rPr lang="en-US" altLang="zh-CN" sz="2100" b="1">
                <a:latin typeface="微软雅黑" panose="020B0503020204020204" charset="-122"/>
                <a:ea typeface="微软雅黑" panose="020B0503020204020204" charset="-122"/>
                <a:sym typeface="+mn-ea"/>
              </a:rPr>
              <a:t>》</a:t>
            </a:r>
            <a:r>
              <a:rPr sz="2100" b="1">
                <a:latin typeface="微软雅黑" panose="020B0503020204020204" charset="-122"/>
                <a:ea typeface="微软雅黑" panose="020B0503020204020204" charset="-122"/>
                <a:sym typeface="+mn-ea"/>
              </a:rPr>
              <a:t>）  </a:t>
            </a:r>
            <a:r>
              <a:rPr lang="zh-CN" altLang="en-US" sz="2100" b="1" dirty="0">
                <a:latin typeface="微软雅黑" panose="020B0503020204020204" charset="-122"/>
                <a:ea typeface="微软雅黑" panose="020B0503020204020204" charset="-122"/>
              </a:rPr>
              <a:t> </a:t>
            </a:r>
            <a:endParaRPr lang="zh-CN" altLang="en-US" sz="2100" b="1" dirty="0">
              <a:latin typeface="微软雅黑" panose="020B0503020204020204" charset="-122"/>
              <a:ea typeface="微软雅黑" panose="020B0503020204020204" charset="-122"/>
            </a:endParaRPr>
          </a:p>
          <a:p>
            <a:pPr marL="0" indent="0">
              <a:lnSpc>
                <a:spcPts val="3900"/>
              </a:lnSpc>
              <a:buNone/>
            </a:pPr>
            <a:r>
              <a:rPr sz="2100" b="1">
                <a:solidFill>
                  <a:srgbClr val="FF0000"/>
                </a:solidFill>
                <a:latin typeface="微软雅黑" panose="020B0503020204020204" charset="-122"/>
                <a:ea typeface="微软雅黑" panose="020B0503020204020204" charset="-122"/>
                <a:sym typeface="+mn-ea"/>
              </a:rPr>
              <a:t>认为以德为主。德治优先，不反对刑。</a:t>
            </a:r>
            <a:endParaRPr lang="en-US" altLang="zh-CN" sz="2100" b="1" dirty="0">
              <a:solidFill>
                <a:srgbClr val="FF0000"/>
              </a:solidFill>
              <a:latin typeface="微软雅黑" panose="020B0503020204020204" charset="-122"/>
              <a:ea typeface="微软雅黑" panose="020B0503020204020204" charset="-122"/>
            </a:endParaRPr>
          </a:p>
          <a:p>
            <a:pPr marL="0" indent="0">
              <a:lnSpc>
                <a:spcPts val="3900"/>
              </a:lnSpc>
              <a:buNone/>
            </a:pPr>
            <a:endParaRPr lang="en-US" altLang="zh-CN" sz="2100" b="1" dirty="0">
              <a:latin typeface="微软雅黑" panose="020B0503020204020204" charset="-122"/>
              <a:ea typeface="微软雅黑" panose="020B0503020204020204" charset="-122"/>
            </a:endParaRPr>
          </a:p>
          <a:p>
            <a:pPr marL="0" indent="0">
              <a:lnSpc>
                <a:spcPts val="3900"/>
              </a:lnSpc>
              <a:buNone/>
            </a:pPr>
            <a:endParaRPr lang="en-US" altLang="zh-CN" sz="2100" b="1" dirty="0">
              <a:latin typeface="微软雅黑" panose="020B0503020204020204" charset="-122"/>
              <a:ea typeface="微软雅黑" panose="020B0503020204020204" charset="-122"/>
            </a:endParaRPr>
          </a:p>
          <a:p>
            <a:pPr marL="0" indent="0">
              <a:lnSpc>
                <a:spcPts val="3900"/>
              </a:lnSpc>
              <a:buNone/>
            </a:pPr>
            <a:endParaRPr lang="en-US" altLang="zh-CN" sz="2100" b="1" dirty="0">
              <a:latin typeface="微软雅黑" panose="020B0503020204020204" charset="-122"/>
              <a:ea typeface="微软雅黑" panose="020B0503020204020204" charset="-122"/>
            </a:endParaRPr>
          </a:p>
        </p:txBody>
      </p:sp>
      <p:sp>
        <p:nvSpPr>
          <p:cNvPr id="14340" name="AutoShape 2" descr="https://timgsa.baidu.com/timg?image&amp;quality=80&amp;size=b9999_10000&amp;sec=1505551872300&amp;di=8ac7fa0217048c68bdd8962af1549809&amp;imgtype=0&amp;src=http%3A%2F%2Fpic2.mofangge.com%2Fupload%2Fpapers%2F20140825%2F2014082509371218316218.jpg"/>
          <p:cNvSpPr>
            <a:spLocks noChangeAspect="1"/>
          </p:cNvSpPr>
          <p:nvPr/>
        </p:nvSpPr>
        <p:spPr>
          <a:xfrm>
            <a:off x="108347" y="748904"/>
            <a:ext cx="228600" cy="228600"/>
          </a:xfrm>
          <a:prstGeom prst="rect">
            <a:avLst/>
          </a:prstGeom>
          <a:noFill/>
          <a:ln w="9525">
            <a:noFill/>
          </a:ln>
        </p:spPr>
        <p:txBody>
          <a:bodyPr/>
          <a:p>
            <a:endParaRPr lang="zh-CN" altLang="en-US" sz="1350" dirty="0">
              <a:latin typeface="Calibri" panose="020F0502020204030204" charset="0"/>
            </a:endParaRPr>
          </a:p>
        </p:txBody>
      </p:sp>
      <p:sp>
        <p:nvSpPr>
          <p:cNvPr id="18" name="五角星 17">
            <a:hlinkClick r:id="" action="ppaction://noaction"/>
          </p:cNvPr>
          <p:cNvSpPr/>
          <p:nvPr/>
        </p:nvSpPr>
        <p:spPr>
          <a:xfrm>
            <a:off x="7903369" y="5467350"/>
            <a:ext cx="326231" cy="384810"/>
          </a:xfrm>
          <a:prstGeom prst="star5">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32"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84334" y="1082040"/>
            <a:ext cx="8533924" cy="672941"/>
          </a:xfrm>
          <a:solidFill>
            <a:schemeClr val="bg1">
              <a:alpha val="51000"/>
            </a:schemeClr>
          </a:solidFill>
        </p:spPr>
        <p:txBody>
          <a:bodyPr>
            <a:normAutofit/>
          </a:bodyPr>
          <a:lstStyle/>
          <a:p>
            <a:r>
              <a:rPr sz="3000" dirty="0">
                <a:latin typeface="微软雅黑" panose="020B0503020204020204" charset="-122"/>
                <a:ea typeface="微软雅黑" panose="020B0503020204020204" charset="-122"/>
              </a:rPr>
              <a:t>思维拓展</a:t>
            </a:r>
            <a:r>
              <a:rPr lang="en-US" altLang="zh-CN" sz="3000" dirty="0">
                <a:latin typeface="微软雅黑" panose="020B0503020204020204" charset="-122"/>
                <a:ea typeface="微软雅黑" panose="020B0503020204020204" charset="-122"/>
              </a:rPr>
              <a:t>——</a:t>
            </a:r>
            <a:r>
              <a:rPr sz="3000" dirty="0">
                <a:latin typeface="微软雅黑" panose="020B0503020204020204" charset="-122"/>
                <a:ea typeface="微软雅黑" panose="020B0503020204020204" charset="-122"/>
              </a:rPr>
              <a:t>巅峰对话</a:t>
            </a:r>
            <a:endParaRPr sz="3000" dirty="0">
              <a:latin typeface="微软雅黑" panose="020B0503020204020204" charset="-122"/>
              <a:ea typeface="微软雅黑" panose="020B0503020204020204" charset="-122"/>
            </a:endParaRPr>
          </a:p>
        </p:txBody>
      </p:sp>
      <p:pic>
        <p:nvPicPr>
          <p:cNvPr id="5" name="内容占位符 4"/>
          <p:cNvPicPr>
            <a:picLocks noChangeAspect="1"/>
          </p:cNvPicPr>
          <p:nvPr>
            <p:ph sz="half" idx="1"/>
          </p:nvPr>
        </p:nvPicPr>
        <p:blipFill>
          <a:blip r:embed="rId2"/>
          <a:stretch>
            <a:fillRect/>
          </a:stretch>
        </p:blipFill>
        <p:spPr>
          <a:xfrm>
            <a:off x="384334" y="1851184"/>
            <a:ext cx="2435543" cy="1510189"/>
          </a:xfrm>
          <a:prstGeom prst="rect">
            <a:avLst/>
          </a:prstGeom>
          <a:ln w="28575" cmpd="sng">
            <a:solidFill>
              <a:schemeClr val="accent1">
                <a:shade val="50000"/>
              </a:schemeClr>
            </a:solidFill>
            <a:prstDash val="solid"/>
          </a:ln>
        </p:spPr>
      </p:pic>
      <p:sp>
        <p:nvSpPr>
          <p:cNvPr id="4" name="文本框 3"/>
          <p:cNvSpPr txBox="1"/>
          <p:nvPr/>
        </p:nvSpPr>
        <p:spPr>
          <a:xfrm>
            <a:off x="3121343" y="1851184"/>
            <a:ext cx="5796439" cy="2191385"/>
          </a:xfrm>
          <a:prstGeom prst="rect">
            <a:avLst/>
          </a:prstGeom>
          <a:noFill/>
        </p:spPr>
        <p:txBody>
          <a:bodyPr wrap="square" rtlCol="0" anchor="t">
            <a:spAutoFit/>
          </a:bodyPr>
          <a:p>
            <a:pPr marL="285750" indent="-285750">
              <a:lnSpc>
                <a:spcPct val="130000"/>
              </a:lnSpc>
              <a:buFont typeface="Arial" panose="020B0604020202020204" pitchFamily="34" charset="0"/>
              <a:buChar char="•"/>
            </a:pPr>
            <a:r>
              <a:rPr lang="zh-CN" altLang="en-US" sz="2100" b="1">
                <a:latin typeface="微软雅黑" panose="020B0503020204020204" charset="-122"/>
                <a:ea typeface="微软雅黑" panose="020B0503020204020204" charset="-122"/>
                <a:cs typeface="微软雅黑" panose="020B0503020204020204" charset="-122"/>
              </a:rPr>
              <a:t>“子所言者，其人与骨皆已朽矣，独其言在耳。</a:t>
            </a:r>
            <a:endParaRPr lang="zh-CN" altLang="en-US" sz="2100" b="1">
              <a:latin typeface="微软雅黑" panose="020B0503020204020204" charset="-122"/>
              <a:ea typeface="微软雅黑" panose="020B0503020204020204" charset="-122"/>
              <a:cs typeface="微软雅黑" panose="020B0503020204020204" charset="-122"/>
            </a:endParaRPr>
          </a:p>
          <a:p>
            <a:pPr marL="285750" indent="-285750">
              <a:lnSpc>
                <a:spcPct val="130000"/>
              </a:lnSpc>
              <a:buFont typeface="Arial" panose="020B0604020202020204" pitchFamily="34" charset="0"/>
              <a:buChar char="•"/>
            </a:pPr>
            <a:r>
              <a:rPr lang="zh-CN" altLang="en-US" sz="2100" b="1">
                <a:latin typeface="微软雅黑" panose="020B0503020204020204" charset="-122"/>
                <a:ea typeface="微软雅黑" panose="020B0503020204020204" charset="-122"/>
                <a:cs typeface="微软雅黑" panose="020B0503020204020204" charset="-122"/>
              </a:rPr>
              <a:t>且君子得其时则驾，不得其时则蓬累而行。</a:t>
            </a:r>
            <a:endParaRPr lang="zh-CN" altLang="en-US" sz="2100" b="1">
              <a:latin typeface="微软雅黑" panose="020B0503020204020204" charset="-122"/>
              <a:ea typeface="微软雅黑" panose="020B0503020204020204" charset="-122"/>
              <a:cs typeface="微软雅黑" panose="020B0503020204020204" charset="-122"/>
            </a:endParaRPr>
          </a:p>
          <a:p>
            <a:pPr marL="285750" indent="-285750">
              <a:lnSpc>
                <a:spcPct val="130000"/>
              </a:lnSpc>
              <a:buFont typeface="Arial" panose="020B0604020202020204" pitchFamily="34" charset="0"/>
              <a:buChar char="•"/>
            </a:pPr>
            <a:r>
              <a:rPr lang="zh-CN" altLang="en-US" sz="2100" b="1">
                <a:latin typeface="微软雅黑" panose="020B0503020204020204" charset="-122"/>
                <a:ea typeface="微软雅黑" panose="020B0503020204020204" charset="-122"/>
                <a:cs typeface="微软雅黑" panose="020B0503020204020204" charset="-122"/>
              </a:rPr>
              <a:t>吾闻之，良贾深藏若虚，君子盛德容貌若愚。</a:t>
            </a:r>
            <a:endParaRPr lang="zh-CN" altLang="en-US" sz="2100" b="1">
              <a:latin typeface="微软雅黑" panose="020B0503020204020204" charset="-122"/>
              <a:ea typeface="微软雅黑" panose="020B0503020204020204" charset="-122"/>
              <a:cs typeface="微软雅黑" panose="020B0503020204020204" charset="-122"/>
            </a:endParaRPr>
          </a:p>
          <a:p>
            <a:pPr marL="285750" indent="-285750">
              <a:lnSpc>
                <a:spcPct val="130000"/>
              </a:lnSpc>
              <a:buFont typeface="Arial" panose="020B0604020202020204" pitchFamily="34" charset="0"/>
              <a:buChar char="•"/>
            </a:pPr>
            <a:r>
              <a:rPr lang="zh-CN" altLang="en-US" sz="2100" b="1">
                <a:latin typeface="微软雅黑" panose="020B0503020204020204" charset="-122"/>
                <a:ea typeface="微软雅黑" panose="020B0503020204020204" charset="-122"/>
                <a:cs typeface="微软雅黑" panose="020B0503020204020204" charset="-122"/>
              </a:rPr>
              <a:t>上善若水</a:t>
            </a:r>
            <a:endParaRPr lang="zh-CN" altLang="en-US" sz="2100" b="1">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400526" y="3875246"/>
            <a:ext cx="8343424" cy="1899285"/>
          </a:xfrm>
          <a:prstGeom prst="rect">
            <a:avLst/>
          </a:prstGeom>
          <a:noFill/>
        </p:spPr>
        <p:txBody>
          <a:bodyPr wrap="square" rtlCol="0" anchor="t">
            <a:spAutoFit/>
          </a:bodyPr>
          <a:p>
            <a:pPr marL="457200" indent="-457200">
              <a:lnSpc>
                <a:spcPct val="140000"/>
              </a:lnSpc>
              <a:buFont typeface="Arial" panose="020B0604020202020204" pitchFamily="34" charset="0"/>
              <a:buChar char="•"/>
            </a:pPr>
            <a:r>
              <a:rPr lang="zh-CN" altLang="en-US" sz="2100" b="1">
                <a:latin typeface="微软雅黑" panose="020B0503020204020204" charset="-122"/>
                <a:ea typeface="微软雅黑" panose="020B0503020204020204" charset="-122"/>
                <a:cs typeface="微软雅黑" panose="020B0503020204020204" charset="-122"/>
              </a:rPr>
              <a:t>“吾闻富贵者送人以财，仁人者送人以言。吾不能富贵，窃仁人之号，</a:t>
            </a:r>
            <a:r>
              <a:rPr lang="zh-CN" altLang="en-US" sz="2100" b="1">
                <a:solidFill>
                  <a:srgbClr val="FF0000"/>
                </a:solidFill>
                <a:latin typeface="微软雅黑" panose="020B0503020204020204" charset="-122"/>
                <a:ea typeface="微软雅黑" panose="020B0503020204020204" charset="-122"/>
                <a:cs typeface="微软雅黑" panose="020B0503020204020204" charset="-122"/>
              </a:rPr>
              <a:t>送子以言</a:t>
            </a:r>
            <a:r>
              <a:rPr lang="zh-CN" altLang="en-US" sz="2100" b="1">
                <a:latin typeface="微软雅黑" panose="020B0503020204020204" charset="-122"/>
                <a:ea typeface="微软雅黑" panose="020B0503020204020204" charset="-122"/>
                <a:cs typeface="微软雅黑" panose="020B0503020204020204" charset="-122"/>
              </a:rPr>
              <a:t>，曰：聪明深察而近于死者，好议人者也。博辩广大危其身者，发人之恶者也。</a:t>
            </a:r>
            <a:r>
              <a:rPr lang="zh-CN" altLang="en-US" sz="2100" b="1">
                <a:solidFill>
                  <a:srgbClr val="FF0000"/>
                </a:solidFill>
                <a:latin typeface="微软雅黑" panose="020B0503020204020204" charset="-122"/>
                <a:ea typeface="微软雅黑" panose="020B0503020204020204" charset="-122"/>
                <a:cs typeface="微软雅黑" panose="020B0503020204020204" charset="-122"/>
              </a:rPr>
              <a:t>为人子者毋以有己，为人臣者毋以有己。</a:t>
            </a:r>
            <a:endParaRPr lang="zh-CN" altLang="en-US" sz="2100" b="1">
              <a:solidFill>
                <a:srgbClr val="FF0000"/>
              </a:solidFill>
              <a:latin typeface="微软雅黑" panose="020B0503020204020204" charset="-122"/>
              <a:ea typeface="微软雅黑" panose="020B0503020204020204" charset="-122"/>
              <a:cs typeface="微软雅黑" panose="020B0503020204020204" charset="-122"/>
            </a:endParaRPr>
          </a:p>
        </p:txBody>
      </p:sp>
    </p:spTree>
    <p:custDataLst>
      <p:tags r:id="rId3"/>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84334" y="1082040"/>
            <a:ext cx="8533924" cy="672941"/>
          </a:xfrm>
          <a:solidFill>
            <a:schemeClr val="bg1">
              <a:alpha val="51000"/>
            </a:schemeClr>
          </a:solidFill>
        </p:spPr>
        <p:txBody>
          <a:bodyPr>
            <a:normAutofit/>
          </a:bodyPr>
          <a:lstStyle/>
          <a:p>
            <a:r>
              <a:rPr sz="3000" dirty="0">
                <a:latin typeface="微软雅黑" panose="020B0503020204020204" charset="-122"/>
                <a:ea typeface="微软雅黑" panose="020B0503020204020204" charset="-122"/>
              </a:rPr>
              <a:t>课后作业</a:t>
            </a:r>
            <a:r>
              <a:rPr lang="en-US" altLang="zh-CN" sz="3000" dirty="0">
                <a:latin typeface="微软雅黑" panose="020B0503020204020204" charset="-122"/>
                <a:ea typeface="微软雅黑" panose="020B0503020204020204" charset="-122"/>
              </a:rPr>
              <a:t>——</a:t>
            </a:r>
            <a:r>
              <a:rPr sz="3000" dirty="0">
                <a:latin typeface="微软雅黑" panose="020B0503020204020204" charset="-122"/>
                <a:ea typeface="微软雅黑" panose="020B0503020204020204" charset="-122"/>
              </a:rPr>
              <a:t>名片设计</a:t>
            </a:r>
            <a:endParaRPr sz="3000" dirty="0">
              <a:latin typeface="微软雅黑" panose="020B0503020204020204" charset="-122"/>
              <a:ea typeface="微软雅黑" panose="020B0503020204020204" charset="-122"/>
            </a:endParaRPr>
          </a:p>
        </p:txBody>
      </p:sp>
      <p:sp>
        <p:nvSpPr>
          <p:cNvPr id="4" name="文本框 3"/>
          <p:cNvSpPr txBox="1"/>
          <p:nvPr/>
        </p:nvSpPr>
        <p:spPr>
          <a:xfrm>
            <a:off x="384334" y="1863566"/>
            <a:ext cx="4289108" cy="3646170"/>
          </a:xfrm>
          <a:prstGeom prst="rect">
            <a:avLst/>
          </a:prstGeom>
          <a:noFill/>
        </p:spPr>
        <p:txBody>
          <a:bodyPr wrap="square" rtlCol="0" anchor="t">
            <a:spAutoFit/>
          </a:bodyPr>
          <a:p>
            <a:pPr marL="285750" indent="-285750">
              <a:buFont typeface="Arial" panose="020B0604020202020204" pitchFamily="34" charset="0"/>
              <a:buChar char="•"/>
            </a:pPr>
            <a:r>
              <a:rPr lang="zh-CN" altLang="en-US" sz="2100" b="1">
                <a:latin typeface="微软雅黑" panose="020B0503020204020204" charset="-122"/>
                <a:ea typeface="微软雅黑" panose="020B0503020204020204" charset="-122"/>
                <a:cs typeface="微软雅黑" panose="020B0503020204020204" charset="-122"/>
              </a:rPr>
              <a:t>设计一张孔子或老子的名片，说明设计依据。</a:t>
            </a:r>
            <a:endParaRPr lang="zh-CN" altLang="en-US" sz="2100" b="1">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2100" b="1">
                <a:latin typeface="微软雅黑" panose="020B0503020204020204" charset="-122"/>
                <a:ea typeface="微软雅黑" panose="020B0503020204020204" charset="-122"/>
                <a:cs typeface="微软雅黑" panose="020B0503020204020204" charset="-122"/>
              </a:rPr>
              <a:t>①尺寸大小：9cm*5cm，正反两面，设计在历史本上，作为周末作业之一，周五下午放学前交上来。</a:t>
            </a:r>
            <a:endParaRPr lang="zh-CN" altLang="en-US" sz="2100" b="1">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2100" b="1">
                <a:latin typeface="微软雅黑" panose="020B0503020204020204" charset="-122"/>
                <a:ea typeface="微软雅黑" panose="020B0503020204020204" charset="-122"/>
                <a:cs typeface="微软雅黑" panose="020B0503020204020204" charset="-122"/>
              </a:rPr>
              <a:t>②评价标准:美观度（30分，可利用图案、线条、色彩等展现)、信息量（50分，体现人物重要思想主张及影响）、认真度（20分，整体效果体现的作业态度）</a:t>
            </a:r>
            <a:endParaRPr lang="zh-CN" altLang="en-US" sz="2100" b="1">
              <a:latin typeface="微软雅黑" panose="020B0503020204020204" charset="-122"/>
              <a:ea typeface="微软雅黑" panose="020B0503020204020204" charset="-122"/>
              <a:cs typeface="微软雅黑" panose="020B0503020204020204" charset="-122"/>
            </a:endParaRPr>
          </a:p>
        </p:txBody>
      </p:sp>
      <p:pic>
        <p:nvPicPr>
          <p:cNvPr id="3" name="图片 -2147482614"/>
          <p:cNvPicPr>
            <a:picLocks noChangeAspect="1"/>
          </p:cNvPicPr>
          <p:nvPr/>
        </p:nvPicPr>
        <p:blipFill>
          <a:blip r:embed="rId2"/>
          <a:stretch>
            <a:fillRect/>
          </a:stretch>
        </p:blipFill>
        <p:spPr>
          <a:xfrm>
            <a:off x="4776788" y="1082040"/>
            <a:ext cx="4141470" cy="2506028"/>
          </a:xfrm>
          <a:prstGeom prst="rect">
            <a:avLst/>
          </a:prstGeom>
          <a:noFill/>
          <a:ln w="9525">
            <a:noFill/>
          </a:ln>
        </p:spPr>
      </p:pic>
      <p:pic>
        <p:nvPicPr>
          <p:cNvPr id="5" name="图片 -2147482615"/>
          <p:cNvPicPr>
            <a:picLocks noChangeAspect="1"/>
          </p:cNvPicPr>
          <p:nvPr/>
        </p:nvPicPr>
        <p:blipFill>
          <a:blip r:embed="rId3"/>
          <a:stretch>
            <a:fillRect/>
          </a:stretch>
        </p:blipFill>
        <p:spPr>
          <a:xfrm>
            <a:off x="4672965" y="3797618"/>
            <a:ext cx="4192429" cy="1791176"/>
          </a:xfrm>
          <a:prstGeom prst="rect">
            <a:avLst/>
          </a:prstGeom>
          <a:noFill/>
          <a:ln w="9525">
            <a:noFill/>
          </a:ln>
        </p:spPr>
      </p:pic>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矩形 495617"/>
          <p:cNvSpPr/>
          <p:nvPr/>
        </p:nvSpPr>
        <p:spPr>
          <a:xfrm>
            <a:off x="857250" y="1808560"/>
            <a:ext cx="7429500" cy="1953895"/>
          </a:xfrm>
          <a:prstGeom prst="rect">
            <a:avLst/>
          </a:prstGeom>
          <a:noFill/>
          <a:ln w="9525">
            <a:noFill/>
          </a:ln>
        </p:spPr>
        <p:txBody>
          <a:bodyPr anchor="t">
            <a:spAutoFit/>
          </a:bodyPr>
          <a:p>
            <a:r>
              <a:rPr lang="zh-CN" altLang="en-US" sz="1725" b="1" dirty="0">
                <a:solidFill>
                  <a:srgbClr val="0033CC"/>
                </a:solidFill>
                <a:latin typeface="华文中宋" pitchFamily="2" charset="-122"/>
                <a:ea typeface="华文中宋" pitchFamily="2" charset="-122"/>
              </a:rPr>
              <a:t>        君主专制政治在中国历史上之所以长期存在，重要原因之一在于有民本主义的调节，使君主滥用权力的现象不能不有所遏制，而不至于公然以天下为敌，以维持国家的长治久安。所谓的“民为邦本”、“民贵君轻”、“吏为民役”等，是中国历史上民本主义的思维定势和施政方略。当然，</a:t>
            </a:r>
            <a:r>
              <a:rPr lang="zh-CN" altLang="en-US" sz="1725" b="1" dirty="0">
                <a:solidFill>
                  <a:srgbClr val="FF3300"/>
                </a:solidFill>
                <a:latin typeface="华文中宋" pitchFamily="2" charset="-122"/>
                <a:ea typeface="华文中宋" pitchFamily="2" charset="-122"/>
              </a:rPr>
              <a:t>古代的“民本”、“重民”，根本上不同于近现代的民主政治，它的核心内容是为民之主或为民作主，是把民众作为君主治国的基础，而绝非让民众当家作主，管理国家大事。</a:t>
            </a:r>
            <a:endParaRPr lang="zh-CN" altLang="en-US" sz="1725" b="1" dirty="0">
              <a:solidFill>
                <a:srgbClr val="FF3300"/>
              </a:solidFill>
              <a:latin typeface="华文中宋" pitchFamily="2" charset="-122"/>
              <a:ea typeface="华文中宋" pitchFamily="2" charset="-122"/>
            </a:endParaRPr>
          </a:p>
        </p:txBody>
      </p:sp>
      <p:sp>
        <p:nvSpPr>
          <p:cNvPr id="51202" name="矩形 495618"/>
          <p:cNvSpPr/>
          <p:nvPr/>
        </p:nvSpPr>
        <p:spPr>
          <a:xfrm>
            <a:off x="857250" y="3807619"/>
            <a:ext cx="7429500" cy="1155700"/>
          </a:xfrm>
          <a:prstGeom prst="rect">
            <a:avLst/>
          </a:prstGeom>
          <a:noFill/>
          <a:ln w="9525">
            <a:noFill/>
          </a:ln>
        </p:spPr>
        <p:txBody>
          <a:bodyPr anchor="t">
            <a:spAutoFit/>
          </a:bodyPr>
          <a:p>
            <a:pPr>
              <a:spcBef>
                <a:spcPct val="50000"/>
              </a:spcBef>
            </a:pPr>
            <a:r>
              <a:rPr lang="zh-CN" altLang="en-US" sz="1725" b="1" dirty="0">
                <a:latin typeface="华文中宋" pitchFamily="2" charset="-122"/>
                <a:ea typeface="华文中宋" pitchFamily="2" charset="-122"/>
              </a:rPr>
              <a:t>      中国古代政治家、思想家无不对民心所向问题从政治层面上予以极大的关注，看成是为政者功名成败的关键。这可以说是中国古代政治理论、政治实践重视民众政治心理、政治观念的优良传统，这种传统虽有着明显的封建烙印，但仍不失为可资借鉴的古代政治文化遗产。</a:t>
            </a:r>
            <a:endParaRPr lang="zh-CN" altLang="en-US" sz="1725" b="1">
              <a:latin typeface="华文中宋" pitchFamily="2" charset="-122"/>
              <a:ea typeface="华文中宋" pitchFamily="2" charset="-122"/>
            </a:endParaRPr>
          </a:p>
        </p:txBody>
      </p:sp>
      <p:sp>
        <p:nvSpPr>
          <p:cNvPr id="51203" name="矩形 495619"/>
          <p:cNvSpPr/>
          <p:nvPr/>
        </p:nvSpPr>
        <p:spPr>
          <a:xfrm>
            <a:off x="2951560" y="1052513"/>
            <a:ext cx="4813935" cy="598805"/>
          </a:xfrm>
          <a:prstGeom prst="rect">
            <a:avLst/>
          </a:prstGeom>
          <a:noFill/>
          <a:ln w="9525">
            <a:noFill/>
          </a:ln>
        </p:spPr>
        <p:txBody>
          <a:bodyPr wrap="none" anchor="t">
            <a:spAutoFit/>
          </a:bodyPr>
          <a:p>
            <a:pPr>
              <a:spcBef>
                <a:spcPct val="30000"/>
              </a:spcBef>
            </a:pPr>
            <a:r>
              <a:rPr lang="zh-CN" altLang="en-US" sz="3300" b="1" dirty="0">
                <a:solidFill>
                  <a:srgbClr val="FF3300"/>
                </a:solidFill>
                <a:latin typeface="华文中宋" pitchFamily="2" charset="-122"/>
                <a:ea typeface="华文中宋" pitchFamily="2" charset="-122"/>
              </a:rPr>
              <a:t>民本思想的历史文化遗产</a:t>
            </a:r>
            <a:endParaRPr lang="zh-CN" altLang="en-US" sz="3300" b="1" dirty="0">
              <a:solidFill>
                <a:srgbClr val="FF3300"/>
              </a:solidFill>
              <a:latin typeface="华文中宋" pitchFamily="2" charset="-122"/>
              <a:ea typeface="华文中宋" pitchFamily="2" charset="-122"/>
            </a:endParaRPr>
          </a:p>
        </p:txBody>
      </p:sp>
      <p:sp>
        <p:nvSpPr>
          <p:cNvPr id="495622" name="文本框 495621"/>
          <p:cNvSpPr txBox="1"/>
          <p:nvPr/>
        </p:nvSpPr>
        <p:spPr>
          <a:xfrm>
            <a:off x="1818085" y="4941094"/>
            <a:ext cx="5669756" cy="899160"/>
          </a:xfrm>
          <a:prstGeom prst="rect">
            <a:avLst/>
          </a:prstGeom>
          <a:noFill/>
          <a:ln w="9525">
            <a:noFill/>
          </a:ln>
        </p:spPr>
        <p:txBody>
          <a:bodyPr anchor="t">
            <a:spAutoFit/>
          </a:bodyPr>
          <a:p>
            <a:pPr>
              <a:spcBef>
                <a:spcPct val="50000"/>
              </a:spcBef>
            </a:pPr>
            <a:r>
              <a:rPr lang="zh-CN" altLang="en-US" sz="2100" b="1" dirty="0">
                <a:solidFill>
                  <a:srgbClr val="FF0000"/>
                </a:solidFill>
                <a:latin typeface="幼圆" pitchFamily="49" charset="-122"/>
                <a:ea typeface="幼圆" pitchFamily="49" charset="-122"/>
              </a:rPr>
              <a:t>水唯善下方成海    山不矜高自极天</a:t>
            </a:r>
            <a:endParaRPr lang="zh-CN" altLang="en-US" sz="2100" b="1" dirty="0">
              <a:solidFill>
                <a:srgbClr val="FF0000"/>
              </a:solidFill>
              <a:latin typeface="幼圆" pitchFamily="49" charset="-122"/>
              <a:ea typeface="幼圆" pitchFamily="49" charset="-122"/>
            </a:endParaRPr>
          </a:p>
          <a:p>
            <a:pPr>
              <a:spcBef>
                <a:spcPct val="50000"/>
              </a:spcBef>
            </a:pPr>
            <a:r>
              <a:rPr lang="zh-CN" altLang="en-US" sz="2100" b="1" dirty="0">
                <a:solidFill>
                  <a:srgbClr val="FF0000"/>
                </a:solidFill>
                <a:latin typeface="幼圆" pitchFamily="49" charset="-122"/>
                <a:ea typeface="幼圆" pitchFamily="49" charset="-122"/>
              </a:rPr>
              <a:t>圣人胸中有大道    得失成败在其中</a:t>
            </a:r>
            <a:endParaRPr lang="zh-CN" altLang="en-US" sz="1800" b="1" dirty="0">
              <a:solidFill>
                <a:srgbClr val="FF0000"/>
              </a:solidFill>
              <a:latin typeface="Times New Roman" panose="02020603050405020304" pitchFamily="18" charset="0"/>
              <a:ea typeface="宋体" panose="02010600030101010101" pitchFamily="2" charset="-122"/>
            </a:endParaRPr>
          </a:p>
        </p:txBody>
      </p:sp>
      <p:sp>
        <p:nvSpPr>
          <p:cNvPr id="51205" name="矩形 495623"/>
          <p:cNvSpPr/>
          <p:nvPr/>
        </p:nvSpPr>
        <p:spPr>
          <a:xfrm>
            <a:off x="857250" y="857250"/>
            <a:ext cx="1878806" cy="681038"/>
          </a:xfrm>
          <a:prstGeom prst="rect">
            <a:avLst/>
          </a:prstGeom>
        </p:spPr>
        <p:txBody>
          <a:bodyPr wrap="none" fromWordArt="1">
            <a:prstTxWarp prst="textPlain">
              <a:avLst>
                <a:gd name="adj" fmla="val 50000"/>
              </a:avLst>
            </a:prstTxWarp>
            <a:normAutofit/>
          </a:bodyPr>
          <a:p>
            <a:pPr algn="ctr" eaLnBrk="0" hangingPunct="0"/>
            <a:r>
              <a:rPr lang="zh-CN" altLang="en-US" sz="27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宋体" panose="02010600030101010101" pitchFamily="2" charset="-122"/>
                <a:ea typeface="宋体" panose="02010600030101010101" pitchFamily="2" charset="-122"/>
              </a:rPr>
              <a:t>知识拓展</a:t>
            </a:r>
            <a:endParaRPr lang="zh-CN" altLang="en-US" sz="27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5622"/>
                                        </p:tgtEl>
                                        <p:attrNameLst>
                                          <p:attrName>style.visibility</p:attrName>
                                        </p:attrNameLst>
                                      </p:cBhvr>
                                      <p:to>
                                        <p:strVal val="visible"/>
                                      </p:to>
                                    </p:set>
                                    <p:animEffect transition="in" filter="blinds(horizontal)">
                                      <p:cBhvr>
                                        <p:cTn id="7" dur="500"/>
                                        <p:tgtEl>
                                          <p:spTgt spid="495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84334" y="1082040"/>
            <a:ext cx="8533924" cy="672941"/>
          </a:xfrm>
          <a:solidFill>
            <a:schemeClr val="bg1">
              <a:alpha val="51000"/>
            </a:schemeClr>
          </a:solidFill>
        </p:spPr>
        <p:txBody>
          <a:bodyPr>
            <a:normAutofit/>
          </a:bodyPr>
          <a:lstStyle/>
          <a:p>
            <a:r>
              <a:rPr lang="zh-CN" altLang="en-US" sz="3000" dirty="0">
                <a:latin typeface="微软雅黑" panose="020B0503020204020204" charset="-122"/>
                <a:ea typeface="微软雅黑" panose="020B0503020204020204" charset="-122"/>
              </a:rPr>
              <a:t>图说历史话沧桑</a:t>
            </a:r>
            <a:r>
              <a:rPr lang="en-US" altLang="zh-CN" sz="3000" dirty="0">
                <a:latin typeface="微软雅黑" panose="020B0503020204020204" charset="-122"/>
                <a:ea typeface="微软雅黑" panose="020B0503020204020204" charset="-122"/>
              </a:rPr>
              <a:t>——</a:t>
            </a:r>
            <a:r>
              <a:rPr sz="3000" dirty="0">
                <a:latin typeface="微软雅黑" panose="020B0503020204020204" charset="-122"/>
                <a:ea typeface="微软雅黑" panose="020B0503020204020204" charset="-122"/>
              </a:rPr>
              <a:t>巅峰对话</a:t>
            </a:r>
            <a:endParaRPr sz="3000" dirty="0">
              <a:latin typeface="微软雅黑" panose="020B0503020204020204" charset="-122"/>
              <a:ea typeface="微软雅黑" panose="020B0503020204020204" charset="-122"/>
            </a:endParaRPr>
          </a:p>
        </p:txBody>
      </p:sp>
      <p:pic>
        <p:nvPicPr>
          <p:cNvPr id="5" name="内容占位符 4"/>
          <p:cNvPicPr>
            <a:picLocks noChangeAspect="1"/>
          </p:cNvPicPr>
          <p:nvPr>
            <p:ph sz="half" idx="1"/>
          </p:nvPr>
        </p:nvPicPr>
        <p:blipFill>
          <a:blip r:embed="rId2"/>
          <a:stretch>
            <a:fillRect/>
          </a:stretch>
        </p:blipFill>
        <p:spPr>
          <a:xfrm>
            <a:off x="3829050" y="2148840"/>
            <a:ext cx="5089208" cy="3155156"/>
          </a:xfrm>
          <a:prstGeom prst="rect">
            <a:avLst/>
          </a:prstGeom>
          <a:ln w="12700" cmpd="sng">
            <a:solidFill>
              <a:schemeClr val="accent1">
                <a:shade val="50000"/>
              </a:schemeClr>
            </a:solidFill>
            <a:prstDash val="solid"/>
          </a:ln>
        </p:spPr>
      </p:pic>
      <p:pic>
        <p:nvPicPr>
          <p:cNvPr id="6" name="内容占位符 5"/>
          <p:cNvPicPr>
            <a:picLocks noChangeAspect="1"/>
          </p:cNvPicPr>
          <p:nvPr>
            <p:ph sz="half" idx="2"/>
          </p:nvPr>
        </p:nvPicPr>
        <p:blipFill>
          <a:blip r:embed="rId3"/>
          <a:stretch>
            <a:fillRect/>
          </a:stretch>
        </p:blipFill>
        <p:spPr>
          <a:xfrm>
            <a:off x="384334" y="2148840"/>
            <a:ext cx="3376613" cy="3155633"/>
          </a:xfrm>
          <a:prstGeom prst="rect">
            <a:avLst/>
          </a:prstGeom>
          <a:ln>
            <a:solidFill>
              <a:schemeClr val="accent1"/>
            </a:solidFill>
          </a:ln>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文本占位符 78850"/>
          <p:cNvSpPr>
            <a:spLocks noGrp="1"/>
          </p:cNvSpPr>
          <p:nvPr>
            <p:ph idx="1"/>
          </p:nvPr>
        </p:nvSpPr>
        <p:spPr>
          <a:xfrm>
            <a:off x="487204" y="813118"/>
            <a:ext cx="7547134" cy="3671888"/>
          </a:xfrm>
        </p:spPr>
        <p:txBody>
          <a:bodyPr vert="horz" wrap="square" lIns="68580" tIns="34290" rIns="68580" bIns="34290" anchor="t"/>
          <a:p>
            <a:pPr>
              <a:buNone/>
            </a:pPr>
            <a:r>
              <a:rPr lang="zh-CN" altLang="en-US" b="1" dirty="0">
                <a:solidFill>
                  <a:srgbClr val="000000"/>
                </a:solidFill>
              </a:rPr>
              <a:t>杏坛授业，万世师表</a:t>
            </a:r>
            <a:endParaRPr lang="zh-CN" altLang="en-US" b="1" dirty="0">
              <a:solidFill>
                <a:srgbClr val="000000"/>
              </a:solidFill>
            </a:endParaRPr>
          </a:p>
        </p:txBody>
      </p:sp>
      <p:pic>
        <p:nvPicPr>
          <p:cNvPr id="35843" name="图片 78853" descr="孔子讲学"/>
          <p:cNvPicPr>
            <a:picLocks noChangeAspect="1"/>
          </p:cNvPicPr>
          <p:nvPr/>
        </p:nvPicPr>
        <p:blipFill>
          <a:blip r:embed="rId1"/>
          <a:stretch>
            <a:fillRect/>
          </a:stretch>
        </p:blipFill>
        <p:spPr>
          <a:xfrm>
            <a:off x="857250" y="2294335"/>
            <a:ext cx="5178029" cy="3186113"/>
          </a:xfrm>
          <a:prstGeom prst="rect">
            <a:avLst/>
          </a:prstGeom>
          <a:noFill/>
          <a:ln w="9525">
            <a:noFill/>
          </a:ln>
        </p:spPr>
      </p:pic>
      <p:sp>
        <p:nvSpPr>
          <p:cNvPr id="35844" name="文本框 78854"/>
          <p:cNvSpPr txBox="1"/>
          <p:nvPr/>
        </p:nvSpPr>
        <p:spPr>
          <a:xfrm>
            <a:off x="2357438" y="5566172"/>
            <a:ext cx="2593181" cy="460375"/>
          </a:xfrm>
          <a:prstGeom prst="rect">
            <a:avLst/>
          </a:prstGeom>
          <a:noFill/>
          <a:ln w="9525">
            <a:noFill/>
          </a:ln>
        </p:spPr>
        <p:txBody>
          <a:bodyPr anchor="t">
            <a:spAutoFit/>
          </a:bodyPr>
          <a:p>
            <a:r>
              <a:rPr lang="zh-CN" altLang="en-US" sz="2400" b="1" dirty="0">
                <a:solidFill>
                  <a:srgbClr val="000000"/>
                </a:solidFill>
                <a:latin typeface="Times New Roman" panose="02020603050405020304" pitchFamily="18" charset="0"/>
                <a:ea typeface="黑体" panose="02010609060101010101" pitchFamily="2" charset="-122"/>
              </a:rPr>
              <a:t>孔子杏坛讲学图</a:t>
            </a:r>
            <a:endParaRPr lang="zh-CN" altLang="en-US" sz="2400" b="1">
              <a:solidFill>
                <a:srgbClr val="000000"/>
              </a:solidFill>
              <a:latin typeface="Times New Roman" panose="02020603050405020304" pitchFamily="18" charset="0"/>
              <a:ea typeface="黑体" panose="02010609060101010101" pitchFamily="2" charset="-122"/>
            </a:endParaRPr>
          </a:p>
        </p:txBody>
      </p:sp>
      <p:sp>
        <p:nvSpPr>
          <p:cNvPr id="35845" name="矩形 78855"/>
          <p:cNvSpPr/>
          <p:nvPr/>
        </p:nvSpPr>
        <p:spPr>
          <a:xfrm>
            <a:off x="6137672" y="2564606"/>
            <a:ext cx="1997869" cy="2676525"/>
          </a:xfrm>
          <a:prstGeom prst="rect">
            <a:avLst/>
          </a:prstGeom>
          <a:noFill/>
          <a:ln w="9525">
            <a:noFill/>
          </a:ln>
        </p:spPr>
        <p:txBody>
          <a:bodyPr anchor="t">
            <a:spAutoFit/>
          </a:bodyPr>
          <a:p>
            <a:pPr eaLnBrk="0" hangingPunct="0"/>
            <a:r>
              <a:rPr lang="zh-CN" altLang="en-US" sz="2100" dirty="0">
                <a:latin typeface="Arial" panose="020B0604020202020204" pitchFamily="34" charset="0"/>
              </a:rPr>
              <a:t>      </a:t>
            </a:r>
            <a:r>
              <a:rPr lang="zh-CN" altLang="en-US" sz="2100" b="1" dirty="0">
                <a:solidFill>
                  <a:srgbClr val="000000"/>
                </a:solidFill>
                <a:latin typeface="Arial" panose="020B0604020202020204" pitchFamily="34" charset="0"/>
              </a:rPr>
              <a:t>孔子</a:t>
            </a:r>
            <a:r>
              <a:rPr lang="en-US" altLang="zh-CN" sz="2100" b="1">
                <a:solidFill>
                  <a:srgbClr val="000000"/>
                </a:solidFill>
                <a:latin typeface="Arial" panose="020B0604020202020204" pitchFamily="34" charset="0"/>
              </a:rPr>
              <a:t>30</a:t>
            </a:r>
            <a:r>
              <a:rPr lang="zh-CN" altLang="en-US" sz="2100" b="1" dirty="0">
                <a:solidFill>
                  <a:srgbClr val="000000"/>
                </a:solidFill>
                <a:latin typeface="Arial" panose="020B0604020202020204" pitchFamily="34" charset="0"/>
              </a:rPr>
              <a:t>岁左右时，已博学多才，成为当地较有名气的学者。他收徒授业，</a:t>
            </a:r>
            <a:r>
              <a:rPr lang="zh-CN" altLang="en-US" sz="2100" b="1" dirty="0">
                <a:solidFill>
                  <a:srgbClr val="FF0000"/>
                </a:solidFill>
                <a:latin typeface="Arial" panose="020B0604020202020204" pitchFamily="34" charset="0"/>
              </a:rPr>
              <a:t>开创了私人办学的先河。</a:t>
            </a:r>
            <a:endParaRPr lang="zh-CN" altLang="en-US" sz="2100" b="1" dirty="0">
              <a:solidFill>
                <a:srgbClr val="FF0000"/>
              </a:solidFill>
              <a:latin typeface="Arial" panose="020B0604020202020204" pitchFamily="34" charset="0"/>
            </a:endParaRPr>
          </a:p>
        </p:txBody>
      </p:sp>
      <p:sp>
        <p:nvSpPr>
          <p:cNvPr id="2" name="标题 1"/>
          <p:cNvSpPr/>
          <p:nvPr>
            <p:ph type="title"/>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83969"/>
          <p:cNvSpPr txBox="1"/>
          <p:nvPr/>
        </p:nvSpPr>
        <p:spPr>
          <a:xfrm>
            <a:off x="4086225" y="4508897"/>
            <a:ext cx="2214563" cy="460375"/>
          </a:xfrm>
          <a:prstGeom prst="rect">
            <a:avLst/>
          </a:prstGeom>
          <a:noFill/>
          <a:ln w="9525">
            <a:noFill/>
          </a:ln>
        </p:spPr>
        <p:txBody>
          <a:bodyPr anchor="t">
            <a:spAutoFit/>
          </a:bodyPr>
          <a:p>
            <a:r>
              <a:rPr lang="zh-CN" altLang="en-US" sz="2400" b="1" dirty="0">
                <a:solidFill>
                  <a:srgbClr val="000000"/>
                </a:solidFill>
                <a:latin typeface="Times New Roman" panose="02020603050405020304" pitchFamily="18" charset="0"/>
              </a:rPr>
              <a:t>夹谷之会</a:t>
            </a:r>
            <a:endParaRPr lang="zh-CN" altLang="en-US" sz="2400" b="1">
              <a:solidFill>
                <a:srgbClr val="000000"/>
              </a:solidFill>
              <a:latin typeface="Times New Roman" panose="02020603050405020304" pitchFamily="18" charset="0"/>
            </a:endParaRPr>
          </a:p>
        </p:txBody>
      </p:sp>
      <p:pic>
        <p:nvPicPr>
          <p:cNvPr id="38914" name="图片 83970" descr="0"/>
          <p:cNvPicPr>
            <a:picLocks noChangeAspect="1"/>
          </p:cNvPicPr>
          <p:nvPr/>
        </p:nvPicPr>
        <p:blipFill>
          <a:blip r:embed="rId1"/>
          <a:stretch>
            <a:fillRect/>
          </a:stretch>
        </p:blipFill>
        <p:spPr>
          <a:xfrm>
            <a:off x="857250" y="857250"/>
            <a:ext cx="7283054" cy="3670697"/>
          </a:xfrm>
          <a:prstGeom prst="rect">
            <a:avLst/>
          </a:prstGeom>
          <a:noFill/>
          <a:ln w="9525">
            <a:noFill/>
          </a:ln>
        </p:spPr>
      </p:pic>
      <p:sp>
        <p:nvSpPr>
          <p:cNvPr id="38915" name="文本框 83971"/>
          <p:cNvSpPr txBox="1"/>
          <p:nvPr/>
        </p:nvSpPr>
        <p:spPr>
          <a:xfrm>
            <a:off x="1020366" y="4918472"/>
            <a:ext cx="7102078" cy="922020"/>
          </a:xfrm>
          <a:prstGeom prst="rect">
            <a:avLst/>
          </a:prstGeom>
          <a:noFill/>
          <a:ln w="9525">
            <a:noFill/>
          </a:ln>
        </p:spPr>
        <p:txBody>
          <a:bodyPr anchor="t">
            <a:spAutoFit/>
          </a:bodyPr>
          <a:p>
            <a:r>
              <a:rPr lang="zh-CN" altLang="en-US" sz="1500" dirty="0">
                <a:latin typeface="Times New Roman" panose="02020603050405020304" pitchFamily="18" charset="0"/>
              </a:rPr>
              <a:t>        </a:t>
            </a:r>
            <a:r>
              <a:rPr lang="zh-CN" altLang="en-US" sz="1800" b="1" dirty="0">
                <a:solidFill>
                  <a:srgbClr val="000000"/>
                </a:solidFill>
                <a:latin typeface="Times New Roman" panose="02020603050405020304" pitchFamily="18" charset="0"/>
              </a:rPr>
              <a:t>公元前</a:t>
            </a:r>
            <a:r>
              <a:rPr lang="en-US" altLang="zh-CN" sz="1800" b="1">
                <a:solidFill>
                  <a:srgbClr val="000000"/>
                </a:solidFill>
                <a:latin typeface="Times New Roman" panose="02020603050405020304" pitchFamily="18" charset="0"/>
              </a:rPr>
              <a:t>500</a:t>
            </a:r>
            <a:r>
              <a:rPr lang="zh-CN" altLang="en-US" sz="1800" b="1" dirty="0">
                <a:solidFill>
                  <a:srgbClr val="000000"/>
                </a:solidFill>
                <a:latin typeface="Times New Roman" panose="02020603050405020304" pitchFamily="18" charset="0"/>
              </a:rPr>
              <a:t>年，鲁定公和齐景公在夹谷会盟，孔子陪同鲁定公赴会。会上，齐君让一批武士手执各种武器，以舞蹈为名，蜂拥而上威慑鲁公。孔子义正辞严地据礼抗争。齐君只好斥退武士，承认失礼。</a:t>
            </a:r>
            <a:r>
              <a:rPr lang="zh-CN" altLang="en-US" sz="1800" dirty="0">
                <a:solidFill>
                  <a:schemeClr val="accent2"/>
                </a:solidFill>
                <a:latin typeface="Times New Roman" panose="02020603050405020304" pitchFamily="18" charset="0"/>
              </a:rPr>
              <a:t> </a:t>
            </a:r>
            <a:endParaRPr lang="zh-CN" altLang="en-US" sz="1800" dirty="0">
              <a:solidFill>
                <a:schemeClr val="accent2"/>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61" name="图片 88066" descr="00"/>
          <p:cNvPicPr>
            <a:picLocks noChangeAspect="1"/>
          </p:cNvPicPr>
          <p:nvPr/>
        </p:nvPicPr>
        <p:blipFill>
          <a:blip r:embed="rId1"/>
          <a:srcRect l="4567"/>
          <a:stretch>
            <a:fillRect/>
          </a:stretch>
        </p:blipFill>
        <p:spPr>
          <a:xfrm>
            <a:off x="1169194" y="2240756"/>
            <a:ext cx="3349229" cy="3544491"/>
          </a:xfrm>
          <a:prstGeom prst="rect">
            <a:avLst/>
          </a:prstGeom>
          <a:noFill/>
          <a:ln w="9525">
            <a:noFill/>
          </a:ln>
        </p:spPr>
      </p:pic>
      <p:pic>
        <p:nvPicPr>
          <p:cNvPr id="40962" name="图片 88067" descr="论语"/>
          <p:cNvPicPr>
            <a:picLocks noChangeAspect="1"/>
          </p:cNvPicPr>
          <p:nvPr/>
        </p:nvPicPr>
        <p:blipFill>
          <a:blip r:embed="rId2"/>
          <a:stretch>
            <a:fillRect/>
          </a:stretch>
        </p:blipFill>
        <p:spPr>
          <a:xfrm>
            <a:off x="5057775" y="1970723"/>
            <a:ext cx="3260408" cy="3651409"/>
          </a:xfrm>
          <a:prstGeom prst="rect">
            <a:avLst/>
          </a:prstGeom>
          <a:noFill/>
          <a:ln w="9525">
            <a:noFill/>
          </a:ln>
        </p:spPr>
      </p:pic>
      <p:sp>
        <p:nvSpPr>
          <p:cNvPr id="40963" name="文本框 88068"/>
          <p:cNvSpPr txBox="1"/>
          <p:nvPr/>
        </p:nvSpPr>
        <p:spPr>
          <a:xfrm>
            <a:off x="5057775" y="4671060"/>
            <a:ext cx="3259931" cy="922020"/>
          </a:xfrm>
          <a:prstGeom prst="rect">
            <a:avLst/>
          </a:prstGeom>
          <a:solidFill>
            <a:schemeClr val="hlink"/>
          </a:solidFill>
          <a:ln w="9525">
            <a:noFill/>
          </a:ln>
        </p:spPr>
        <p:txBody>
          <a:bodyPr wrap="square" anchor="t">
            <a:spAutoFit/>
          </a:bodyPr>
          <a:p>
            <a:pPr>
              <a:spcBef>
                <a:spcPct val="50000"/>
              </a:spcBef>
            </a:pPr>
            <a:r>
              <a:rPr lang="zh-CN" altLang="en-US" sz="1500" dirty="0">
                <a:latin typeface="Arial" panose="020B0604020202020204" pitchFamily="34" charset="0"/>
              </a:rPr>
              <a:t>       </a:t>
            </a:r>
            <a:r>
              <a:rPr lang="zh-CN" altLang="en-US" sz="1800" b="1" dirty="0">
                <a:solidFill>
                  <a:srgbClr val="000000"/>
                </a:solidFill>
                <a:latin typeface="Arial" panose="020B0604020202020204" pitchFamily="34" charset="0"/>
              </a:rPr>
              <a:t>孔子的思想主要保存在其弟子整理记录的</a:t>
            </a:r>
            <a:r>
              <a:rPr lang="en-US" altLang="zh-CN" sz="1800" b="1">
                <a:solidFill>
                  <a:srgbClr val="000000"/>
                </a:solidFill>
                <a:latin typeface="Arial" panose="020B0604020202020204" pitchFamily="34" charset="0"/>
              </a:rPr>
              <a:t>《</a:t>
            </a:r>
            <a:r>
              <a:rPr lang="zh-CN" altLang="en-US" sz="1800" b="1" dirty="0">
                <a:solidFill>
                  <a:srgbClr val="000000"/>
                </a:solidFill>
                <a:latin typeface="Arial" panose="020B0604020202020204" pitchFamily="34" charset="0"/>
              </a:rPr>
              <a:t>论语</a:t>
            </a:r>
            <a:r>
              <a:rPr lang="en-US" altLang="zh-CN" sz="1800" b="1">
                <a:solidFill>
                  <a:srgbClr val="000000"/>
                </a:solidFill>
                <a:latin typeface="Arial" panose="020B0604020202020204" pitchFamily="34" charset="0"/>
              </a:rPr>
              <a:t>》</a:t>
            </a:r>
            <a:r>
              <a:rPr lang="zh-CN" altLang="en-US" sz="1800" b="1" dirty="0">
                <a:solidFill>
                  <a:srgbClr val="000000"/>
                </a:solidFill>
                <a:latin typeface="Arial" panose="020B0604020202020204" pitchFamily="34" charset="0"/>
              </a:rPr>
              <a:t>一书中，成为后世儒家学派的经典。</a:t>
            </a:r>
            <a:endParaRPr lang="zh-CN" altLang="en-US" sz="1800" b="1" dirty="0">
              <a:solidFill>
                <a:srgbClr val="000000"/>
              </a:solidFill>
              <a:latin typeface="Arial" panose="020B0604020202020204" pitchFamily="34" charset="0"/>
            </a:endParaRPr>
          </a:p>
        </p:txBody>
      </p:sp>
      <p:sp>
        <p:nvSpPr>
          <p:cNvPr id="88070" name="矩形 88069"/>
          <p:cNvSpPr/>
          <p:nvPr/>
        </p:nvSpPr>
        <p:spPr>
          <a:xfrm>
            <a:off x="2789635" y="1052513"/>
            <a:ext cx="3835004" cy="51435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u="none" kern="1200" baseline="0">
                <a:solidFill>
                  <a:srgbClr val="993366"/>
                </a:solidFill>
                <a:effectLst>
                  <a:outerShdw blurRad="38100" dist="38100" dir="2700000">
                    <a:srgbClr val="000000"/>
                  </a:outerShdw>
                </a:effectLst>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700" b="1" i="0" u="none" strike="noStrike" kern="1200" cap="none" spc="0" normalizeH="0" baseline="0" noProof="1" dirty="0">
                <a:solidFill>
                  <a:srgbClr val="FFFF00"/>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endParaRPr kumimoji="0" lang="en-US" altLang="zh-CN" sz="2700" b="1" i="0" u="none" strike="noStrike" kern="1200" cap="none" spc="0" normalizeH="0" baseline="0" noProof="1" dirty="0">
              <a:solidFill>
                <a:srgbClr val="FFFF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40965" name="文本框 88065"/>
          <p:cNvSpPr txBox="1"/>
          <p:nvPr/>
        </p:nvSpPr>
        <p:spPr>
          <a:xfrm>
            <a:off x="1223963" y="5157788"/>
            <a:ext cx="3077766" cy="645160"/>
          </a:xfrm>
          <a:prstGeom prst="rect">
            <a:avLst/>
          </a:prstGeom>
          <a:solidFill>
            <a:srgbClr val="FFFF00"/>
          </a:solidFill>
          <a:ln w="9525">
            <a:noFill/>
          </a:ln>
        </p:spPr>
        <p:txBody>
          <a:bodyPr anchor="t">
            <a:spAutoFit/>
          </a:bodyPr>
          <a:p>
            <a:r>
              <a:rPr lang="zh-CN" altLang="en-US" sz="1800" b="1" dirty="0">
                <a:solidFill>
                  <a:srgbClr val="000000"/>
                </a:solidFill>
                <a:latin typeface="宋体" panose="02010600030101010101" pitchFamily="2" charset="-122"/>
              </a:rPr>
              <a:t>公元前</a:t>
            </a:r>
            <a:r>
              <a:rPr lang="en-US" altLang="zh-CN" sz="1800" b="1">
                <a:solidFill>
                  <a:srgbClr val="000000"/>
                </a:solidFill>
                <a:latin typeface="宋体" panose="02010600030101010101" pitchFamily="2" charset="-122"/>
              </a:rPr>
              <a:t>479</a:t>
            </a:r>
            <a:r>
              <a:rPr lang="zh-CN" altLang="en-US" sz="1800" b="1" dirty="0">
                <a:solidFill>
                  <a:srgbClr val="000000"/>
                </a:solidFill>
                <a:latin typeface="宋体" panose="02010600030101010101" pitchFamily="2" charset="-122"/>
              </a:rPr>
              <a:t>年，孔子病故。图为位于山东曲阜的孔子墓。</a:t>
            </a:r>
            <a:endParaRPr lang="zh-CN" altLang="en-US" sz="1800" b="1" dirty="0">
              <a:solidFill>
                <a:srgbClr val="000000"/>
              </a:solidFill>
              <a:latin typeface="宋体" panose="02010600030101010101" pitchFamily="2" charset="-122"/>
            </a:endParaRPr>
          </a:p>
        </p:txBody>
      </p:sp>
      <p:sp>
        <p:nvSpPr>
          <p:cNvPr id="40966" name="矩形 88070"/>
          <p:cNvSpPr/>
          <p:nvPr/>
        </p:nvSpPr>
        <p:spPr>
          <a:xfrm>
            <a:off x="1763316" y="1808560"/>
            <a:ext cx="309880" cy="460375"/>
          </a:xfrm>
          <a:prstGeom prst="rect">
            <a:avLst/>
          </a:prstGeom>
          <a:noFill/>
          <a:ln w="9525">
            <a:noFill/>
          </a:ln>
        </p:spPr>
        <p:txBody>
          <a:bodyPr wrap="none" anchor="t">
            <a:spAutoFit/>
          </a:bodyPr>
          <a:p>
            <a:r>
              <a:rPr lang="en-US" altLang="zh-CN" sz="2400" b="1">
                <a:solidFill>
                  <a:srgbClr val="000000"/>
                </a:solidFill>
                <a:latin typeface="Arial" panose="020B0604020202020204" pitchFamily="34" charset="0"/>
              </a:rPr>
              <a:t> </a:t>
            </a:r>
            <a:endParaRPr lang="zh-CN" altLang="en-US" sz="2400" b="1" dirty="0">
              <a:solidFill>
                <a:srgbClr val="000000"/>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985" name="图片 525313" descr="1159109810538"/>
          <p:cNvPicPr>
            <a:picLocks noChangeAspect="1"/>
          </p:cNvPicPr>
          <p:nvPr/>
        </p:nvPicPr>
        <p:blipFill>
          <a:blip r:embed="rId1"/>
          <a:stretch>
            <a:fillRect/>
          </a:stretch>
        </p:blipFill>
        <p:spPr>
          <a:xfrm>
            <a:off x="6084094" y="1484710"/>
            <a:ext cx="1956197" cy="2216944"/>
          </a:xfrm>
          <a:prstGeom prst="rect">
            <a:avLst/>
          </a:prstGeom>
          <a:noFill/>
          <a:ln w="9525" cap="flat" cmpd="sng">
            <a:solidFill>
              <a:srgbClr val="FFFF00"/>
            </a:solidFill>
            <a:prstDash val="solid"/>
            <a:miter/>
            <a:headEnd type="none" w="med" len="med"/>
            <a:tailEnd type="none" w="med" len="med"/>
          </a:ln>
        </p:spPr>
      </p:pic>
      <p:sp>
        <p:nvSpPr>
          <p:cNvPr id="41986" name="矩形 525314"/>
          <p:cNvSpPr/>
          <p:nvPr/>
        </p:nvSpPr>
        <p:spPr>
          <a:xfrm>
            <a:off x="6083697" y="301070"/>
            <a:ext cx="2165747" cy="425053"/>
          </a:xfrm>
          <a:prstGeom prst="rect">
            <a:avLst/>
          </a:prstGeom>
          <a:noFill/>
          <a:ln w="9525">
            <a:noFill/>
          </a:ln>
        </p:spPr>
        <p:txBody>
          <a:bodyPr anchor="ctr"/>
          <a:p>
            <a:r>
              <a:rPr lang="zh-CN" altLang="en-US" sz="2700" dirty="0">
                <a:solidFill>
                  <a:schemeClr val="tx2"/>
                </a:solidFill>
                <a:latin typeface="Arial" panose="020B0604020202020204" pitchFamily="34" charset="0"/>
                <a:ea typeface="隶书" pitchFamily="49" charset="-122"/>
              </a:rPr>
              <a:t>仁者的叮咛</a:t>
            </a:r>
            <a:endParaRPr lang="zh-CN" altLang="en-US" sz="2700">
              <a:solidFill>
                <a:schemeClr val="tx2"/>
              </a:solidFill>
              <a:latin typeface="Arial" panose="020B0604020202020204" pitchFamily="34" charset="0"/>
              <a:ea typeface="隶书" pitchFamily="49" charset="-122"/>
            </a:endParaRPr>
          </a:p>
        </p:txBody>
      </p:sp>
      <p:pic>
        <p:nvPicPr>
          <p:cNvPr id="41987" name="图片 525315" descr="kuang271"/>
          <p:cNvPicPr>
            <a:picLocks noChangeAspect="1"/>
          </p:cNvPicPr>
          <p:nvPr/>
        </p:nvPicPr>
        <p:blipFill>
          <a:blip r:embed="rId2">
            <a:clrChange>
              <a:clrFrom>
                <a:srgbClr val="FFFFFF"/>
              </a:clrFrom>
              <a:clrTo>
                <a:srgbClr val="FFFFFF">
                  <a:alpha val="0"/>
                </a:srgbClr>
              </a:clrTo>
            </a:clrChange>
          </a:blip>
          <a:stretch>
            <a:fillRect/>
          </a:stretch>
        </p:blipFill>
        <p:spPr>
          <a:xfrm>
            <a:off x="5483066" y="189230"/>
            <a:ext cx="3158729" cy="648891"/>
          </a:xfrm>
          <a:prstGeom prst="rect">
            <a:avLst/>
          </a:prstGeom>
          <a:noFill/>
          <a:ln w="9525">
            <a:noFill/>
          </a:ln>
        </p:spPr>
      </p:pic>
      <p:sp>
        <p:nvSpPr>
          <p:cNvPr id="525317" name="文本框 525316"/>
          <p:cNvSpPr txBox="1"/>
          <p:nvPr/>
        </p:nvSpPr>
        <p:spPr>
          <a:xfrm>
            <a:off x="734378" y="2498328"/>
            <a:ext cx="4644629" cy="1660525"/>
          </a:xfrm>
          <a:prstGeom prst="rect">
            <a:avLst/>
          </a:prstGeom>
          <a:noFill/>
          <a:ln w="38100" cap="flat" cmpd="dbl">
            <a:solidFill>
              <a:srgbClr val="FF0000"/>
            </a:solidFill>
            <a:prstDash val="solid"/>
            <a:miter/>
            <a:headEnd type="none" w="med" len="med"/>
            <a:tailEnd type="none" w="med" len="med"/>
          </a:ln>
        </p:spPr>
        <p:txBody>
          <a:bodyPr anchor="t">
            <a:spAutoFit/>
          </a:bodyPr>
          <a:p>
            <a:pPr>
              <a:spcBef>
                <a:spcPct val="20000"/>
              </a:spcBef>
            </a:pPr>
            <a:r>
              <a:rPr lang="zh-CN" altLang="en-US" sz="2700" b="1" dirty="0">
                <a:solidFill>
                  <a:srgbClr val="0033CC"/>
                </a:solidFill>
                <a:latin typeface="隶书" pitchFamily="49" charset="-122"/>
                <a:ea typeface="隶书" pitchFamily="49" charset="-122"/>
              </a:rPr>
              <a:t>    </a:t>
            </a:r>
            <a:r>
              <a:rPr lang="zh-CN" altLang="en-US" sz="2400" b="1" dirty="0">
                <a:solidFill>
                  <a:srgbClr val="0033CC"/>
                </a:solidFill>
                <a:latin typeface="隶书" pitchFamily="49" charset="-122"/>
                <a:ea typeface="隶书" pitchFamily="49" charset="-122"/>
              </a:rPr>
              <a:t>吾十有五，而志于学，三十而立，四十而不惑，五十而知天命，六十而耳顺，七十而从心所欲，不逾矩。</a:t>
            </a:r>
            <a:r>
              <a:rPr lang="en-US" altLang="zh-CN" sz="2400" b="1">
                <a:solidFill>
                  <a:srgbClr val="0033CC"/>
                </a:solidFill>
                <a:latin typeface="Arial" panose="020B0604020202020204" pitchFamily="34" charset="0"/>
                <a:ea typeface="隶书" pitchFamily="49" charset="-122"/>
              </a:rPr>
              <a:t>——</a:t>
            </a:r>
            <a:r>
              <a:rPr lang="en-US" altLang="zh-CN" sz="2400" b="1">
                <a:solidFill>
                  <a:srgbClr val="0033CC"/>
                </a:solidFill>
                <a:latin typeface="隶书" pitchFamily="49" charset="-122"/>
                <a:ea typeface="隶书" pitchFamily="49" charset="-122"/>
              </a:rPr>
              <a:t>《</a:t>
            </a:r>
            <a:r>
              <a:rPr lang="zh-CN" altLang="en-US" sz="2400" b="1" dirty="0">
                <a:solidFill>
                  <a:srgbClr val="0033CC"/>
                </a:solidFill>
                <a:latin typeface="隶书" pitchFamily="49" charset="-122"/>
                <a:ea typeface="隶书" pitchFamily="49" charset="-122"/>
              </a:rPr>
              <a:t>论语</a:t>
            </a:r>
            <a:r>
              <a:rPr lang="en-US" altLang="zh-CN" sz="2400" b="1">
                <a:solidFill>
                  <a:srgbClr val="0033CC"/>
                </a:solidFill>
                <a:latin typeface="Arial" panose="020B0604020202020204" pitchFamily="34" charset="0"/>
                <a:ea typeface="隶书" pitchFamily="49" charset="-122"/>
              </a:rPr>
              <a:t>·</a:t>
            </a:r>
            <a:r>
              <a:rPr lang="zh-CN" altLang="en-US" sz="2400" b="1" dirty="0">
                <a:solidFill>
                  <a:srgbClr val="0033CC"/>
                </a:solidFill>
                <a:latin typeface="隶书" pitchFamily="49" charset="-122"/>
                <a:ea typeface="隶书" pitchFamily="49" charset="-122"/>
              </a:rPr>
              <a:t>为政</a:t>
            </a:r>
            <a:r>
              <a:rPr lang="en-US" altLang="zh-CN" sz="2400" b="1">
                <a:solidFill>
                  <a:srgbClr val="0033CC"/>
                </a:solidFill>
                <a:latin typeface="隶书" pitchFamily="49" charset="-122"/>
                <a:ea typeface="隶书" pitchFamily="49" charset="-122"/>
              </a:rPr>
              <a:t>》</a:t>
            </a:r>
            <a:r>
              <a:rPr lang="en-US" altLang="zh-CN" sz="2700" b="1">
                <a:solidFill>
                  <a:srgbClr val="0033CC"/>
                </a:solidFill>
                <a:latin typeface="隶书" pitchFamily="49" charset="-122"/>
                <a:ea typeface="隶书" pitchFamily="49" charset="-122"/>
              </a:rPr>
              <a:t>  </a:t>
            </a:r>
            <a:endParaRPr lang="en-US" altLang="zh-CN" sz="2700" b="1">
              <a:latin typeface="隶书" pitchFamily="49" charset="-122"/>
              <a:ea typeface="隶书" pitchFamily="49" charset="-122"/>
            </a:endParaRPr>
          </a:p>
        </p:txBody>
      </p:sp>
      <p:sp>
        <p:nvSpPr>
          <p:cNvPr id="525318" name="矩形 525317"/>
          <p:cNvSpPr/>
          <p:nvPr/>
        </p:nvSpPr>
        <p:spPr>
          <a:xfrm>
            <a:off x="2410778" y="4850527"/>
            <a:ext cx="5629275" cy="377428"/>
          </a:xfrm>
          <a:prstGeom prst="rect">
            <a:avLst/>
          </a:prstGeom>
          <a:noFill/>
          <a:ln w="9525">
            <a:noFill/>
          </a:ln>
        </p:spPr>
        <p:txBody>
          <a:bodyPr anchor="t"/>
          <a:p>
            <a:pPr marL="342900" indent="-342900">
              <a:spcBef>
                <a:spcPct val="20000"/>
              </a:spcBef>
              <a:buClr>
                <a:schemeClr val="hlink"/>
              </a:buClr>
            </a:pPr>
            <a:r>
              <a:rPr lang="zh-CN" altLang="en-US" sz="2400" b="1" dirty="0">
                <a:solidFill>
                  <a:srgbClr val="FF0000"/>
                </a:solidFill>
                <a:latin typeface="华文行楷" panose="02010800040101010101" pitchFamily="2" charset="-122"/>
                <a:ea typeface="华文行楷" panose="02010800040101010101" pitchFamily="2" charset="-122"/>
              </a:rPr>
              <a:t>对孔子这段名言，你有什么感想？</a:t>
            </a:r>
            <a:endParaRPr lang="zh-CN" altLang="en-US" sz="2400" b="1">
              <a:solidFill>
                <a:srgbClr val="FF0000"/>
              </a:solidFill>
              <a:latin typeface="华文行楷" panose="02010800040101010101" pitchFamily="2" charset="-122"/>
              <a:ea typeface="华文行楷" panose="02010800040101010101" pitchFamily="2" charset="-122"/>
            </a:endParaRPr>
          </a:p>
        </p:txBody>
      </p:sp>
      <p:sp>
        <p:nvSpPr>
          <p:cNvPr id="41990" name="矩形 525318"/>
          <p:cNvSpPr>
            <a:spLocks noRot="1"/>
          </p:cNvSpPr>
          <p:nvPr/>
        </p:nvSpPr>
        <p:spPr>
          <a:xfrm>
            <a:off x="857250" y="1484710"/>
            <a:ext cx="5659041" cy="485775"/>
          </a:xfrm>
          <a:prstGeom prst="rect">
            <a:avLst/>
          </a:prstGeom>
          <a:noFill/>
          <a:ln w="9525">
            <a:noFill/>
          </a:ln>
        </p:spPr>
        <p:txBody>
          <a:bodyPr anchor="t"/>
          <a:p>
            <a:pPr marL="342900" indent="-342900">
              <a:lnSpc>
                <a:spcPct val="90000"/>
              </a:lnSpc>
              <a:spcBef>
                <a:spcPct val="20000"/>
              </a:spcBef>
              <a:buClr>
                <a:schemeClr val="hlink"/>
              </a:buClr>
            </a:pPr>
            <a:r>
              <a:rPr lang="zh-CN" altLang="en-US" sz="2400" b="1" dirty="0">
                <a:solidFill>
                  <a:srgbClr val="365AC0"/>
                </a:solidFill>
                <a:latin typeface="华文新魏" panose="02010800040101010101" pitchFamily="2" charset="-122"/>
                <a:ea typeface="华文新魏" panose="02010800040101010101" pitchFamily="2" charset="-122"/>
              </a:rPr>
              <a:t>吾少也贱，故多能鄙事。</a:t>
            </a:r>
            <a:r>
              <a:rPr lang="en-US" altLang="zh-CN" sz="1800" b="1">
                <a:solidFill>
                  <a:srgbClr val="365AC0"/>
                </a:solidFill>
                <a:latin typeface="华文新魏" panose="02010800040101010101" pitchFamily="2" charset="-122"/>
                <a:ea typeface="华文新魏" panose="02010800040101010101" pitchFamily="2" charset="-122"/>
              </a:rPr>
              <a:t>---《</a:t>
            </a:r>
            <a:r>
              <a:rPr lang="zh-CN" altLang="en-US" sz="1800" b="1" dirty="0">
                <a:solidFill>
                  <a:srgbClr val="365AC0"/>
                </a:solidFill>
                <a:latin typeface="华文新魏" panose="02010800040101010101" pitchFamily="2" charset="-122"/>
                <a:ea typeface="华文新魏" panose="02010800040101010101" pitchFamily="2" charset="-122"/>
              </a:rPr>
              <a:t>论语</a:t>
            </a:r>
            <a:r>
              <a:rPr lang="en-US" altLang="zh-CN" sz="1800" b="1">
                <a:solidFill>
                  <a:srgbClr val="365AC0"/>
                </a:solidFill>
                <a:latin typeface="Vrinda" panose="020B0502040204020203" pitchFamily="34" charset="0"/>
                <a:ea typeface="华文新魏" panose="02010800040101010101" pitchFamily="2" charset="-122"/>
              </a:rPr>
              <a:t>•</a:t>
            </a:r>
            <a:r>
              <a:rPr lang="zh-CN" altLang="en-US" sz="1800" b="1" dirty="0">
                <a:solidFill>
                  <a:srgbClr val="365AC0"/>
                </a:solidFill>
                <a:latin typeface="华文新魏" panose="02010800040101010101" pitchFamily="2" charset="-122"/>
                <a:ea typeface="华文新魏" panose="02010800040101010101" pitchFamily="2" charset="-122"/>
              </a:rPr>
              <a:t>子罕</a:t>
            </a:r>
            <a:r>
              <a:rPr lang="en-US" altLang="zh-CN" sz="1800" b="1">
                <a:solidFill>
                  <a:srgbClr val="365AC0"/>
                </a:solidFill>
                <a:latin typeface="华文新魏" panose="02010800040101010101" pitchFamily="2" charset="-122"/>
                <a:ea typeface="华文新魏" panose="02010800040101010101" pitchFamily="2" charset="-122"/>
              </a:rPr>
              <a:t>》</a:t>
            </a:r>
            <a:endParaRPr lang="en-US" altLang="zh-CN" sz="1800" b="1">
              <a:solidFill>
                <a:srgbClr val="365AC0"/>
              </a:solidFill>
              <a:latin typeface="华文新魏" panose="02010800040101010101" pitchFamily="2" charset="-122"/>
              <a:ea typeface="华文新魏" panose="02010800040101010101" pitchFamily="2" charset="-122"/>
            </a:endParaRPr>
          </a:p>
        </p:txBody>
      </p:sp>
      <p:sp>
        <p:nvSpPr>
          <p:cNvPr id="525320" name="文本框 525319"/>
          <p:cNvSpPr txBox="1"/>
          <p:nvPr/>
        </p:nvSpPr>
        <p:spPr>
          <a:xfrm>
            <a:off x="857250" y="3590925"/>
            <a:ext cx="7429500" cy="423545"/>
          </a:xfrm>
          <a:prstGeom prst="rect">
            <a:avLst/>
          </a:prstGeom>
          <a:noFill/>
          <a:ln w="9525">
            <a:noFill/>
          </a:ln>
        </p:spPr>
        <p:txBody>
          <a:bodyPr anchor="t">
            <a:spAutoFit/>
          </a:bodyPr>
          <a:p>
            <a:pPr>
              <a:lnSpc>
                <a:spcPct val="120000"/>
              </a:lnSpc>
            </a:pPr>
            <a:r>
              <a:rPr lang="zh-CN" altLang="en-US" sz="1800" b="1" dirty="0">
                <a:solidFill>
                  <a:srgbClr val="0000FF"/>
                </a:solidFill>
                <a:latin typeface="楷体_GB2312" pitchFamily="49" charset="-122"/>
                <a:ea typeface="楷体_GB2312" pitchFamily="49" charset="-122"/>
              </a:rPr>
              <a:t>     </a:t>
            </a:r>
            <a:endParaRPr lang="zh-CN" altLang="en-US" sz="1800" b="1">
              <a:solidFill>
                <a:srgbClr val="0000FF"/>
              </a:solidFill>
              <a:latin typeface="楷体_GB2312" pitchFamily="49" charset="-122"/>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525320"/>
                                        </p:tgtEl>
                                        <p:attrNameLst>
                                          <p:attrName>style.visibility</p:attrName>
                                        </p:attrNameLst>
                                      </p:cBhvr>
                                      <p:to>
                                        <p:strVal val="visible"/>
                                      </p:to>
                                    </p:set>
                                    <p:animEffect transition="in" filter="box(in)">
                                      <p:cBhvr>
                                        <p:cTn id="11" dur="500"/>
                                        <p:tgtEl>
                                          <p:spTgt spid="52532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25318">
                                            <p:txEl>
                                              <p:charRg st="0" end="16"/>
                                            </p:txEl>
                                          </p:spTgt>
                                        </p:tgtEl>
                                        <p:attrNameLst>
                                          <p:attrName>style.visibility</p:attrName>
                                        </p:attrNameLst>
                                      </p:cBhvr>
                                      <p:to>
                                        <p:strVal val="visible"/>
                                      </p:to>
                                    </p:set>
                                    <p:animEffect transition="in" filter="blinds(horizontal)">
                                      <p:cBhvr>
                                        <p:cTn id="16" dur="500"/>
                                        <p:tgtEl>
                                          <p:spTgt spid="525318">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7" grpId="0" bldLvl="0" animBg="1"/>
      <p:bldP spid="525320" grpId="0"/>
    </p:bldLst>
  </p:timing>
</p:sld>
</file>

<file path=ppt/tags/tag1.xml><?xml version="1.0" encoding="utf-8"?>
<p:tagLst xmlns:p="http://schemas.openxmlformats.org/presentationml/2006/main">
  <p:tag name="KSO_WM_UNIT_ISCONTENTSTITLE" val="0"/>
  <p:tag name="KSO_WM_UNIT_PRESET_TEXT" val="授之以渔"/>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177097_1*a*1"/>
  <p:tag name="KSO_WM_TEMPLATE_CATEGORY" val="custom"/>
  <p:tag name="KSO_WM_TEMPLATE_INDEX" val="20177097"/>
  <p:tag name="KSO_WM_UNIT_LAYERLEVEL" val="1"/>
  <p:tag name="KSO_WM_TAG_VERSION" val="1.0"/>
  <p:tag name="KSO_WM_BEAUTIFY_FLAG" val="#wm#"/>
</p:tagLst>
</file>

<file path=ppt/tags/tag10.xml><?xml version="1.0" encoding="utf-8"?>
<p:tagLst xmlns:p="http://schemas.openxmlformats.org/presentationml/2006/main">
  <p:tag name="KSO_WM_COMBINE_RELATE_SLIDE_ID" val="background20176436_8"/>
  <p:tag name="KSO_WM_SLIDE_ID" val="custom20177097_8"/>
  <p:tag name="KSO_WM_TEMPLATE_SUBCATEGORY" val="0"/>
  <p:tag name="KSO_WM_SLIDE_TYPE" val="text"/>
  <p:tag name="KSO_WM_SLIDE_SUBTYPE" val="pureTxt"/>
  <p:tag name="KSO_WM_SLIDE_ITEM_CNT" val="0"/>
  <p:tag name="KSO_WM_SLIDE_INDEX" val="8"/>
  <p:tag name="KSO_WM_SLIDE_SIZE" val="854*465"/>
  <p:tag name="KSO_WM_SLIDE_POSITION" val="52*34"/>
  <p:tag name="KSO_WM_TAG_VERSION" val="1.0"/>
  <p:tag name="KSO_WM_BEAUTIFY_FLAG" val="#wm#"/>
  <p:tag name="KSO_WM_TEMPLATE_CATEGORY" val="custom"/>
  <p:tag name="KSO_WM_TEMPLATE_INDEX" val="20177097"/>
  <p:tag name="KSO_WM_SLIDE_LAYOUT" val="a_f"/>
  <p:tag name="KSO_WM_SLIDE_LAYOUT_CNT" val="1_1"/>
</p:tagLst>
</file>

<file path=ppt/tags/tag11.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custom20177097_8*a*1"/>
  <p:tag name="KSO_WM_TEMPLATE_CATEGORY" val="custom"/>
  <p:tag name="KSO_WM_TEMPLATE_INDEX" val="20177097"/>
  <p:tag name="KSO_WM_UNIT_LAYERLEVEL" val="1"/>
  <p:tag name="KSO_WM_TAG_VERSION" val="1.0"/>
  <p:tag name="KSO_WM_BEAUTIFY_FLAG" val="#wm#"/>
</p:tagLst>
</file>

<file path=ppt/tags/tag12.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custom20177097_8*a*1"/>
  <p:tag name="KSO_WM_TEMPLATE_CATEGORY" val="custom"/>
  <p:tag name="KSO_WM_TEMPLATE_INDEX" val="20177097"/>
  <p:tag name="KSO_WM_UNIT_LAYERLEVEL" val="1"/>
  <p:tag name="KSO_WM_TAG_VERSION" val="1.0"/>
  <p:tag name="KSO_WM_BEAUTIFY_FLAG" val="#wm#"/>
</p:tagLst>
</file>

<file path=ppt/tags/tag13.xml><?xml version="1.0" encoding="utf-8"?>
<p:tagLst xmlns:p="http://schemas.openxmlformats.org/presentationml/2006/main">
  <p:tag name="KSO_WM_COMBINE_RELATE_SLIDE_ID" val="background20176436_8"/>
  <p:tag name="KSO_WM_SLIDE_ID" val="custom20177097_8"/>
  <p:tag name="KSO_WM_TEMPLATE_SUBCATEGORY" val="0"/>
  <p:tag name="KSO_WM_SLIDE_TYPE" val="text"/>
  <p:tag name="KSO_WM_SLIDE_SUBTYPE" val="pureTxt"/>
  <p:tag name="KSO_WM_SLIDE_ITEM_CNT" val="0"/>
  <p:tag name="KSO_WM_SLIDE_INDEX" val="8"/>
  <p:tag name="KSO_WM_SLIDE_SIZE" val="854*465"/>
  <p:tag name="KSO_WM_SLIDE_POSITION" val="52*34"/>
  <p:tag name="KSO_WM_TAG_VERSION" val="1.0"/>
  <p:tag name="KSO_WM_BEAUTIFY_FLAG" val="#wm#"/>
  <p:tag name="KSO_WM_TEMPLATE_CATEGORY" val="custom"/>
  <p:tag name="KSO_WM_TEMPLATE_INDEX" val="20177097"/>
  <p:tag name="KSO_WM_SLIDE_LAYOUT" val="a_f"/>
  <p:tag name="KSO_WM_SLIDE_LAYOUT_CNT" val="1_1"/>
</p:tagLst>
</file>

<file path=ppt/tags/tag14.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custom20177097_8*a*1"/>
  <p:tag name="KSO_WM_TEMPLATE_CATEGORY" val="custom"/>
  <p:tag name="KSO_WM_TEMPLATE_INDEX" val="20177097"/>
  <p:tag name="KSO_WM_UNIT_LAYERLEVEL" val="1"/>
  <p:tag name="KSO_WM_TAG_VERSION" val="1.0"/>
  <p:tag name="KSO_WM_BEAUTIFY_FLAG" val="#wm#"/>
</p:tagLst>
</file>

<file path=ppt/tags/tag15.xml><?xml version="1.0" encoding="utf-8"?>
<p:tagLst xmlns:p="http://schemas.openxmlformats.org/presentationml/2006/main">
  <p:tag name="KSO_WM_COMBINE_RELATE_SLIDE_ID" val="background20176436_8"/>
  <p:tag name="KSO_WM_SLIDE_ID" val="custom20177097_8"/>
  <p:tag name="KSO_WM_TEMPLATE_SUBCATEGORY" val="0"/>
  <p:tag name="KSO_WM_SLIDE_TYPE" val="text"/>
  <p:tag name="KSO_WM_SLIDE_SUBTYPE" val="pureTxt"/>
  <p:tag name="KSO_WM_SLIDE_ITEM_CNT" val="0"/>
  <p:tag name="KSO_WM_SLIDE_INDEX" val="8"/>
  <p:tag name="KSO_WM_SLIDE_SIZE" val="854*465"/>
  <p:tag name="KSO_WM_SLIDE_POSITION" val="52*34"/>
  <p:tag name="KSO_WM_TAG_VERSION" val="1.0"/>
  <p:tag name="KSO_WM_BEAUTIFY_FLAG" val="#wm#"/>
  <p:tag name="KSO_WM_TEMPLATE_CATEGORY" val="custom"/>
  <p:tag name="KSO_WM_TEMPLATE_INDEX" val="20177097"/>
  <p:tag name="KSO_WM_SLIDE_LAYOUT" val="a_f"/>
  <p:tag name="KSO_WM_SLIDE_LAYOUT_CNT" val="1_1"/>
</p:tagLst>
</file>

<file path=ppt/tags/tag16.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custom20177097_8*a*1"/>
  <p:tag name="KSO_WM_TEMPLATE_CATEGORY" val="custom"/>
  <p:tag name="KSO_WM_TEMPLATE_INDEX" val="20177097"/>
  <p:tag name="KSO_WM_UNIT_LAYERLEVEL" val="1"/>
  <p:tag name="KSO_WM_TAG_VERSION" val="1.0"/>
  <p:tag name="KSO_WM_BEAUTIFY_FLAG" val="#wm#"/>
</p:tagLst>
</file>

<file path=ppt/tags/tag17.xml><?xml version="1.0" encoding="utf-8"?>
<p:tagLst xmlns:p="http://schemas.openxmlformats.org/presentationml/2006/main">
  <p:tag name="KSO_WM_COMBINE_RELATE_SLIDE_ID" val="background20176436_8"/>
  <p:tag name="KSO_WM_SLIDE_ID" val="custom20177097_8"/>
  <p:tag name="KSO_WM_TEMPLATE_SUBCATEGORY" val="0"/>
  <p:tag name="KSO_WM_SLIDE_TYPE" val="text"/>
  <p:tag name="KSO_WM_SLIDE_SUBTYPE" val="pureTxt"/>
  <p:tag name="KSO_WM_SLIDE_ITEM_CNT" val="0"/>
  <p:tag name="KSO_WM_SLIDE_INDEX" val="8"/>
  <p:tag name="KSO_WM_SLIDE_SIZE" val="854*465"/>
  <p:tag name="KSO_WM_SLIDE_POSITION" val="52*34"/>
  <p:tag name="KSO_WM_TAG_VERSION" val="1.0"/>
  <p:tag name="KSO_WM_BEAUTIFY_FLAG" val="#wm#"/>
  <p:tag name="KSO_WM_TEMPLATE_CATEGORY" val="custom"/>
  <p:tag name="KSO_WM_TEMPLATE_INDEX" val="20177097"/>
  <p:tag name="KSO_WM_SLIDE_LAYOUT" val="a_f"/>
  <p:tag name="KSO_WM_SLIDE_LAYOUT_CNT" val="1_1"/>
</p:tagLst>
</file>

<file path=ppt/tags/tag2.xml><?xml version="1.0" encoding="utf-8"?>
<p:tagLst xmlns:p="http://schemas.openxmlformats.org/presentationml/2006/main">
  <p:tag name="KSO_WM_COMBINE_RELATE_SLIDE_ID" val="background20176436_1"/>
  <p:tag name="KSO_WM_TEMPLATE_THUMBS_INDEX" val="1、5、9、12、13、19、24、25、31、32、33、34"/>
  <p:tag name="KSO_WM_SLIDE_ID" val="custom20177097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77097"/>
  <p:tag name="KSO_WM_SLIDE_LAYOUT" val="a_b"/>
  <p:tag name="KSO_WM_SLIDE_LAYOUT_CNT" val="1_1"/>
</p:tagLst>
</file>

<file path=ppt/tags/tag3.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custom20177097_8*a*1"/>
  <p:tag name="KSO_WM_TEMPLATE_CATEGORY" val="custom"/>
  <p:tag name="KSO_WM_TEMPLATE_INDEX" val="20177097"/>
  <p:tag name="KSO_WM_UNIT_LAYERLEVEL" val="1"/>
  <p:tag name="KSO_WM_TAG_VERSION" val="1.0"/>
  <p:tag name="KSO_WM_BEAUTIFY_FLAG" val="#wm#"/>
</p:tagLst>
</file>

<file path=ppt/tags/tag4.xml><?xml version="1.0" encoding="utf-8"?>
<p:tagLst xmlns:p="http://schemas.openxmlformats.org/presentationml/2006/main">
  <p:tag name="KSO_WM_COMBINE_RELATE_SLIDE_ID" val="background20176436_8"/>
  <p:tag name="KSO_WM_SLIDE_ID" val="custom20177097_8"/>
  <p:tag name="KSO_WM_TEMPLATE_SUBCATEGORY" val="0"/>
  <p:tag name="KSO_WM_SLIDE_TYPE" val="text"/>
  <p:tag name="KSO_WM_SLIDE_SUBTYPE" val="pureTxt"/>
  <p:tag name="KSO_WM_SLIDE_ITEM_CNT" val="0"/>
  <p:tag name="KSO_WM_SLIDE_INDEX" val="8"/>
  <p:tag name="KSO_WM_SLIDE_SIZE" val="854*465"/>
  <p:tag name="KSO_WM_SLIDE_POSITION" val="52*34"/>
  <p:tag name="KSO_WM_TAG_VERSION" val="1.0"/>
  <p:tag name="KSO_WM_BEAUTIFY_FLAG" val="#wm#"/>
  <p:tag name="KSO_WM_TEMPLATE_CATEGORY" val="custom"/>
  <p:tag name="KSO_WM_TEMPLATE_INDEX" val="20177097"/>
  <p:tag name="KSO_WM_SLIDE_LAYOUT" val="a_f"/>
  <p:tag name="KSO_WM_SLIDE_LAYOUT_CNT" val="1_1"/>
</p:tagLst>
</file>

<file path=ppt/tags/tag5.xml><?xml version="1.0" encoding="utf-8"?>
<p:tagLst xmlns:p="http://schemas.openxmlformats.org/presentationml/2006/main">
  <p:tag name="KSO_WM_UNIT_TABLE_BEAUTIFY" val="{1a6a7f7b-d5fe-4309-b2a7-09504bceaac7}"/>
</p:tagLst>
</file>

<file path=ppt/tags/tag6.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custom20177097_8*a*1"/>
  <p:tag name="KSO_WM_TEMPLATE_CATEGORY" val="custom"/>
  <p:tag name="KSO_WM_TEMPLATE_INDEX" val="20177097"/>
  <p:tag name="KSO_WM_UNIT_LAYERLEVEL" val="1"/>
  <p:tag name="KSO_WM_TAG_VERSION" val="1.0"/>
  <p:tag name="KSO_WM_BEAUTIFY_FLAG" val="#wm#"/>
</p:tagLst>
</file>

<file path=ppt/tags/tag7.xml><?xml version="1.0" encoding="utf-8"?>
<p:tagLst xmlns:p="http://schemas.openxmlformats.org/presentationml/2006/main">
  <p:tag name="KSO_WM_COMBINE_RELATE_SLIDE_ID" val="background20176436_8"/>
  <p:tag name="KSO_WM_SLIDE_ID" val="custom20177097_8"/>
  <p:tag name="KSO_WM_TEMPLATE_SUBCATEGORY" val="0"/>
  <p:tag name="KSO_WM_SLIDE_TYPE" val="text"/>
  <p:tag name="KSO_WM_SLIDE_SUBTYPE" val="pureTxt"/>
  <p:tag name="KSO_WM_SLIDE_ITEM_CNT" val="0"/>
  <p:tag name="KSO_WM_SLIDE_INDEX" val="8"/>
  <p:tag name="KSO_WM_SLIDE_SIZE" val="854*465"/>
  <p:tag name="KSO_WM_SLIDE_POSITION" val="52*34"/>
  <p:tag name="KSO_WM_TAG_VERSION" val="1.0"/>
  <p:tag name="KSO_WM_BEAUTIFY_FLAG" val="#wm#"/>
  <p:tag name="KSO_WM_TEMPLATE_CATEGORY" val="custom"/>
  <p:tag name="KSO_WM_TEMPLATE_INDEX" val="20177097"/>
  <p:tag name="KSO_WM_SLIDE_LAYOUT" val="a_f"/>
  <p:tag name="KSO_WM_SLIDE_LAYOUT_CNT" val="1_1"/>
</p:tagLst>
</file>

<file path=ppt/tags/tag8.xml><?xml version="1.0" encoding="utf-8"?>
<p:tagLst xmlns:p="http://schemas.openxmlformats.org/presentationml/2006/main">
  <p:tag name="KSO_WM_UNIT_TABLE_BEAUTIFY" val="{81a01a48-09e6-494e-bdf2-71ed15a1adba}"/>
</p:tagLst>
</file>

<file path=ppt/tags/tag9.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custom20177097_8*a*1"/>
  <p:tag name="KSO_WM_TEMPLATE_CATEGORY" val="custom"/>
  <p:tag name="KSO_WM_TEMPLATE_INDEX" val="20177097"/>
  <p:tag name="KSO_WM_UNIT_LAYERLEVEL" val="1"/>
  <p:tag name="KSO_WM_TAG_VERSION" val="1.0"/>
  <p:tag name="KSO_WM_BEAUTIFY_FLAG" val="#wm#"/>
</p:tagLst>
</file>

<file path=ppt/theme/theme1.xml><?xml version="1.0" encoding="utf-8"?>
<a:theme xmlns:a="http://schemas.openxmlformats.org/drawingml/2006/main" name="吉祥如意">
  <a:themeElements>
    <a:clrScheme name="">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DF8FF"/>
      </a:accent5>
      <a:accent6>
        <a:srgbClr val="E5CAB0"/>
      </a:accent6>
      <a:hlink>
        <a:srgbClr val="0066CC"/>
      </a:hlink>
      <a:folHlink>
        <a:srgbClr val="9F9FB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DF8FF"/>
        </a:accent5>
        <a:accent6>
          <a:srgbClr val="E5CAB0"/>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
        <a:dk1>
          <a:srgbClr val="59582D"/>
        </a:dk1>
        <a:lt1>
          <a:srgbClr val="EAEAEA"/>
        </a:lt1>
        <a:dk2>
          <a:srgbClr val="666699"/>
        </a:dk2>
        <a:lt2>
          <a:srgbClr val="D9D9D9"/>
        </a:lt2>
        <a:accent1>
          <a:srgbClr val="CCECFF"/>
        </a:accent1>
        <a:accent2>
          <a:srgbClr val="B2D2C7"/>
        </a:accent2>
        <a:accent3>
          <a:srgbClr val="F2F2F2"/>
        </a:accent3>
        <a:accent4>
          <a:srgbClr val="4B4B25"/>
        </a:accent4>
        <a:accent5>
          <a:srgbClr val="E2F4FF"/>
        </a:accent5>
        <a:accent6>
          <a:srgbClr val="9FBCB2"/>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
        <a:dk1>
          <a:srgbClr val="000099"/>
        </a:dk1>
        <a:lt1>
          <a:srgbClr val="FFFFCC"/>
        </a:lt1>
        <a:dk2>
          <a:srgbClr val="004000"/>
        </a:dk2>
        <a:lt2>
          <a:srgbClr val="FFD9B3"/>
        </a:lt2>
        <a:accent1>
          <a:srgbClr val="FFD9D9"/>
        </a:accent1>
        <a:accent2>
          <a:srgbClr val="DDDDDD"/>
        </a:accent2>
        <a:accent3>
          <a:srgbClr val="FFFFE2"/>
        </a:accent3>
        <a:accent4>
          <a:srgbClr val="000083"/>
        </a:accent4>
        <a:accent5>
          <a:srgbClr val="FFE9E9"/>
        </a:accent5>
        <a:accent6>
          <a:srgbClr val="C6C6C6"/>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
        <a:dk1>
          <a:srgbClr val="000000"/>
        </a:dk1>
        <a:lt1>
          <a:srgbClr val="DCE8E2"/>
        </a:lt1>
        <a:dk2>
          <a:srgbClr val="0033CC"/>
        </a:dk2>
        <a:lt2>
          <a:srgbClr val="C4C4D8"/>
        </a:lt2>
        <a:accent1>
          <a:srgbClr val="FFFFFF"/>
        </a:accent1>
        <a:accent2>
          <a:srgbClr val="A9CFB1"/>
        </a:accent2>
        <a:accent3>
          <a:srgbClr val="EAF1EE"/>
        </a:accent3>
        <a:accent4>
          <a:srgbClr val="000000"/>
        </a:accent4>
        <a:accent5>
          <a:srgbClr val="FFFFFF"/>
        </a:accent5>
        <a:accent6>
          <a:srgbClr val="97B99E"/>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
        <a:dk1>
          <a:srgbClr val="606090"/>
        </a:dk1>
        <a:lt1>
          <a:srgbClr val="E5FFFF"/>
        </a:lt1>
        <a:dk2>
          <a:srgbClr val="0000CC"/>
        </a:dk2>
        <a:lt2>
          <a:srgbClr val="91DAFF"/>
        </a:lt2>
        <a:accent1>
          <a:srgbClr val="EAEAEA"/>
        </a:accent1>
        <a:accent2>
          <a:srgbClr val="FFE2C5"/>
        </a:accent2>
        <a:accent3>
          <a:srgbClr val="EFFFFF"/>
        </a:accent3>
        <a:accent4>
          <a:srgbClr val="52527B"/>
        </a:accent4>
        <a:accent5>
          <a:srgbClr val="F2F2F2"/>
        </a:accent5>
        <a:accent6>
          <a:srgbClr val="E5CAB0"/>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
        <a:dk1>
          <a:srgbClr val="CC0066"/>
        </a:dk1>
        <a:lt1>
          <a:srgbClr val="FFDDBB"/>
        </a:lt1>
        <a:dk2>
          <a:srgbClr val="000000"/>
        </a:dk2>
        <a:lt2>
          <a:srgbClr val="C0C0C0"/>
        </a:lt2>
        <a:accent1>
          <a:srgbClr val="FFFFCC"/>
        </a:accent1>
        <a:accent2>
          <a:srgbClr val="FFFFFF"/>
        </a:accent2>
        <a:accent3>
          <a:srgbClr val="FFEBD9"/>
        </a:accent3>
        <a:accent4>
          <a:srgbClr val="AF0057"/>
        </a:accent4>
        <a:accent5>
          <a:srgbClr val="FFFFE2"/>
        </a:accent5>
        <a:accent6>
          <a:srgbClr val="E5E5E5"/>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
        <a:dk1>
          <a:srgbClr val="FFFF99"/>
        </a:dk1>
        <a:lt1>
          <a:srgbClr val="800000"/>
        </a:lt1>
        <a:dk2>
          <a:srgbClr val="FFFFFF"/>
        </a:dk2>
        <a:lt2>
          <a:srgbClr val="B60000"/>
        </a:lt2>
        <a:accent1>
          <a:srgbClr val="9888A4"/>
        </a:accent1>
        <a:accent2>
          <a:srgbClr val="A9335D"/>
        </a:accent2>
        <a:accent3>
          <a:srgbClr val="C1AAAA"/>
        </a:accent3>
        <a:accent4>
          <a:srgbClr val="DCDC83"/>
        </a:accent4>
        <a:accent5>
          <a:srgbClr val="CAC4CF"/>
        </a:accent5>
        <a:accent6>
          <a:srgbClr val="972D53"/>
        </a:accent6>
        <a:hlink>
          <a:srgbClr val="CCECFF"/>
        </a:hlink>
        <a:folHlink>
          <a:srgbClr val="FF6600"/>
        </a:folHlink>
      </a:clrScheme>
      <a:clrMap bg1="lt1" tx1="dk1" bg2="lt2" tx2="dk2" accent1="accent1" accent2="accent2" accent3="accent3" accent4="accent4" accent5="accent5" accent6="accent6" hlink="hlink" folHlink="folHlink"/>
    </a:extraClrScheme>
    <a:extraClrScheme>
      <a:clrScheme name="">
        <a:dk1>
          <a:srgbClr val="FFFFFF"/>
        </a:dk1>
        <a:lt1>
          <a:srgbClr val="1C1C1C"/>
        </a:lt1>
        <a:dk2>
          <a:srgbClr val="FFFF66"/>
        </a:dk2>
        <a:lt2>
          <a:srgbClr val="808080"/>
        </a:lt2>
        <a:accent1>
          <a:srgbClr val="9898BA"/>
        </a:accent1>
        <a:accent2>
          <a:srgbClr val="777777"/>
        </a:accent2>
        <a:accent3>
          <a:srgbClr val="AAAAAA"/>
        </a:accent3>
        <a:accent4>
          <a:srgbClr val="DCDCDC"/>
        </a:accent4>
        <a:accent5>
          <a:srgbClr val="CACAD9"/>
        </a:accent5>
        <a:accent6>
          <a:srgbClr val="6A6A6A"/>
        </a:accent6>
        <a:hlink>
          <a:srgbClr val="CCFF99"/>
        </a:hlink>
        <a:folHlink>
          <a:srgbClr val="E43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吉祥如意">
  <a:themeElements>
    <a:clrScheme name="">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DF8FF"/>
      </a:accent5>
      <a:accent6>
        <a:srgbClr val="E5CAB0"/>
      </a:accent6>
      <a:hlink>
        <a:srgbClr val="0066CC"/>
      </a:hlink>
      <a:folHlink>
        <a:srgbClr val="9F9FB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DF8FF"/>
        </a:accent5>
        <a:accent6>
          <a:srgbClr val="E5CAB0"/>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
        <a:dk1>
          <a:srgbClr val="59582D"/>
        </a:dk1>
        <a:lt1>
          <a:srgbClr val="EAEAEA"/>
        </a:lt1>
        <a:dk2>
          <a:srgbClr val="666699"/>
        </a:dk2>
        <a:lt2>
          <a:srgbClr val="D9D9D9"/>
        </a:lt2>
        <a:accent1>
          <a:srgbClr val="CCECFF"/>
        </a:accent1>
        <a:accent2>
          <a:srgbClr val="B2D2C7"/>
        </a:accent2>
        <a:accent3>
          <a:srgbClr val="F2F2F2"/>
        </a:accent3>
        <a:accent4>
          <a:srgbClr val="4B4B25"/>
        </a:accent4>
        <a:accent5>
          <a:srgbClr val="E2F4FF"/>
        </a:accent5>
        <a:accent6>
          <a:srgbClr val="9FBCB2"/>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
        <a:dk1>
          <a:srgbClr val="000099"/>
        </a:dk1>
        <a:lt1>
          <a:srgbClr val="FFFFCC"/>
        </a:lt1>
        <a:dk2>
          <a:srgbClr val="004000"/>
        </a:dk2>
        <a:lt2>
          <a:srgbClr val="FFD9B3"/>
        </a:lt2>
        <a:accent1>
          <a:srgbClr val="FFD9D9"/>
        </a:accent1>
        <a:accent2>
          <a:srgbClr val="DDDDDD"/>
        </a:accent2>
        <a:accent3>
          <a:srgbClr val="FFFFE2"/>
        </a:accent3>
        <a:accent4>
          <a:srgbClr val="000083"/>
        </a:accent4>
        <a:accent5>
          <a:srgbClr val="FFE9E9"/>
        </a:accent5>
        <a:accent6>
          <a:srgbClr val="C6C6C6"/>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
        <a:dk1>
          <a:srgbClr val="000000"/>
        </a:dk1>
        <a:lt1>
          <a:srgbClr val="DCE8E2"/>
        </a:lt1>
        <a:dk2>
          <a:srgbClr val="0033CC"/>
        </a:dk2>
        <a:lt2>
          <a:srgbClr val="C4C4D8"/>
        </a:lt2>
        <a:accent1>
          <a:srgbClr val="FFFFFF"/>
        </a:accent1>
        <a:accent2>
          <a:srgbClr val="A9CFB1"/>
        </a:accent2>
        <a:accent3>
          <a:srgbClr val="EAF1EE"/>
        </a:accent3>
        <a:accent4>
          <a:srgbClr val="000000"/>
        </a:accent4>
        <a:accent5>
          <a:srgbClr val="FFFFFF"/>
        </a:accent5>
        <a:accent6>
          <a:srgbClr val="97B99E"/>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
        <a:dk1>
          <a:srgbClr val="606090"/>
        </a:dk1>
        <a:lt1>
          <a:srgbClr val="E5FFFF"/>
        </a:lt1>
        <a:dk2>
          <a:srgbClr val="0000CC"/>
        </a:dk2>
        <a:lt2>
          <a:srgbClr val="91DAFF"/>
        </a:lt2>
        <a:accent1>
          <a:srgbClr val="EAEAEA"/>
        </a:accent1>
        <a:accent2>
          <a:srgbClr val="FFE2C5"/>
        </a:accent2>
        <a:accent3>
          <a:srgbClr val="EFFFFF"/>
        </a:accent3>
        <a:accent4>
          <a:srgbClr val="52527B"/>
        </a:accent4>
        <a:accent5>
          <a:srgbClr val="F2F2F2"/>
        </a:accent5>
        <a:accent6>
          <a:srgbClr val="E5CAB0"/>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
        <a:dk1>
          <a:srgbClr val="CC0066"/>
        </a:dk1>
        <a:lt1>
          <a:srgbClr val="FFDDBB"/>
        </a:lt1>
        <a:dk2>
          <a:srgbClr val="000000"/>
        </a:dk2>
        <a:lt2>
          <a:srgbClr val="C0C0C0"/>
        </a:lt2>
        <a:accent1>
          <a:srgbClr val="FFFFCC"/>
        </a:accent1>
        <a:accent2>
          <a:srgbClr val="FFFFFF"/>
        </a:accent2>
        <a:accent3>
          <a:srgbClr val="FFEBD9"/>
        </a:accent3>
        <a:accent4>
          <a:srgbClr val="AF0057"/>
        </a:accent4>
        <a:accent5>
          <a:srgbClr val="FFFFE2"/>
        </a:accent5>
        <a:accent6>
          <a:srgbClr val="E5E5E5"/>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
        <a:dk1>
          <a:srgbClr val="FFFF99"/>
        </a:dk1>
        <a:lt1>
          <a:srgbClr val="800000"/>
        </a:lt1>
        <a:dk2>
          <a:srgbClr val="FFFFFF"/>
        </a:dk2>
        <a:lt2>
          <a:srgbClr val="B60000"/>
        </a:lt2>
        <a:accent1>
          <a:srgbClr val="9888A4"/>
        </a:accent1>
        <a:accent2>
          <a:srgbClr val="A9335D"/>
        </a:accent2>
        <a:accent3>
          <a:srgbClr val="C1AAAA"/>
        </a:accent3>
        <a:accent4>
          <a:srgbClr val="DCDC83"/>
        </a:accent4>
        <a:accent5>
          <a:srgbClr val="CAC4CF"/>
        </a:accent5>
        <a:accent6>
          <a:srgbClr val="972D53"/>
        </a:accent6>
        <a:hlink>
          <a:srgbClr val="CCECFF"/>
        </a:hlink>
        <a:folHlink>
          <a:srgbClr val="FF6600"/>
        </a:folHlink>
      </a:clrScheme>
      <a:clrMap bg1="lt1" tx1="dk1" bg2="lt2" tx2="dk2" accent1="accent1" accent2="accent2" accent3="accent3" accent4="accent4" accent5="accent5" accent6="accent6" hlink="hlink" folHlink="folHlink"/>
    </a:extraClrScheme>
    <a:extraClrScheme>
      <a:clrScheme name="">
        <a:dk1>
          <a:srgbClr val="FFFFFF"/>
        </a:dk1>
        <a:lt1>
          <a:srgbClr val="1C1C1C"/>
        </a:lt1>
        <a:dk2>
          <a:srgbClr val="FFFF66"/>
        </a:dk2>
        <a:lt2>
          <a:srgbClr val="808080"/>
        </a:lt2>
        <a:accent1>
          <a:srgbClr val="9898BA"/>
        </a:accent1>
        <a:accent2>
          <a:srgbClr val="777777"/>
        </a:accent2>
        <a:accent3>
          <a:srgbClr val="AAAAAA"/>
        </a:accent3>
        <a:accent4>
          <a:srgbClr val="DCDCDC"/>
        </a:accent4>
        <a:accent5>
          <a:srgbClr val="CACAD9"/>
        </a:accent5>
        <a:accent6>
          <a:srgbClr val="6A6A6A"/>
        </a:accent6>
        <a:hlink>
          <a:srgbClr val="CCFF99"/>
        </a:hlink>
        <a:folHlink>
          <a:srgbClr val="E43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吉祥如意">
  <a:themeElements>
    <a:clrScheme name="">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DF8FF"/>
      </a:accent5>
      <a:accent6>
        <a:srgbClr val="E5CAB0"/>
      </a:accent6>
      <a:hlink>
        <a:srgbClr val="0066CC"/>
      </a:hlink>
      <a:folHlink>
        <a:srgbClr val="9F9FB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DF8FF"/>
        </a:accent5>
        <a:accent6>
          <a:srgbClr val="E5CAB0"/>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
        <a:dk1>
          <a:srgbClr val="59582D"/>
        </a:dk1>
        <a:lt1>
          <a:srgbClr val="EAEAEA"/>
        </a:lt1>
        <a:dk2>
          <a:srgbClr val="666699"/>
        </a:dk2>
        <a:lt2>
          <a:srgbClr val="D9D9D9"/>
        </a:lt2>
        <a:accent1>
          <a:srgbClr val="CCECFF"/>
        </a:accent1>
        <a:accent2>
          <a:srgbClr val="B2D2C7"/>
        </a:accent2>
        <a:accent3>
          <a:srgbClr val="F2F2F2"/>
        </a:accent3>
        <a:accent4>
          <a:srgbClr val="4B4B25"/>
        </a:accent4>
        <a:accent5>
          <a:srgbClr val="E2F4FF"/>
        </a:accent5>
        <a:accent6>
          <a:srgbClr val="9FBCB2"/>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
        <a:dk1>
          <a:srgbClr val="000099"/>
        </a:dk1>
        <a:lt1>
          <a:srgbClr val="FFFFCC"/>
        </a:lt1>
        <a:dk2>
          <a:srgbClr val="004000"/>
        </a:dk2>
        <a:lt2>
          <a:srgbClr val="FFD9B3"/>
        </a:lt2>
        <a:accent1>
          <a:srgbClr val="FFD9D9"/>
        </a:accent1>
        <a:accent2>
          <a:srgbClr val="DDDDDD"/>
        </a:accent2>
        <a:accent3>
          <a:srgbClr val="FFFFE2"/>
        </a:accent3>
        <a:accent4>
          <a:srgbClr val="000083"/>
        </a:accent4>
        <a:accent5>
          <a:srgbClr val="FFE9E9"/>
        </a:accent5>
        <a:accent6>
          <a:srgbClr val="C6C6C6"/>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
        <a:dk1>
          <a:srgbClr val="000000"/>
        </a:dk1>
        <a:lt1>
          <a:srgbClr val="DCE8E2"/>
        </a:lt1>
        <a:dk2>
          <a:srgbClr val="0033CC"/>
        </a:dk2>
        <a:lt2>
          <a:srgbClr val="C4C4D8"/>
        </a:lt2>
        <a:accent1>
          <a:srgbClr val="FFFFFF"/>
        </a:accent1>
        <a:accent2>
          <a:srgbClr val="A9CFB1"/>
        </a:accent2>
        <a:accent3>
          <a:srgbClr val="EAF1EE"/>
        </a:accent3>
        <a:accent4>
          <a:srgbClr val="000000"/>
        </a:accent4>
        <a:accent5>
          <a:srgbClr val="FFFFFF"/>
        </a:accent5>
        <a:accent6>
          <a:srgbClr val="97B99E"/>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
        <a:dk1>
          <a:srgbClr val="606090"/>
        </a:dk1>
        <a:lt1>
          <a:srgbClr val="E5FFFF"/>
        </a:lt1>
        <a:dk2>
          <a:srgbClr val="0000CC"/>
        </a:dk2>
        <a:lt2>
          <a:srgbClr val="91DAFF"/>
        </a:lt2>
        <a:accent1>
          <a:srgbClr val="EAEAEA"/>
        </a:accent1>
        <a:accent2>
          <a:srgbClr val="FFE2C5"/>
        </a:accent2>
        <a:accent3>
          <a:srgbClr val="EFFFFF"/>
        </a:accent3>
        <a:accent4>
          <a:srgbClr val="52527B"/>
        </a:accent4>
        <a:accent5>
          <a:srgbClr val="F2F2F2"/>
        </a:accent5>
        <a:accent6>
          <a:srgbClr val="E5CAB0"/>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
        <a:dk1>
          <a:srgbClr val="CC0066"/>
        </a:dk1>
        <a:lt1>
          <a:srgbClr val="FFDDBB"/>
        </a:lt1>
        <a:dk2>
          <a:srgbClr val="000000"/>
        </a:dk2>
        <a:lt2>
          <a:srgbClr val="C0C0C0"/>
        </a:lt2>
        <a:accent1>
          <a:srgbClr val="FFFFCC"/>
        </a:accent1>
        <a:accent2>
          <a:srgbClr val="FFFFFF"/>
        </a:accent2>
        <a:accent3>
          <a:srgbClr val="FFEBD9"/>
        </a:accent3>
        <a:accent4>
          <a:srgbClr val="AF0057"/>
        </a:accent4>
        <a:accent5>
          <a:srgbClr val="FFFFE2"/>
        </a:accent5>
        <a:accent6>
          <a:srgbClr val="E5E5E5"/>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
        <a:dk1>
          <a:srgbClr val="FFFF99"/>
        </a:dk1>
        <a:lt1>
          <a:srgbClr val="800000"/>
        </a:lt1>
        <a:dk2>
          <a:srgbClr val="FFFFFF"/>
        </a:dk2>
        <a:lt2>
          <a:srgbClr val="B60000"/>
        </a:lt2>
        <a:accent1>
          <a:srgbClr val="9888A4"/>
        </a:accent1>
        <a:accent2>
          <a:srgbClr val="A9335D"/>
        </a:accent2>
        <a:accent3>
          <a:srgbClr val="C1AAAA"/>
        </a:accent3>
        <a:accent4>
          <a:srgbClr val="DCDC83"/>
        </a:accent4>
        <a:accent5>
          <a:srgbClr val="CAC4CF"/>
        </a:accent5>
        <a:accent6>
          <a:srgbClr val="972D53"/>
        </a:accent6>
        <a:hlink>
          <a:srgbClr val="CCECFF"/>
        </a:hlink>
        <a:folHlink>
          <a:srgbClr val="FF6600"/>
        </a:folHlink>
      </a:clrScheme>
      <a:clrMap bg1="lt1" tx1="dk1" bg2="lt2" tx2="dk2" accent1="accent1" accent2="accent2" accent3="accent3" accent4="accent4" accent5="accent5" accent6="accent6" hlink="hlink" folHlink="folHlink"/>
    </a:extraClrScheme>
    <a:extraClrScheme>
      <a:clrScheme name="">
        <a:dk1>
          <a:srgbClr val="FFFFFF"/>
        </a:dk1>
        <a:lt1>
          <a:srgbClr val="1C1C1C"/>
        </a:lt1>
        <a:dk2>
          <a:srgbClr val="FFFF66"/>
        </a:dk2>
        <a:lt2>
          <a:srgbClr val="808080"/>
        </a:lt2>
        <a:accent1>
          <a:srgbClr val="9898BA"/>
        </a:accent1>
        <a:accent2>
          <a:srgbClr val="777777"/>
        </a:accent2>
        <a:accent3>
          <a:srgbClr val="AAAAAA"/>
        </a:accent3>
        <a:accent4>
          <a:srgbClr val="DCDCDC"/>
        </a:accent4>
        <a:accent5>
          <a:srgbClr val="CACAD9"/>
        </a:accent5>
        <a:accent6>
          <a:srgbClr val="6A6A6A"/>
        </a:accent6>
        <a:hlink>
          <a:srgbClr val="CCFF99"/>
        </a:hlink>
        <a:folHlink>
          <a:srgbClr val="E43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6747</Words>
  <Application>WPS 演示</Application>
  <PresentationFormat>在屏幕上显示</PresentationFormat>
  <Paragraphs>797</Paragraphs>
  <Slides>47</Slides>
  <Notes>0</Notes>
  <HiddenSlides>0</HiddenSlides>
  <MMClips>1</MMClips>
  <ScaleCrop>false</ScaleCrop>
  <HeadingPairs>
    <vt:vector size="6" baseType="variant">
      <vt:variant>
        <vt:lpstr>已用的字体</vt:lpstr>
      </vt:variant>
      <vt:variant>
        <vt:i4>24</vt:i4>
      </vt:variant>
      <vt:variant>
        <vt:lpstr>主题</vt:lpstr>
      </vt:variant>
      <vt:variant>
        <vt:i4>3</vt:i4>
      </vt:variant>
      <vt:variant>
        <vt:lpstr>幻灯片标题</vt:lpstr>
      </vt:variant>
      <vt:variant>
        <vt:i4>47</vt:i4>
      </vt:variant>
    </vt:vector>
  </HeadingPairs>
  <TitlesOfParts>
    <vt:vector size="74" baseType="lpstr">
      <vt:lpstr>Arial</vt:lpstr>
      <vt:lpstr>宋体</vt:lpstr>
      <vt:lpstr>Wingdings</vt:lpstr>
      <vt:lpstr>Wingdings 2</vt:lpstr>
      <vt:lpstr>黑体</vt:lpstr>
      <vt:lpstr>Times New Roman</vt:lpstr>
      <vt:lpstr>楷体_GB2312</vt:lpstr>
      <vt:lpstr>新宋体</vt:lpstr>
      <vt:lpstr>华文行楷</vt:lpstr>
      <vt:lpstr>华文彩云</vt:lpstr>
      <vt:lpstr>微软雅黑</vt:lpstr>
      <vt:lpstr>Calibri</vt:lpstr>
      <vt:lpstr>隶书</vt:lpstr>
      <vt:lpstr>华文新魏</vt:lpstr>
      <vt:lpstr>Vrinda</vt:lpstr>
      <vt:lpstr>华文中宋</vt:lpstr>
      <vt:lpstr>隶书</vt:lpstr>
      <vt:lpstr>Arial Unicode MS</vt:lpstr>
      <vt:lpstr>Verdana</vt:lpstr>
      <vt:lpstr>楷体</vt:lpstr>
      <vt:lpstr>华康少女文字W3</vt:lpstr>
      <vt:lpstr>(使用中文字体)</vt:lpstr>
      <vt:lpstr>Segoe Print</vt:lpstr>
      <vt:lpstr>幼圆</vt:lpstr>
      <vt:lpstr>吉祥如意</vt:lpstr>
      <vt:lpstr>1_吉祥如意</vt:lpstr>
      <vt:lpstr>2_吉祥如意</vt:lpstr>
      <vt:lpstr>历史（Ⅲ）着重反映人类社会思想文化和科学技术领域的发展进程及其重要内容，共有6个单元。     </vt:lpstr>
      <vt:lpstr>文化史基本框架</vt:lpstr>
      <vt:lpstr>PowerPoint 演示文稿</vt:lpstr>
      <vt:lpstr>第1课  孔子与老子</vt:lpstr>
      <vt:lpstr>图说历史话沧桑——巅峰对话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思维拓展——巅峰对话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谦谦君子，高山仰止</vt:lpstr>
      <vt:lpstr>PowerPoint 演示文稿</vt:lpstr>
      <vt:lpstr>PowerPoint 演示文稿</vt:lpstr>
      <vt:lpstr>先师智慧</vt:lpstr>
      <vt:lpstr>PowerPoint 演示文稿</vt:lpstr>
      <vt:lpstr>思维拓展——逻辑推理</vt:lpstr>
      <vt:lpstr>思维拓展——逻辑推理</vt:lpstr>
      <vt:lpstr>思维拓展——巅峰对话</vt:lpstr>
      <vt:lpstr>课后作业——名片设计</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dc:creator>
  <cp:lastModifiedBy>Administrator</cp:lastModifiedBy>
  <cp:revision>31</cp:revision>
  <dcterms:created xsi:type="dcterms:W3CDTF">2009-08-31T14:43:00Z</dcterms:created>
  <dcterms:modified xsi:type="dcterms:W3CDTF">2020-09-01T08:55:59Z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