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9"/>
  </p:notesMasterIdLst>
  <p:sldIdLst>
    <p:sldId id="315" r:id="rId4"/>
    <p:sldId id="293" r:id="rId5"/>
    <p:sldId id="316" r:id="rId6"/>
    <p:sldId id="317" r:id="rId7"/>
    <p:sldId id="295" r:id="rId8"/>
    <p:sldId id="289" r:id="rId9"/>
    <p:sldId id="352" r:id="rId10"/>
    <p:sldId id="351" r:id="rId11"/>
    <p:sldId id="266" r:id="rId12"/>
    <p:sldId id="353" r:id="rId13"/>
    <p:sldId id="354" r:id="rId14"/>
    <p:sldId id="309" r:id="rId15"/>
    <p:sldId id="312" r:id="rId16"/>
    <p:sldId id="291" r:id="rId17"/>
    <p:sldId id="263" r:id="rId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1" d="100"/>
          <a:sy n="71" d="100"/>
        </p:scale>
        <p:origin x="-48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698" name="页眉占位符 29697"/>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29699" name="日期占位符 29698"/>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3076" name="幻灯片图像占位符 29699"/>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9700"/>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9702" name="页脚占位符 29701"/>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29703" name="灯片编号占位符 29702"/>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任意多边形 5121"/>
          <p:cNvSpPr/>
          <p:nvPr/>
        </p:nvSpPr>
        <p:spPr>
          <a:xfrm>
            <a:off x="4760913" y="20638"/>
            <a:ext cx="4438650" cy="4038600"/>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a:p>
        </p:txBody>
      </p:sp>
      <p:grpSp>
        <p:nvGrpSpPr>
          <p:cNvPr id="2051" name="组合 5122"/>
          <p:cNvGrpSpPr/>
          <p:nvPr/>
        </p:nvGrpSpPr>
        <p:grpSpPr>
          <a:xfrm>
            <a:off x="4572000" y="28575"/>
            <a:ext cx="4756150" cy="4338638"/>
            <a:chOff x="2918" y="18"/>
            <a:chExt cx="2958" cy="2699"/>
          </a:xfrm>
        </p:grpSpPr>
        <p:sp>
          <p:nvSpPr>
            <p:cNvPr id="2052" name="任意多边形 5123"/>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a:p>
          </p:txBody>
        </p:sp>
        <p:sp>
          <p:nvSpPr>
            <p:cNvPr id="2053" name="任意多边形 5124"/>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a:p>
          </p:txBody>
        </p:sp>
        <p:sp>
          <p:nvSpPr>
            <p:cNvPr id="2054" name="任意多边形 5125"/>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a:p>
          </p:txBody>
        </p:sp>
        <p:sp>
          <p:nvSpPr>
            <p:cNvPr id="2055" name="任意多边形 5126"/>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a:p>
          </p:txBody>
        </p:sp>
        <p:sp>
          <p:nvSpPr>
            <p:cNvPr id="2056" name="任意多边形 5127"/>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a:p>
          </p:txBody>
        </p:sp>
        <p:sp>
          <p:nvSpPr>
            <p:cNvPr id="2057" name="任意多边形 5128"/>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a:p>
          </p:txBody>
        </p:sp>
        <p:sp>
          <p:nvSpPr>
            <p:cNvPr id="2058" name="任意多边形 5129"/>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a:p>
          </p:txBody>
        </p:sp>
        <p:sp>
          <p:nvSpPr>
            <p:cNvPr id="2059" name="任意多边形 5130"/>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a:p>
          </p:txBody>
        </p:sp>
        <p:sp>
          <p:nvSpPr>
            <p:cNvPr id="2060" name="任意多边形 5131"/>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a:p>
          </p:txBody>
        </p:sp>
        <p:sp>
          <p:nvSpPr>
            <p:cNvPr id="2061" name="任意多边形 5132"/>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a:p>
          </p:txBody>
        </p:sp>
        <p:sp>
          <p:nvSpPr>
            <p:cNvPr id="2062" name="任意多边形 5133"/>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a:p>
          </p:txBody>
        </p:sp>
        <p:sp>
          <p:nvSpPr>
            <p:cNvPr id="2063" name="任意多边形 5134"/>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a:p>
          </p:txBody>
        </p:sp>
        <p:sp>
          <p:nvSpPr>
            <p:cNvPr id="2064" name="任意多边形 5135"/>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a:p>
          </p:txBody>
        </p:sp>
      </p:grpSp>
      <p:grpSp>
        <p:nvGrpSpPr>
          <p:cNvPr id="2065" name="组合 5136"/>
          <p:cNvGrpSpPr/>
          <p:nvPr/>
        </p:nvGrpSpPr>
        <p:grpSpPr>
          <a:xfrm>
            <a:off x="554038" y="36513"/>
            <a:ext cx="7891462" cy="6821487"/>
            <a:chOff x="349" y="23"/>
            <a:chExt cx="4971" cy="4297"/>
          </a:xfrm>
        </p:grpSpPr>
        <p:sp>
          <p:nvSpPr>
            <p:cNvPr id="2066" name="矩形 5137"/>
            <p:cNvSpPr/>
            <p:nvPr/>
          </p:nvSpPr>
          <p:spPr>
            <a:xfrm>
              <a:off x="384"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67" name="任意多边形 5138"/>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68" name="任意多边形 5139"/>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69" name="任意多边形 5140"/>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0" name="任意多边形 5141"/>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1" name="任意多边形 5142"/>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2" name="任意多边形 5143"/>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3" name="任意多边形 5144"/>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4" name="任意多边形 5145"/>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5" name="任意多边形 5146"/>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6" name="任意多边形 5147"/>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7" name="矩形 5148"/>
            <p:cNvSpPr/>
            <p:nvPr/>
          </p:nvSpPr>
          <p:spPr>
            <a:xfrm>
              <a:off x="384"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78" name="矩形 5149"/>
            <p:cNvSpPr/>
            <p:nvPr/>
          </p:nvSpPr>
          <p:spPr>
            <a:xfrm>
              <a:off x="829"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79" name="任意多边形 5150"/>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0" name="任意多边形 5151"/>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1" name="任意多边形 5152"/>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2" name="任意多边形 5153"/>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3" name="任意多边形 5154"/>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4" name="任意多边形 5155"/>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5" name="任意多边形 5156"/>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6" name="任意多边形 5157"/>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7" name="任意多边形 5158"/>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8" name="任意多边形 5159"/>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9" name="矩形 5160"/>
            <p:cNvSpPr/>
            <p:nvPr/>
          </p:nvSpPr>
          <p:spPr>
            <a:xfrm>
              <a:off x="829"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90" name="矩形 5161"/>
            <p:cNvSpPr/>
            <p:nvPr/>
          </p:nvSpPr>
          <p:spPr>
            <a:xfrm>
              <a:off x="1279"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91" name="任意多边形 5162"/>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2" name="任意多边形 5163"/>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3" name="任意多边形 5164"/>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4" name="任意多边形 5165"/>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5" name="任意多边形 5166"/>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6" name="任意多边形 5167"/>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7" name="任意多边形 5168"/>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8" name="任意多边形 5169"/>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9" name="任意多边形 5170"/>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0" name="任意多边形 5171"/>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1" name="矩形 5172"/>
            <p:cNvSpPr/>
            <p:nvPr/>
          </p:nvSpPr>
          <p:spPr>
            <a:xfrm>
              <a:off x="1279"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02" name="矩形 5173"/>
            <p:cNvSpPr/>
            <p:nvPr/>
          </p:nvSpPr>
          <p:spPr>
            <a:xfrm>
              <a:off x="1724"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03" name="任意多边形 5174"/>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4" name="任意多边形 5175"/>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5" name="任意多边形 5176"/>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6" name="任意多边形 5177"/>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7" name="任意多边形 5178"/>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8" name="任意多边形 5179"/>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9" name="任意多边形 5180"/>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0" name="任意多边形 5181"/>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1" name="任意多边形 5182"/>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2" name="任意多边形 5183"/>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3" name="矩形 5184"/>
            <p:cNvSpPr/>
            <p:nvPr/>
          </p:nvSpPr>
          <p:spPr>
            <a:xfrm>
              <a:off x="1724"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14" name="矩形 5185"/>
            <p:cNvSpPr/>
            <p:nvPr/>
          </p:nvSpPr>
          <p:spPr>
            <a:xfrm>
              <a:off x="2169"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15" name="任意多边形 5186"/>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6" name="任意多边形 5187"/>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7" name="任意多边形 5188"/>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8" name="任意多边形 5189"/>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9" name="任意多边形 5190"/>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0" name="任意多边形 5191"/>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1" name="任意多边形 5192"/>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2" name="任意多边形 5193"/>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3" name="任意多边形 5194"/>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4" name="任意多边形 5195"/>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5" name="矩形 5196"/>
            <p:cNvSpPr/>
            <p:nvPr/>
          </p:nvSpPr>
          <p:spPr>
            <a:xfrm>
              <a:off x="2169"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26" name="矩形 5197"/>
            <p:cNvSpPr/>
            <p:nvPr/>
          </p:nvSpPr>
          <p:spPr>
            <a:xfrm>
              <a:off x="262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27" name="任意多边形 5198"/>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8" name="任意多边形 5199"/>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9" name="任意多边形 5200"/>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0" name="任意多边形 5201"/>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1" name="任意多边形 5202"/>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2" name="任意多边形 5203"/>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3" name="任意多边形 5204"/>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4" name="任意多边形 5205"/>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5" name="任意多边形 5206"/>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6" name="任意多边形 5207"/>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7" name="矩形 5208"/>
            <p:cNvSpPr/>
            <p:nvPr/>
          </p:nvSpPr>
          <p:spPr>
            <a:xfrm>
              <a:off x="262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38" name="矩形 5209"/>
            <p:cNvSpPr/>
            <p:nvPr/>
          </p:nvSpPr>
          <p:spPr>
            <a:xfrm>
              <a:off x="3065"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39" name="任意多边形 5210"/>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0" name="任意多边形 5211"/>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1" name="任意多边形 5212"/>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2" name="任意多边形 5213"/>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3" name="任意多边形 5214"/>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4" name="任意多边形 5215"/>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5" name="任意多边形 5216"/>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6" name="任意多边形 5217"/>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7" name="任意多边形 5218"/>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8" name="任意多边形 5219"/>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9" name="矩形 5220"/>
            <p:cNvSpPr/>
            <p:nvPr/>
          </p:nvSpPr>
          <p:spPr>
            <a:xfrm>
              <a:off x="3065"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50" name="矩形 5221"/>
            <p:cNvSpPr/>
            <p:nvPr/>
          </p:nvSpPr>
          <p:spPr>
            <a:xfrm>
              <a:off x="351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51" name="任意多边形 5222"/>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2" name="任意多边形 5223"/>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3" name="任意多边形 5224"/>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4" name="任意多边形 5225"/>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5" name="任意多边形 5226"/>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6" name="任意多边形 5227"/>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7" name="任意多边形 5228"/>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8" name="任意多边形 5229"/>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9" name="任意多边形 5230"/>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0" name="任意多边形 5231"/>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1" name="矩形 5232"/>
            <p:cNvSpPr/>
            <p:nvPr/>
          </p:nvSpPr>
          <p:spPr>
            <a:xfrm>
              <a:off x="351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62" name="矩形 5233"/>
            <p:cNvSpPr/>
            <p:nvPr/>
          </p:nvSpPr>
          <p:spPr>
            <a:xfrm>
              <a:off x="396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63" name="任意多边形 5234"/>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4" name="任意多边形 5235"/>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5" name="任意多边形 5236"/>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6" name="任意多边形 5237"/>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7" name="任意多边形 5238"/>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8" name="任意多边形 5239"/>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9" name="任意多边形 5240"/>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0" name="任意多边形 5241"/>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1" name="任意多边形 5242"/>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2" name="任意多边形 5243"/>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3" name="矩形 5244"/>
            <p:cNvSpPr/>
            <p:nvPr/>
          </p:nvSpPr>
          <p:spPr>
            <a:xfrm>
              <a:off x="396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74" name="矩形 5245"/>
            <p:cNvSpPr/>
            <p:nvPr/>
          </p:nvSpPr>
          <p:spPr>
            <a:xfrm>
              <a:off x="4405"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75" name="任意多边形 5246"/>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6" name="任意多边形 5247"/>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7" name="任意多边形 5248"/>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8" name="任意多边形 5249"/>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9" name="任意多边形 5250"/>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0" name="任意多边形 5251"/>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1" name="任意多边形 5252"/>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2" name="任意多边形 5253"/>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3" name="任意多边形 5254"/>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4" name="任意多边形 5255"/>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5" name="矩形 5256"/>
            <p:cNvSpPr/>
            <p:nvPr/>
          </p:nvSpPr>
          <p:spPr>
            <a:xfrm>
              <a:off x="4405"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86" name="矩形 5257"/>
            <p:cNvSpPr/>
            <p:nvPr/>
          </p:nvSpPr>
          <p:spPr>
            <a:xfrm>
              <a:off x="485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87" name="任意多边形 5258"/>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8" name="任意多边形 5259"/>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9" name="任意多边形 5260"/>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0" name="任意多边形 5261"/>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1" name="任意多边形 5262"/>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2" name="任意多边形 5263"/>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3" name="任意多边形 5264"/>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4" name="任意多边形 5265"/>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5" name="任意多边形 5266"/>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6" name="任意多边形 5267"/>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7" name="矩形 5268"/>
            <p:cNvSpPr/>
            <p:nvPr/>
          </p:nvSpPr>
          <p:spPr>
            <a:xfrm>
              <a:off x="485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98" name="矩形 5269"/>
            <p:cNvSpPr/>
            <p:nvPr/>
          </p:nvSpPr>
          <p:spPr>
            <a:xfrm>
              <a:off x="530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99" name="任意多边形 5270"/>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0" name="任意多边形 5271"/>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1" name="任意多边形 5272"/>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2" name="任意多边形 5273"/>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3" name="任意多边形 5274"/>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4" name="任意多边形 5275"/>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5" name="任意多边形 5276"/>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6" name="任意多边形 5277"/>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7" name="任意多边形 5278"/>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8" name="任意多边形 5279"/>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9" name="矩形 5280"/>
            <p:cNvSpPr/>
            <p:nvPr/>
          </p:nvSpPr>
          <p:spPr>
            <a:xfrm>
              <a:off x="530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210" name="任意多边形 5281"/>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50000"/>
              </a:schemeClr>
            </a:solidFill>
            <a:ln w="0">
              <a:noFill/>
            </a:ln>
          </p:spPr>
          <p:txBody>
            <a:bodyPr/>
            <a:p>
              <a:endParaRPr lang="zh-CN" altLang="en-US"/>
            </a:p>
          </p:txBody>
        </p:sp>
      </p:grpSp>
      <p:grpSp>
        <p:nvGrpSpPr>
          <p:cNvPr id="2211" name="组合 5287"/>
          <p:cNvGrpSpPr/>
          <p:nvPr/>
        </p:nvGrpSpPr>
        <p:grpSpPr>
          <a:xfrm>
            <a:off x="152400" y="4724400"/>
            <a:ext cx="1685925" cy="1557338"/>
            <a:chOff x="96" y="2784"/>
            <a:chExt cx="1062" cy="981"/>
          </a:xfrm>
        </p:grpSpPr>
        <p:sp>
          <p:nvSpPr>
            <p:cNvPr id="2212" name="任意多边形 528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ln>
          </p:spPr>
          <p:txBody>
            <a:bodyPr/>
            <a:p>
              <a:endParaRPr lang="zh-CN" altLang="en-US"/>
            </a:p>
          </p:txBody>
        </p:sp>
        <p:sp>
          <p:nvSpPr>
            <p:cNvPr id="2213" name="任意多边形 528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ln>
          </p:spPr>
          <p:txBody>
            <a:bodyPr/>
            <a:p>
              <a:endParaRPr lang="zh-CN" altLang="en-US"/>
            </a:p>
          </p:txBody>
        </p:sp>
        <p:sp>
          <p:nvSpPr>
            <p:cNvPr id="2214" name="任意多边形 529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folHlink"/>
            </a:solidFill>
            <a:ln w="0">
              <a:noFill/>
            </a:ln>
          </p:spPr>
          <p:txBody>
            <a:bodyPr/>
            <a:p>
              <a:endParaRPr lang="zh-CN" altLang="en-US"/>
            </a:p>
          </p:txBody>
        </p:sp>
        <p:sp>
          <p:nvSpPr>
            <p:cNvPr id="2215" name="任意多边形 529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ln>
          </p:spPr>
          <p:txBody>
            <a:bodyPr/>
            <a:p>
              <a:endParaRPr lang="zh-CN" altLang="en-US"/>
            </a:p>
          </p:txBody>
        </p:sp>
        <p:sp>
          <p:nvSpPr>
            <p:cNvPr id="2216" name="任意多边形 529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ln>
          </p:spPr>
          <p:txBody>
            <a:bodyPr/>
            <a:p>
              <a:endParaRPr lang="zh-CN" altLang="en-US"/>
            </a:p>
          </p:txBody>
        </p:sp>
        <p:sp>
          <p:nvSpPr>
            <p:cNvPr id="2217" name="任意多边形 529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ln>
          </p:spPr>
          <p:txBody>
            <a:bodyPr/>
            <a:p>
              <a:endParaRPr lang="zh-CN" altLang="en-US"/>
            </a:p>
          </p:txBody>
        </p:sp>
        <p:sp>
          <p:nvSpPr>
            <p:cNvPr id="2218" name="任意多边形 529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folHlink"/>
            </a:solidFill>
            <a:ln w="0">
              <a:noFill/>
            </a:ln>
          </p:spPr>
          <p:txBody>
            <a:bodyPr/>
            <a:p>
              <a:endParaRPr lang="zh-CN" altLang="en-US"/>
            </a:p>
          </p:txBody>
        </p:sp>
        <p:sp>
          <p:nvSpPr>
            <p:cNvPr id="2219" name="任意多边形 529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ln>
          </p:spPr>
          <p:txBody>
            <a:bodyPr/>
            <a:p>
              <a:endParaRPr lang="zh-CN" altLang="en-US"/>
            </a:p>
          </p:txBody>
        </p:sp>
        <p:sp>
          <p:nvSpPr>
            <p:cNvPr id="2220" name="任意多边形 529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ln>
          </p:spPr>
          <p:txBody>
            <a:bodyPr/>
            <a:p>
              <a:endParaRPr lang="zh-CN" altLang="en-US"/>
            </a:p>
          </p:txBody>
        </p:sp>
        <p:sp>
          <p:nvSpPr>
            <p:cNvPr id="2221" name="任意多边形 529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ln>
          </p:spPr>
          <p:txBody>
            <a:bodyPr/>
            <a:p>
              <a:endParaRPr lang="zh-CN" altLang="en-US"/>
            </a:p>
          </p:txBody>
        </p:sp>
        <p:sp>
          <p:nvSpPr>
            <p:cNvPr id="2222" name="任意多边形 529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ln>
          </p:spPr>
          <p:txBody>
            <a:bodyPr/>
            <a:p>
              <a:endParaRPr lang="zh-CN" altLang="en-US"/>
            </a:p>
          </p:txBody>
        </p:sp>
        <p:sp>
          <p:nvSpPr>
            <p:cNvPr id="2223" name="任意多边形 529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ln>
          </p:spPr>
          <p:txBody>
            <a:bodyPr/>
            <a:p>
              <a:endParaRPr lang="zh-CN" altLang="en-US"/>
            </a:p>
          </p:txBody>
        </p:sp>
        <p:sp>
          <p:nvSpPr>
            <p:cNvPr id="2224" name="任意多边形 530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ln>
          </p:spPr>
          <p:txBody>
            <a:bodyPr/>
            <a:p>
              <a:endParaRPr lang="zh-CN" altLang="en-US"/>
            </a:p>
          </p:txBody>
        </p:sp>
      </p:grpSp>
      <p:sp>
        <p:nvSpPr>
          <p:cNvPr id="5283" name="标题 5282"/>
          <p:cNvSpPr>
            <a:spLocks noGrp="1" noRot="1"/>
          </p:cNvSpPr>
          <p:nvPr>
            <p:ph type="ctrTitle"/>
          </p:nvPr>
        </p:nvSpPr>
        <p:spPr>
          <a:xfrm>
            <a:off x="685800" y="2057400"/>
            <a:ext cx="7772400" cy="1143000"/>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5287" name="副标题 5286"/>
          <p:cNvSpPr>
            <a:spLocks noGrp="1" noRot="1"/>
          </p:cNvSpPr>
          <p:nvPr>
            <p:ph type="subTitle" idx="1"/>
          </p:nvPr>
        </p:nvSpPr>
        <p:spPr>
          <a:xfrm>
            <a:off x="1371600" y="3505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5284" name="日期占位符 5283"/>
          <p:cNvSpPr>
            <a:spLocks noGrp="1"/>
          </p:cNvSpPr>
          <p:nvPr>
            <p:ph type="dt" sz="half" idx="2"/>
          </p:nvPr>
        </p:nvSpPr>
        <p:spPr>
          <a:xfrm>
            <a:off x="301625" y="6248400"/>
            <a:ext cx="2289175" cy="476250"/>
          </a:xfrm>
          <a:prstGeom prst="rect">
            <a:avLst/>
          </a:prstGeom>
          <a:noFill/>
          <a:ln w="9525">
            <a:noFill/>
          </a:ln>
        </p:spPr>
        <p:txBody>
          <a:bodyPr anchor="t"/>
          <a:lstStyle>
            <a:lvl1pPr>
              <a:defRPr sz="1400"/>
            </a:lvl1pPr>
          </a:lstStyle>
          <a:p>
            <a:pPr fontAlgn="base"/>
            <a:endParaRPr lang="zh-CN" altLang="en-US" strike="noStrike" noProof="1" dirty="0">
              <a:latin typeface="Arial" panose="020B0604020202020204" pitchFamily="34" charset="0"/>
            </a:endParaRPr>
          </a:p>
        </p:txBody>
      </p:sp>
      <p:sp>
        <p:nvSpPr>
          <p:cNvPr id="5285" name="页脚占位符 5284"/>
          <p:cNvSpPr>
            <a:spLocks noGrp="1"/>
          </p:cNvSpPr>
          <p:nvPr>
            <p:ph type="ftr" sz="quarter" idx="3"/>
          </p:nvPr>
        </p:nvSpPr>
        <p:spPr>
          <a:xfrm>
            <a:off x="3124200" y="6248400"/>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Arial" panose="020B0604020202020204" pitchFamily="34" charset="0"/>
            </a:endParaRPr>
          </a:p>
        </p:txBody>
      </p:sp>
      <p:sp>
        <p:nvSpPr>
          <p:cNvPr id="5286" name="灯片编号占位符 5285"/>
          <p:cNvSpPr>
            <a:spLocks noGrp="1"/>
          </p:cNvSpPr>
          <p:nvPr>
            <p:ph type="sldNum" sz="quarter" idx="4"/>
          </p:nvPr>
        </p:nvSpPr>
        <p:spPr>
          <a:xfrm>
            <a:off x="6553200" y="6248400"/>
            <a:ext cx="2289175"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8" cy="5870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8450" y="228600"/>
            <a:ext cx="6281784" cy="5870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任意多边形 5121"/>
          <p:cNvSpPr/>
          <p:nvPr/>
        </p:nvSpPr>
        <p:spPr>
          <a:xfrm>
            <a:off x="4760913" y="20638"/>
            <a:ext cx="4438650" cy="4038600"/>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a:p>
        </p:txBody>
      </p:sp>
      <p:grpSp>
        <p:nvGrpSpPr>
          <p:cNvPr id="2051" name="组合 5122"/>
          <p:cNvGrpSpPr/>
          <p:nvPr/>
        </p:nvGrpSpPr>
        <p:grpSpPr>
          <a:xfrm>
            <a:off x="4572000" y="28575"/>
            <a:ext cx="4756150" cy="4338638"/>
            <a:chOff x="2918" y="18"/>
            <a:chExt cx="2958" cy="2699"/>
          </a:xfrm>
        </p:grpSpPr>
        <p:sp>
          <p:nvSpPr>
            <p:cNvPr id="2052" name="任意多边形 5123"/>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a:p>
          </p:txBody>
        </p:sp>
        <p:sp>
          <p:nvSpPr>
            <p:cNvPr id="2053" name="任意多边形 5124"/>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a:p>
          </p:txBody>
        </p:sp>
        <p:sp>
          <p:nvSpPr>
            <p:cNvPr id="2054" name="任意多边形 5125"/>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a:p>
          </p:txBody>
        </p:sp>
        <p:sp>
          <p:nvSpPr>
            <p:cNvPr id="2055" name="任意多边形 5126"/>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a:p>
          </p:txBody>
        </p:sp>
        <p:sp>
          <p:nvSpPr>
            <p:cNvPr id="2056" name="任意多边形 5127"/>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a:p>
          </p:txBody>
        </p:sp>
        <p:sp>
          <p:nvSpPr>
            <p:cNvPr id="2057" name="任意多边形 5128"/>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a:p>
          </p:txBody>
        </p:sp>
        <p:sp>
          <p:nvSpPr>
            <p:cNvPr id="2058" name="任意多边形 5129"/>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a:p>
          </p:txBody>
        </p:sp>
        <p:sp>
          <p:nvSpPr>
            <p:cNvPr id="2059" name="任意多边形 5130"/>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a:p>
          </p:txBody>
        </p:sp>
        <p:sp>
          <p:nvSpPr>
            <p:cNvPr id="2060" name="任意多边形 5131"/>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a:p>
          </p:txBody>
        </p:sp>
        <p:sp>
          <p:nvSpPr>
            <p:cNvPr id="2061" name="任意多边形 5132"/>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a:p>
          </p:txBody>
        </p:sp>
        <p:sp>
          <p:nvSpPr>
            <p:cNvPr id="2062" name="任意多边形 5133"/>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a:p>
          </p:txBody>
        </p:sp>
        <p:sp>
          <p:nvSpPr>
            <p:cNvPr id="2063" name="任意多边形 5134"/>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a:p>
          </p:txBody>
        </p:sp>
        <p:sp>
          <p:nvSpPr>
            <p:cNvPr id="2064" name="任意多边形 5135"/>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a:p>
          </p:txBody>
        </p:sp>
      </p:grpSp>
      <p:grpSp>
        <p:nvGrpSpPr>
          <p:cNvPr id="2065" name="组合 5136"/>
          <p:cNvGrpSpPr/>
          <p:nvPr/>
        </p:nvGrpSpPr>
        <p:grpSpPr>
          <a:xfrm>
            <a:off x="554038" y="36513"/>
            <a:ext cx="7891462" cy="6821487"/>
            <a:chOff x="349" y="23"/>
            <a:chExt cx="4971" cy="4297"/>
          </a:xfrm>
        </p:grpSpPr>
        <p:sp>
          <p:nvSpPr>
            <p:cNvPr id="2066" name="矩形 5137"/>
            <p:cNvSpPr/>
            <p:nvPr/>
          </p:nvSpPr>
          <p:spPr>
            <a:xfrm>
              <a:off x="384"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67" name="任意多边形 5138"/>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68" name="任意多边形 5139"/>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69" name="任意多边形 5140"/>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0" name="任意多边形 5141"/>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1" name="任意多边形 5142"/>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2" name="任意多边形 5143"/>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3" name="任意多边形 5144"/>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4" name="任意多边形 5145"/>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5" name="任意多边形 5146"/>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6" name="任意多边形 5147"/>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77" name="矩形 5148"/>
            <p:cNvSpPr/>
            <p:nvPr/>
          </p:nvSpPr>
          <p:spPr>
            <a:xfrm>
              <a:off x="384"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78" name="矩形 5149"/>
            <p:cNvSpPr/>
            <p:nvPr/>
          </p:nvSpPr>
          <p:spPr>
            <a:xfrm>
              <a:off x="829"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79" name="任意多边形 5150"/>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0" name="任意多边形 5151"/>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1" name="任意多边形 5152"/>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2" name="任意多边形 5153"/>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3" name="任意多边形 5154"/>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4" name="任意多边形 5155"/>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5" name="任意多边形 5156"/>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6" name="任意多边形 5157"/>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7" name="任意多边形 5158"/>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8" name="任意多边形 5159"/>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89" name="矩形 5160"/>
            <p:cNvSpPr/>
            <p:nvPr/>
          </p:nvSpPr>
          <p:spPr>
            <a:xfrm>
              <a:off x="829"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90" name="矩形 5161"/>
            <p:cNvSpPr/>
            <p:nvPr/>
          </p:nvSpPr>
          <p:spPr>
            <a:xfrm>
              <a:off x="1279"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091" name="任意多边形 5162"/>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2" name="任意多边形 5163"/>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3" name="任意多边形 5164"/>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4" name="任意多边形 5165"/>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5" name="任意多边形 5166"/>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6" name="任意多边形 5167"/>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7" name="任意多边形 5168"/>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8" name="任意多边形 5169"/>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099" name="任意多边形 5170"/>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0" name="任意多边形 5171"/>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1" name="矩形 5172"/>
            <p:cNvSpPr/>
            <p:nvPr/>
          </p:nvSpPr>
          <p:spPr>
            <a:xfrm>
              <a:off x="1279"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02" name="矩形 5173"/>
            <p:cNvSpPr/>
            <p:nvPr/>
          </p:nvSpPr>
          <p:spPr>
            <a:xfrm>
              <a:off x="1724"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03" name="任意多边形 5174"/>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4" name="任意多边形 5175"/>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5" name="任意多边形 5176"/>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6" name="任意多边形 5177"/>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7" name="任意多边形 5178"/>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8" name="任意多边形 5179"/>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09" name="任意多边形 5180"/>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0" name="任意多边形 5181"/>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1" name="任意多边形 5182"/>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2" name="任意多边形 5183"/>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3" name="矩形 5184"/>
            <p:cNvSpPr/>
            <p:nvPr/>
          </p:nvSpPr>
          <p:spPr>
            <a:xfrm>
              <a:off x="1724"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14" name="矩形 5185"/>
            <p:cNvSpPr/>
            <p:nvPr/>
          </p:nvSpPr>
          <p:spPr>
            <a:xfrm>
              <a:off x="2169" y="23"/>
              <a:ext cx="21"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15" name="任意多边形 5186"/>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6" name="任意多边形 5187"/>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7" name="任意多边形 5188"/>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8" name="任意多边形 5189"/>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19" name="任意多边形 5190"/>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0" name="任意多边形 5191"/>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1" name="任意多边形 5192"/>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2" name="任意多边形 5193"/>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3" name="任意多边形 5194"/>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4" name="任意多边形 5195"/>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5" name="矩形 5196"/>
            <p:cNvSpPr/>
            <p:nvPr/>
          </p:nvSpPr>
          <p:spPr>
            <a:xfrm>
              <a:off x="2169" y="4269"/>
              <a:ext cx="21"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26" name="矩形 5197"/>
            <p:cNvSpPr/>
            <p:nvPr/>
          </p:nvSpPr>
          <p:spPr>
            <a:xfrm>
              <a:off x="262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27" name="任意多边形 5198"/>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8" name="任意多边形 5199"/>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29" name="任意多边形 5200"/>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0" name="任意多边形 5201"/>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1" name="任意多边形 5202"/>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2" name="任意多边形 5203"/>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3" name="任意多边形 5204"/>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4" name="任意多边形 5205"/>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5" name="任意多边形 5206"/>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6" name="任意多边形 5207"/>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37" name="矩形 5208"/>
            <p:cNvSpPr/>
            <p:nvPr/>
          </p:nvSpPr>
          <p:spPr>
            <a:xfrm>
              <a:off x="262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38" name="矩形 5209"/>
            <p:cNvSpPr/>
            <p:nvPr/>
          </p:nvSpPr>
          <p:spPr>
            <a:xfrm>
              <a:off x="3065"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39" name="任意多边形 5210"/>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0" name="任意多边形 5211"/>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1" name="任意多边形 5212"/>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2" name="任意多边形 5213"/>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3" name="任意多边形 5214"/>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4" name="任意多边形 5215"/>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5" name="任意多边形 5216"/>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6" name="任意多边形 5217"/>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7" name="任意多边形 5218"/>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8" name="任意多边形 5219"/>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49" name="矩形 5220"/>
            <p:cNvSpPr/>
            <p:nvPr/>
          </p:nvSpPr>
          <p:spPr>
            <a:xfrm>
              <a:off x="3065"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50" name="矩形 5221"/>
            <p:cNvSpPr/>
            <p:nvPr/>
          </p:nvSpPr>
          <p:spPr>
            <a:xfrm>
              <a:off x="351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51" name="任意多边形 5222"/>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2" name="任意多边形 5223"/>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3" name="任意多边形 5224"/>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4" name="任意多边形 5225"/>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5" name="任意多边形 5226"/>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6" name="任意多边形 5227"/>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7" name="任意多边形 5228"/>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8" name="任意多边形 5229"/>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59" name="任意多边形 5230"/>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0" name="任意多边形 5231"/>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1" name="矩形 5232"/>
            <p:cNvSpPr/>
            <p:nvPr/>
          </p:nvSpPr>
          <p:spPr>
            <a:xfrm>
              <a:off x="351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62" name="矩形 5233"/>
            <p:cNvSpPr/>
            <p:nvPr/>
          </p:nvSpPr>
          <p:spPr>
            <a:xfrm>
              <a:off x="396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63" name="任意多边形 5234"/>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4" name="任意多边形 5235"/>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5" name="任意多边形 5236"/>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6" name="任意多边形 5237"/>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7" name="任意多边形 5238"/>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8" name="任意多边形 5239"/>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69" name="任意多边形 5240"/>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0" name="任意多边形 5241"/>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1" name="任意多边形 5242"/>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2" name="任意多边形 5243"/>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3" name="矩形 5244"/>
            <p:cNvSpPr/>
            <p:nvPr/>
          </p:nvSpPr>
          <p:spPr>
            <a:xfrm>
              <a:off x="396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74" name="矩形 5245"/>
            <p:cNvSpPr/>
            <p:nvPr/>
          </p:nvSpPr>
          <p:spPr>
            <a:xfrm>
              <a:off x="4405"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75" name="任意多边形 5246"/>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6" name="任意多边形 5247"/>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7" name="任意多边形 5248"/>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8" name="任意多边形 5249"/>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79" name="任意多边形 5250"/>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0" name="任意多边形 5251"/>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1" name="任意多边形 5252"/>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2" name="任意多边形 5253"/>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3" name="任意多边形 5254"/>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4" name="任意多边形 5255"/>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5" name="矩形 5256"/>
            <p:cNvSpPr/>
            <p:nvPr/>
          </p:nvSpPr>
          <p:spPr>
            <a:xfrm>
              <a:off x="4405"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86" name="矩形 5257"/>
            <p:cNvSpPr/>
            <p:nvPr/>
          </p:nvSpPr>
          <p:spPr>
            <a:xfrm>
              <a:off x="485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87" name="任意多边形 5258"/>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8" name="任意多边形 5259"/>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89" name="任意多边形 5260"/>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0" name="任意多边形 5261"/>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1" name="任意多边形 5262"/>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2" name="任意多边形 5263"/>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3" name="任意多边形 5264"/>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4" name="任意多边形 5265"/>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5" name="任意多边形 5266"/>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6" name="任意多边形 5267"/>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197" name="矩形 5268"/>
            <p:cNvSpPr/>
            <p:nvPr/>
          </p:nvSpPr>
          <p:spPr>
            <a:xfrm>
              <a:off x="485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98" name="矩形 5269"/>
            <p:cNvSpPr/>
            <p:nvPr/>
          </p:nvSpPr>
          <p:spPr>
            <a:xfrm>
              <a:off x="5300" y="23"/>
              <a:ext cx="20" cy="10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199" name="任意多边形 5270"/>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0" name="任意多边形 5271"/>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1" name="任意多边形 5272"/>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2" name="任意多边形 5273"/>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3" name="任意多边形 5274"/>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4" name="任意多边形 5275"/>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5" name="任意多边形 5276"/>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6" name="任意多边形 5277"/>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7" name="任意多边形 5278"/>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8" name="任意多边形 5279"/>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p>
              <a:endParaRPr lang="zh-CN" altLang="en-US"/>
            </a:p>
          </p:txBody>
        </p:sp>
        <p:sp>
          <p:nvSpPr>
            <p:cNvPr id="2209" name="矩形 5280"/>
            <p:cNvSpPr/>
            <p:nvPr/>
          </p:nvSpPr>
          <p:spPr>
            <a:xfrm>
              <a:off x="5300" y="4269"/>
              <a:ext cx="20" cy="51"/>
            </a:xfrm>
            <a:prstGeom prst="rect">
              <a:avLst/>
            </a:prstGeom>
            <a:solidFill>
              <a:schemeClr val="bg2">
                <a:alpha val="50000"/>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2210" name="任意多边形 5281"/>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50000"/>
              </a:schemeClr>
            </a:solidFill>
            <a:ln w="0">
              <a:noFill/>
            </a:ln>
          </p:spPr>
          <p:txBody>
            <a:bodyPr/>
            <a:p>
              <a:endParaRPr lang="zh-CN" altLang="en-US"/>
            </a:p>
          </p:txBody>
        </p:sp>
      </p:grpSp>
      <p:grpSp>
        <p:nvGrpSpPr>
          <p:cNvPr id="2211" name="组合 5287"/>
          <p:cNvGrpSpPr/>
          <p:nvPr/>
        </p:nvGrpSpPr>
        <p:grpSpPr>
          <a:xfrm>
            <a:off x="152400" y="4724400"/>
            <a:ext cx="1685925" cy="1557338"/>
            <a:chOff x="96" y="2784"/>
            <a:chExt cx="1062" cy="981"/>
          </a:xfrm>
        </p:grpSpPr>
        <p:sp>
          <p:nvSpPr>
            <p:cNvPr id="2212" name="任意多边形 528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ln>
          </p:spPr>
          <p:txBody>
            <a:bodyPr/>
            <a:p>
              <a:endParaRPr lang="zh-CN" altLang="en-US"/>
            </a:p>
          </p:txBody>
        </p:sp>
        <p:sp>
          <p:nvSpPr>
            <p:cNvPr id="2213" name="任意多边形 528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ln>
          </p:spPr>
          <p:txBody>
            <a:bodyPr/>
            <a:p>
              <a:endParaRPr lang="zh-CN" altLang="en-US"/>
            </a:p>
          </p:txBody>
        </p:sp>
        <p:sp>
          <p:nvSpPr>
            <p:cNvPr id="2214" name="任意多边形 529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folHlink"/>
            </a:solidFill>
            <a:ln w="0">
              <a:noFill/>
            </a:ln>
          </p:spPr>
          <p:txBody>
            <a:bodyPr/>
            <a:p>
              <a:endParaRPr lang="zh-CN" altLang="en-US"/>
            </a:p>
          </p:txBody>
        </p:sp>
        <p:sp>
          <p:nvSpPr>
            <p:cNvPr id="2215" name="任意多边形 529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ln>
          </p:spPr>
          <p:txBody>
            <a:bodyPr/>
            <a:p>
              <a:endParaRPr lang="zh-CN" altLang="en-US"/>
            </a:p>
          </p:txBody>
        </p:sp>
        <p:sp>
          <p:nvSpPr>
            <p:cNvPr id="2216" name="任意多边形 529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ln>
          </p:spPr>
          <p:txBody>
            <a:bodyPr/>
            <a:p>
              <a:endParaRPr lang="zh-CN" altLang="en-US"/>
            </a:p>
          </p:txBody>
        </p:sp>
        <p:sp>
          <p:nvSpPr>
            <p:cNvPr id="2217" name="任意多边形 529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ln>
          </p:spPr>
          <p:txBody>
            <a:bodyPr/>
            <a:p>
              <a:endParaRPr lang="zh-CN" altLang="en-US"/>
            </a:p>
          </p:txBody>
        </p:sp>
        <p:sp>
          <p:nvSpPr>
            <p:cNvPr id="2218" name="任意多边形 529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folHlink"/>
            </a:solidFill>
            <a:ln w="0">
              <a:noFill/>
            </a:ln>
          </p:spPr>
          <p:txBody>
            <a:bodyPr/>
            <a:p>
              <a:endParaRPr lang="zh-CN" altLang="en-US"/>
            </a:p>
          </p:txBody>
        </p:sp>
        <p:sp>
          <p:nvSpPr>
            <p:cNvPr id="2219" name="任意多边形 529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ln>
          </p:spPr>
          <p:txBody>
            <a:bodyPr/>
            <a:p>
              <a:endParaRPr lang="zh-CN" altLang="en-US"/>
            </a:p>
          </p:txBody>
        </p:sp>
        <p:sp>
          <p:nvSpPr>
            <p:cNvPr id="2220" name="任意多边形 529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ln>
          </p:spPr>
          <p:txBody>
            <a:bodyPr/>
            <a:p>
              <a:endParaRPr lang="zh-CN" altLang="en-US"/>
            </a:p>
          </p:txBody>
        </p:sp>
        <p:sp>
          <p:nvSpPr>
            <p:cNvPr id="2221" name="任意多边形 529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ln>
          </p:spPr>
          <p:txBody>
            <a:bodyPr/>
            <a:p>
              <a:endParaRPr lang="zh-CN" altLang="en-US"/>
            </a:p>
          </p:txBody>
        </p:sp>
        <p:sp>
          <p:nvSpPr>
            <p:cNvPr id="2222" name="任意多边形 529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ln>
          </p:spPr>
          <p:txBody>
            <a:bodyPr/>
            <a:p>
              <a:endParaRPr lang="zh-CN" altLang="en-US"/>
            </a:p>
          </p:txBody>
        </p:sp>
        <p:sp>
          <p:nvSpPr>
            <p:cNvPr id="2223" name="任意多边形 529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ln>
          </p:spPr>
          <p:txBody>
            <a:bodyPr/>
            <a:p>
              <a:endParaRPr lang="zh-CN" altLang="en-US"/>
            </a:p>
          </p:txBody>
        </p:sp>
        <p:sp>
          <p:nvSpPr>
            <p:cNvPr id="2224" name="任意多边形 530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ln>
          </p:spPr>
          <p:txBody>
            <a:bodyPr/>
            <a:p>
              <a:endParaRPr lang="zh-CN" altLang="en-US"/>
            </a:p>
          </p:txBody>
        </p:sp>
      </p:grpSp>
      <p:sp>
        <p:nvSpPr>
          <p:cNvPr id="5283" name="标题 5282"/>
          <p:cNvSpPr>
            <a:spLocks noGrp="1" noRot="1"/>
          </p:cNvSpPr>
          <p:nvPr>
            <p:ph type="ctrTitle"/>
          </p:nvPr>
        </p:nvSpPr>
        <p:spPr>
          <a:xfrm>
            <a:off x="685800" y="2057400"/>
            <a:ext cx="7772400" cy="1143000"/>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5287" name="副标题 5286"/>
          <p:cNvSpPr>
            <a:spLocks noGrp="1" noRot="1"/>
          </p:cNvSpPr>
          <p:nvPr>
            <p:ph type="subTitle" idx="1"/>
          </p:nvPr>
        </p:nvSpPr>
        <p:spPr>
          <a:xfrm>
            <a:off x="1371600" y="3505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5284" name="日期占位符 5283"/>
          <p:cNvSpPr>
            <a:spLocks noGrp="1"/>
          </p:cNvSpPr>
          <p:nvPr>
            <p:ph type="dt" sz="half" idx="2"/>
          </p:nvPr>
        </p:nvSpPr>
        <p:spPr>
          <a:xfrm>
            <a:off x="301625" y="6248400"/>
            <a:ext cx="2289175" cy="476250"/>
          </a:xfrm>
          <a:prstGeom prst="rect">
            <a:avLst/>
          </a:prstGeom>
          <a:noFill/>
          <a:ln w="9525">
            <a:noFill/>
          </a:ln>
        </p:spPr>
        <p:txBody>
          <a:bodyPr anchor="t"/>
          <a:lstStyle>
            <a:lvl1pPr>
              <a:defRPr sz="1400"/>
            </a:lvl1pPr>
          </a:lstStyle>
          <a:p>
            <a:pPr fontAlgn="base"/>
            <a:endParaRPr lang="zh-CN" altLang="en-US" strike="noStrike" noProof="1" dirty="0">
              <a:latin typeface="Arial" panose="020B0604020202020204" pitchFamily="34" charset="0"/>
            </a:endParaRPr>
          </a:p>
        </p:txBody>
      </p:sp>
      <p:sp>
        <p:nvSpPr>
          <p:cNvPr id="5285" name="页脚占位符 5284"/>
          <p:cNvSpPr>
            <a:spLocks noGrp="1"/>
          </p:cNvSpPr>
          <p:nvPr>
            <p:ph type="ftr" sz="quarter" idx="3"/>
          </p:nvPr>
        </p:nvSpPr>
        <p:spPr>
          <a:xfrm>
            <a:off x="3124200" y="6248400"/>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Arial" panose="020B0604020202020204" pitchFamily="34" charset="0"/>
            </a:endParaRPr>
          </a:p>
        </p:txBody>
      </p:sp>
      <p:sp>
        <p:nvSpPr>
          <p:cNvPr id="5286" name="灯片编号占位符 5285"/>
          <p:cNvSpPr>
            <a:spLocks noGrp="1"/>
          </p:cNvSpPr>
          <p:nvPr>
            <p:ph type="sldNum" sz="quarter" idx="4"/>
          </p:nvPr>
        </p:nvSpPr>
        <p:spPr>
          <a:xfrm>
            <a:off x="6553200" y="6248400"/>
            <a:ext cx="2289175"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3995166" cy="4498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67834" y="1600200"/>
            <a:ext cx="3995166" cy="4498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8" cy="5870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8450" y="228600"/>
            <a:ext cx="6281784" cy="5870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3995166" cy="4498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67834" y="1600200"/>
            <a:ext cx="3995166" cy="4498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4097"/>
          <p:cNvGrpSpPr/>
          <p:nvPr/>
        </p:nvGrpSpPr>
        <p:grpSpPr>
          <a:xfrm>
            <a:off x="566738" y="0"/>
            <a:ext cx="7891462" cy="6821488"/>
            <a:chOff x="349" y="23"/>
            <a:chExt cx="4971" cy="4297"/>
          </a:xfrm>
        </p:grpSpPr>
        <p:sp>
          <p:nvSpPr>
            <p:cNvPr id="1027" name="矩形 4098"/>
            <p:cNvSpPr/>
            <p:nvPr/>
          </p:nvSpPr>
          <p:spPr>
            <a:xfrm>
              <a:off x="384"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28" name="任意多边形 4099"/>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29" name="任意多边形 4100"/>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0" name="任意多边形 4101"/>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1" name="任意多边形 4102"/>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2" name="任意多边形 4103"/>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3" name="任意多边形 4104"/>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4" name="任意多边形 4105"/>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5" name="任意多边形 4106"/>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6" name="任意多边形 4107"/>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7" name="任意多边形 4108"/>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8" name="矩形 4109"/>
            <p:cNvSpPr/>
            <p:nvPr/>
          </p:nvSpPr>
          <p:spPr>
            <a:xfrm>
              <a:off x="384"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39" name="矩形 4110"/>
            <p:cNvSpPr/>
            <p:nvPr/>
          </p:nvSpPr>
          <p:spPr>
            <a:xfrm>
              <a:off x="829"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40" name="任意多边形 4111"/>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1" name="任意多边形 4112"/>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2" name="任意多边形 4113"/>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3" name="任意多边形 4114"/>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4" name="任意多边形 4115"/>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5" name="任意多边形 4116"/>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6" name="任意多边形 4117"/>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7" name="任意多边形 4118"/>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8" name="任意多边形 4119"/>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9" name="任意多边形 4120"/>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0" name="矩形 4121"/>
            <p:cNvSpPr/>
            <p:nvPr/>
          </p:nvSpPr>
          <p:spPr>
            <a:xfrm>
              <a:off x="829"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51" name="矩形 4122"/>
            <p:cNvSpPr/>
            <p:nvPr/>
          </p:nvSpPr>
          <p:spPr>
            <a:xfrm>
              <a:off x="1279"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52" name="任意多边形 4123"/>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3" name="任意多边形 4124"/>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4" name="任意多边形 4125"/>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5" name="任意多边形 4126"/>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6" name="任意多边形 4127"/>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7" name="任意多边形 4128"/>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8" name="任意多边形 4129"/>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9" name="任意多边形 4130"/>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0" name="任意多边形 4131"/>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1" name="任意多边形 4132"/>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2" name="矩形 4133"/>
            <p:cNvSpPr/>
            <p:nvPr/>
          </p:nvSpPr>
          <p:spPr>
            <a:xfrm>
              <a:off x="1279"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63" name="矩形 4134"/>
            <p:cNvSpPr/>
            <p:nvPr/>
          </p:nvSpPr>
          <p:spPr>
            <a:xfrm>
              <a:off x="1724"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64" name="任意多边形 4135"/>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5" name="任意多边形 4136"/>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6" name="任意多边形 4137"/>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7" name="任意多边形 4138"/>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8" name="任意多边形 4139"/>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9" name="任意多边形 4140"/>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0" name="任意多边形 4141"/>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1" name="任意多边形 4142"/>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2" name="任意多边形 4143"/>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3" name="任意多边形 4144"/>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4" name="矩形 4145"/>
            <p:cNvSpPr/>
            <p:nvPr/>
          </p:nvSpPr>
          <p:spPr>
            <a:xfrm>
              <a:off x="1724"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75" name="矩形 4146"/>
            <p:cNvSpPr/>
            <p:nvPr/>
          </p:nvSpPr>
          <p:spPr>
            <a:xfrm>
              <a:off x="2169"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76" name="任意多边形 4147"/>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7" name="任意多边形 4148"/>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8" name="任意多边形 4149"/>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9" name="任意多边形 4150"/>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0" name="任意多边形 4151"/>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1" name="任意多边形 4152"/>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2" name="任意多边形 4153"/>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3" name="任意多边形 4154"/>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4" name="任意多边形 4155"/>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5" name="任意多边形 4156"/>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6" name="矩形 4157"/>
            <p:cNvSpPr/>
            <p:nvPr/>
          </p:nvSpPr>
          <p:spPr>
            <a:xfrm>
              <a:off x="2169"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87" name="矩形 4158"/>
            <p:cNvSpPr/>
            <p:nvPr/>
          </p:nvSpPr>
          <p:spPr>
            <a:xfrm>
              <a:off x="262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88" name="任意多边形 4159"/>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9" name="任意多边形 4160"/>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0" name="任意多边形 4161"/>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1" name="任意多边形 4162"/>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2" name="任意多边形 4163"/>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3" name="任意多边形 4164"/>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4" name="任意多边形 4165"/>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5" name="任意多边形 4166"/>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6" name="任意多边形 4167"/>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7" name="任意多边形 4168"/>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8" name="矩形 4169"/>
            <p:cNvSpPr/>
            <p:nvPr/>
          </p:nvSpPr>
          <p:spPr>
            <a:xfrm>
              <a:off x="262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99" name="矩形 4170"/>
            <p:cNvSpPr/>
            <p:nvPr/>
          </p:nvSpPr>
          <p:spPr>
            <a:xfrm>
              <a:off x="3065"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00" name="任意多边形 4171"/>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1" name="任意多边形 4172"/>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2" name="任意多边形 4173"/>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3" name="任意多边形 4174"/>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4" name="任意多边形 4175"/>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5" name="任意多边形 4176"/>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6" name="任意多边形 4177"/>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7" name="任意多边形 4178"/>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8" name="任意多边形 4179"/>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9" name="任意多边形 4180"/>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0" name="矩形 4181"/>
            <p:cNvSpPr/>
            <p:nvPr/>
          </p:nvSpPr>
          <p:spPr>
            <a:xfrm>
              <a:off x="3065"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11" name="矩形 4182"/>
            <p:cNvSpPr/>
            <p:nvPr/>
          </p:nvSpPr>
          <p:spPr>
            <a:xfrm>
              <a:off x="351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12" name="任意多边形 4183"/>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3" name="任意多边形 4184"/>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4" name="任意多边形 4185"/>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5" name="任意多边形 4186"/>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6" name="任意多边形 4187"/>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7" name="任意多边形 4188"/>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8" name="任意多边形 4189"/>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9" name="任意多边形 4190"/>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0" name="任意多边形 4191"/>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1" name="任意多边形 4192"/>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2" name="矩形 4193"/>
            <p:cNvSpPr/>
            <p:nvPr/>
          </p:nvSpPr>
          <p:spPr>
            <a:xfrm>
              <a:off x="351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3" name="矩形 4194"/>
            <p:cNvSpPr/>
            <p:nvPr/>
          </p:nvSpPr>
          <p:spPr>
            <a:xfrm>
              <a:off x="396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4" name="任意多边形 4195"/>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5" name="任意多边形 4196"/>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6" name="任意多边形 4197"/>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7" name="任意多边形 4198"/>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8" name="任意多边形 4199"/>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9" name="任意多边形 4200"/>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0" name="任意多边形 4201"/>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1" name="任意多边形 4202"/>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2" name="任意多边形 4203"/>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3" name="任意多边形 4204"/>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4" name="矩形 4205"/>
            <p:cNvSpPr/>
            <p:nvPr/>
          </p:nvSpPr>
          <p:spPr>
            <a:xfrm>
              <a:off x="396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5" name="矩形 4206"/>
            <p:cNvSpPr/>
            <p:nvPr/>
          </p:nvSpPr>
          <p:spPr>
            <a:xfrm>
              <a:off x="4405"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6" name="任意多边形 4207"/>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7" name="任意多边形 4208"/>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8" name="任意多边形 4209"/>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9" name="任意多边形 4210"/>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0" name="任意多边形 4211"/>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1" name="任意多边形 4212"/>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2" name="任意多边形 4213"/>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3" name="任意多边形 4214"/>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4" name="任意多边形 4215"/>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5" name="任意多边形 4216"/>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6" name="矩形 4217"/>
            <p:cNvSpPr/>
            <p:nvPr/>
          </p:nvSpPr>
          <p:spPr>
            <a:xfrm>
              <a:off x="4405"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47" name="矩形 4218"/>
            <p:cNvSpPr/>
            <p:nvPr/>
          </p:nvSpPr>
          <p:spPr>
            <a:xfrm>
              <a:off x="485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48" name="任意多边形 4219"/>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9" name="任意多边形 4220"/>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0" name="任意多边形 4221"/>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1" name="任意多边形 4222"/>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2" name="任意多边形 4223"/>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3" name="任意多边形 4224"/>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4" name="任意多边形 4225"/>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5" name="任意多边形 4226"/>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6" name="任意多边形 4227"/>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7" name="任意多边形 4228"/>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8" name="矩形 4229"/>
            <p:cNvSpPr/>
            <p:nvPr/>
          </p:nvSpPr>
          <p:spPr>
            <a:xfrm>
              <a:off x="485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59" name="矩形 4230"/>
            <p:cNvSpPr/>
            <p:nvPr/>
          </p:nvSpPr>
          <p:spPr>
            <a:xfrm>
              <a:off x="530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60" name="任意多边形 4231"/>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1" name="任意多边形 4232"/>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2" name="任意多边形 4233"/>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3" name="任意多边形 4234"/>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4" name="任意多边形 4235"/>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5" name="任意多边形 4236"/>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6" name="任意多边形 4237"/>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7" name="任意多边形 4238"/>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8" name="任意多边形 4239"/>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9" name="任意多边形 4240"/>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70" name="矩形 4241"/>
            <p:cNvSpPr/>
            <p:nvPr/>
          </p:nvSpPr>
          <p:spPr>
            <a:xfrm>
              <a:off x="530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71" name="任意多边形 4242"/>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60001"/>
              </a:schemeClr>
            </a:solidFill>
            <a:ln w="0">
              <a:noFill/>
            </a:ln>
          </p:spPr>
          <p:txBody>
            <a:bodyPr/>
            <a:p>
              <a:endParaRPr lang="zh-CN" altLang="en-US"/>
            </a:p>
          </p:txBody>
        </p:sp>
      </p:grpSp>
      <p:grpSp>
        <p:nvGrpSpPr>
          <p:cNvPr id="1172" name="组合 4243"/>
          <p:cNvGrpSpPr/>
          <p:nvPr/>
        </p:nvGrpSpPr>
        <p:grpSpPr>
          <a:xfrm>
            <a:off x="1066800" y="3444875"/>
            <a:ext cx="533400" cy="492125"/>
            <a:chOff x="96" y="2784"/>
            <a:chExt cx="1062" cy="981"/>
          </a:xfrm>
        </p:grpSpPr>
        <p:sp>
          <p:nvSpPr>
            <p:cNvPr id="1173" name="任意多边形 424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174" name="任意多边形 424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175" name="任意多边形 424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176" name="任意多边形 424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177" name="任意多边形 424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178" name="任意多边形 424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179" name="任意多边形 425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180" name="任意多边形 425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181" name="任意多边形 425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182" name="任意多边形 425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183" name="任意多边形 425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184" name="任意多边形 425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185" name="任意多边形 425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186" name="组合 4257"/>
          <p:cNvGrpSpPr/>
          <p:nvPr/>
        </p:nvGrpSpPr>
        <p:grpSpPr>
          <a:xfrm>
            <a:off x="1066800" y="4552950"/>
            <a:ext cx="533400" cy="492125"/>
            <a:chOff x="96" y="2784"/>
            <a:chExt cx="1062" cy="981"/>
          </a:xfrm>
        </p:grpSpPr>
        <p:sp>
          <p:nvSpPr>
            <p:cNvPr id="1187" name="任意多边形 425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188" name="任意多边形 425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189" name="任意多边形 426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190" name="任意多边形 426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191" name="任意多边形 426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192" name="任意多边形 426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193" name="任意多边形 426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194" name="任意多边形 426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195" name="任意多边形 426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196" name="任意多边形 426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197" name="任意多边形 426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198" name="任意多边形 426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199" name="任意多边形 427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00" name="组合 4271"/>
          <p:cNvGrpSpPr/>
          <p:nvPr/>
        </p:nvGrpSpPr>
        <p:grpSpPr>
          <a:xfrm>
            <a:off x="1066800" y="5562600"/>
            <a:ext cx="533400" cy="492125"/>
            <a:chOff x="96" y="2784"/>
            <a:chExt cx="1062" cy="981"/>
          </a:xfrm>
        </p:grpSpPr>
        <p:sp>
          <p:nvSpPr>
            <p:cNvPr id="1201" name="任意多边形 4272"/>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202" name="任意多边形 4273"/>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203" name="任意多边形 4274"/>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204" name="任意多边形 4275"/>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205" name="任意多边形 4276"/>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206" name="任意多边形 4277"/>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207" name="任意多边形 4278"/>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208" name="任意多边形 4279"/>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209" name="任意多边形 4280"/>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210" name="任意多边形 4281"/>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211" name="任意多边形 4282"/>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212" name="任意多边形 4283"/>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213" name="任意多边形 4284"/>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14" name="组合 4285"/>
          <p:cNvGrpSpPr/>
          <p:nvPr/>
        </p:nvGrpSpPr>
        <p:grpSpPr>
          <a:xfrm>
            <a:off x="381000" y="3962400"/>
            <a:ext cx="533400" cy="492125"/>
            <a:chOff x="96" y="2784"/>
            <a:chExt cx="1062" cy="981"/>
          </a:xfrm>
        </p:grpSpPr>
        <p:sp>
          <p:nvSpPr>
            <p:cNvPr id="1215" name="任意多边形 4286"/>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216" name="任意多边形 4287"/>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217" name="任意多边形 4288"/>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218" name="任意多边形 4289"/>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219" name="任意多边形 4290"/>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220" name="任意多边形 4291"/>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221" name="任意多边形 4292"/>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222" name="任意多边形 4293"/>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223" name="任意多边形 4294"/>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224" name="任意多边形 4295"/>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225" name="任意多边形 4296"/>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226" name="任意多边形 4297"/>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227" name="任意多边形 4298"/>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28" name="组合 4299"/>
          <p:cNvGrpSpPr/>
          <p:nvPr/>
        </p:nvGrpSpPr>
        <p:grpSpPr>
          <a:xfrm>
            <a:off x="381000" y="5070475"/>
            <a:ext cx="533400" cy="492125"/>
            <a:chOff x="96" y="2784"/>
            <a:chExt cx="1062" cy="981"/>
          </a:xfrm>
        </p:grpSpPr>
        <p:sp>
          <p:nvSpPr>
            <p:cNvPr id="1229" name="任意多边形 4300"/>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230" name="任意多边形 4301"/>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231" name="任意多边形 4302"/>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232" name="任意多边形 4303"/>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233" name="任意多边形 4304"/>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234" name="任意多边形 4305"/>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235" name="任意多边形 4306"/>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236" name="任意多边形 4307"/>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237" name="任意多边形 4308"/>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238" name="任意多边形 4309"/>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239" name="任意多边形 4310"/>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240" name="任意多边形 4311"/>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241" name="任意多边形 4312"/>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42" name="组合 4313"/>
          <p:cNvGrpSpPr/>
          <p:nvPr/>
        </p:nvGrpSpPr>
        <p:grpSpPr>
          <a:xfrm>
            <a:off x="381000" y="6121400"/>
            <a:ext cx="533400" cy="492125"/>
            <a:chOff x="96" y="2784"/>
            <a:chExt cx="1062" cy="981"/>
          </a:xfrm>
        </p:grpSpPr>
        <p:sp>
          <p:nvSpPr>
            <p:cNvPr id="1243" name="任意多边形 431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244" name="任意多边形 431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245" name="任意多边形 431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246" name="任意多边形 431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247" name="任意多边形 431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248" name="任意多边形 431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249" name="任意多边形 432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250" name="任意多边形 432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251" name="任意多边形 432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252" name="任意多边形 432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253" name="任意多边形 432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254" name="任意多边形 432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255" name="任意多边形 432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56" name="组合 4327"/>
          <p:cNvGrpSpPr/>
          <p:nvPr/>
        </p:nvGrpSpPr>
        <p:grpSpPr>
          <a:xfrm>
            <a:off x="6934200" y="-7937"/>
            <a:ext cx="2317750" cy="2063750"/>
            <a:chOff x="4080" y="-5"/>
            <a:chExt cx="1748" cy="1556"/>
          </a:xfrm>
        </p:grpSpPr>
        <p:sp>
          <p:nvSpPr>
            <p:cNvPr id="1257" name="任意多边形 4328"/>
            <p:cNvSpPr/>
            <p:nvPr userDrawn="1"/>
          </p:nvSpPr>
          <p:spPr>
            <a:xfrm>
              <a:off x="4161" y="-5"/>
              <a:ext cx="1586" cy="1443"/>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a:p>
          </p:txBody>
        </p:sp>
        <p:grpSp>
          <p:nvGrpSpPr>
            <p:cNvPr id="1258" name="组合 4329"/>
            <p:cNvGrpSpPr/>
            <p:nvPr userDrawn="1"/>
          </p:nvGrpSpPr>
          <p:grpSpPr>
            <a:xfrm>
              <a:off x="4080" y="0"/>
              <a:ext cx="1748" cy="1551"/>
              <a:chOff x="2918" y="18"/>
              <a:chExt cx="2958" cy="2699"/>
            </a:xfrm>
          </p:grpSpPr>
          <p:sp>
            <p:nvSpPr>
              <p:cNvPr id="1259" name="任意多边形 4330"/>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a:p>
            </p:txBody>
          </p:sp>
          <p:sp>
            <p:nvSpPr>
              <p:cNvPr id="1260" name="任意多边形 4331"/>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a:p>
            </p:txBody>
          </p:sp>
          <p:sp>
            <p:nvSpPr>
              <p:cNvPr id="1261" name="任意多边形 4332"/>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a:p>
            </p:txBody>
          </p:sp>
          <p:sp>
            <p:nvSpPr>
              <p:cNvPr id="1262" name="任意多边形 4333"/>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a:p>
            </p:txBody>
          </p:sp>
          <p:sp>
            <p:nvSpPr>
              <p:cNvPr id="1263" name="任意多边形 4334"/>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a:p>
            </p:txBody>
          </p:sp>
          <p:sp>
            <p:nvSpPr>
              <p:cNvPr id="1264" name="任意多边形 4335"/>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a:p>
            </p:txBody>
          </p:sp>
          <p:sp>
            <p:nvSpPr>
              <p:cNvPr id="1265" name="任意多边形 4336"/>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a:p>
            </p:txBody>
          </p:sp>
          <p:sp>
            <p:nvSpPr>
              <p:cNvPr id="1266" name="任意多边形 4337"/>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a:p>
            </p:txBody>
          </p:sp>
          <p:sp>
            <p:nvSpPr>
              <p:cNvPr id="1267" name="任意多边形 4338"/>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a:p>
            </p:txBody>
          </p:sp>
          <p:sp>
            <p:nvSpPr>
              <p:cNvPr id="1268" name="任意多边形 4339"/>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a:p>
            </p:txBody>
          </p:sp>
          <p:sp>
            <p:nvSpPr>
              <p:cNvPr id="1269" name="任意多边形 4340"/>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a:p>
            </p:txBody>
          </p:sp>
          <p:sp>
            <p:nvSpPr>
              <p:cNvPr id="1270" name="任意多边形 4341"/>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a:p>
            </p:txBody>
          </p:sp>
          <p:sp>
            <p:nvSpPr>
              <p:cNvPr id="1271" name="任意多边形 4342"/>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a:p>
            </p:txBody>
          </p:sp>
        </p:grpSp>
      </p:grpSp>
      <p:sp>
        <p:nvSpPr>
          <p:cNvPr id="1272" name="标题 4343"/>
          <p:cNvSpPr>
            <a:spLocks noGrp="1" noRot="1"/>
          </p:cNvSpPr>
          <p:nvPr>
            <p:ph type="title"/>
          </p:nvPr>
        </p:nvSpPr>
        <p:spPr>
          <a:xfrm>
            <a:off x="298450" y="228600"/>
            <a:ext cx="854075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1273" name="文本占位符 4344"/>
          <p:cNvSpPr>
            <a:spLocks noGrp="1" noRot="1"/>
          </p:cNvSpPr>
          <p:nvPr>
            <p:ph type="body"/>
          </p:nvPr>
        </p:nvSpPr>
        <p:spPr>
          <a:xfrm>
            <a:off x="609600" y="1600200"/>
            <a:ext cx="8153400" cy="44989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346" name="日期占位符 4345"/>
          <p:cNvSpPr>
            <a:spLocks noGrp="1"/>
          </p:cNvSpPr>
          <p:nvPr>
            <p:ph type="dt" sz="half" idx="2"/>
          </p:nvPr>
        </p:nvSpPr>
        <p:spPr>
          <a:xfrm>
            <a:off x="298450" y="6245225"/>
            <a:ext cx="2289175" cy="476250"/>
          </a:xfrm>
          <a:prstGeom prst="rect">
            <a:avLst/>
          </a:prstGeom>
          <a:noFill/>
          <a:ln w="9525">
            <a:noFill/>
          </a:ln>
        </p:spPr>
        <p:txBody>
          <a:bodyPr/>
          <a:lstStyle>
            <a:lvl1pPr>
              <a:defRPr sz="1400"/>
            </a:lvl1pPr>
          </a:lstStyle>
          <a:p>
            <a:pPr lvl="0" fontAlgn="base"/>
            <a:endParaRPr lang="zh-CN" altLang="en-US" strike="noStrike" noProof="1" dirty="0">
              <a:latin typeface="Arial" panose="020B0604020202020204" pitchFamily="34" charset="0"/>
            </a:endParaRPr>
          </a:p>
        </p:txBody>
      </p:sp>
      <p:sp>
        <p:nvSpPr>
          <p:cNvPr id="4347" name="页脚占位符 4346"/>
          <p:cNvSpPr>
            <a:spLocks noGrp="1"/>
          </p:cNvSpPr>
          <p:nvPr>
            <p:ph type="ftr" sz="quarter" idx="3"/>
          </p:nvPr>
        </p:nvSpPr>
        <p:spPr>
          <a:xfrm>
            <a:off x="3121025"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Arial" panose="020B0604020202020204" pitchFamily="34" charset="0"/>
            </a:endParaRPr>
          </a:p>
        </p:txBody>
      </p:sp>
      <p:sp>
        <p:nvSpPr>
          <p:cNvPr id="4348" name="灯片编号占位符 4347"/>
          <p:cNvSpPr>
            <a:spLocks noGrp="1"/>
          </p:cNvSpPr>
          <p:nvPr>
            <p:ph type="sldNum" sz="quarter" idx="4"/>
          </p:nvPr>
        </p:nvSpPr>
        <p:spPr>
          <a:xfrm>
            <a:off x="6550025" y="6245225"/>
            <a:ext cx="2289175"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Char char="Ø"/>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4097"/>
          <p:cNvGrpSpPr/>
          <p:nvPr/>
        </p:nvGrpSpPr>
        <p:grpSpPr>
          <a:xfrm>
            <a:off x="566738" y="0"/>
            <a:ext cx="7891462" cy="6821488"/>
            <a:chOff x="349" y="23"/>
            <a:chExt cx="4971" cy="4297"/>
          </a:xfrm>
        </p:grpSpPr>
        <p:sp>
          <p:nvSpPr>
            <p:cNvPr id="1027" name="矩形 4098"/>
            <p:cNvSpPr/>
            <p:nvPr/>
          </p:nvSpPr>
          <p:spPr>
            <a:xfrm>
              <a:off x="384"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28" name="任意多边形 4099"/>
            <p:cNvSpPr>
              <a:spLocks noEditPoints="1"/>
            </p:cNvSpPr>
            <p:nvPr/>
          </p:nvSpPr>
          <p:spPr>
            <a:xfrm>
              <a:off x="38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29" name="任意多边形 4100"/>
            <p:cNvSpPr>
              <a:spLocks noEditPoints="1"/>
            </p:cNvSpPr>
            <p:nvPr/>
          </p:nvSpPr>
          <p:spPr>
            <a:xfrm>
              <a:off x="38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0" name="任意多边形 4101"/>
            <p:cNvSpPr>
              <a:spLocks noEditPoints="1"/>
            </p:cNvSpPr>
            <p:nvPr/>
          </p:nvSpPr>
          <p:spPr>
            <a:xfrm>
              <a:off x="38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1" name="任意多边形 4102"/>
            <p:cNvSpPr>
              <a:spLocks noEditPoints="1"/>
            </p:cNvSpPr>
            <p:nvPr/>
          </p:nvSpPr>
          <p:spPr>
            <a:xfrm>
              <a:off x="38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2" name="任意多边形 4103"/>
            <p:cNvSpPr>
              <a:spLocks noEditPoints="1"/>
            </p:cNvSpPr>
            <p:nvPr/>
          </p:nvSpPr>
          <p:spPr>
            <a:xfrm>
              <a:off x="38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3" name="任意多边形 4104"/>
            <p:cNvSpPr>
              <a:spLocks noEditPoints="1"/>
            </p:cNvSpPr>
            <p:nvPr/>
          </p:nvSpPr>
          <p:spPr>
            <a:xfrm>
              <a:off x="38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4" name="任意多边形 4105"/>
            <p:cNvSpPr>
              <a:spLocks noEditPoints="1"/>
            </p:cNvSpPr>
            <p:nvPr/>
          </p:nvSpPr>
          <p:spPr>
            <a:xfrm>
              <a:off x="38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5" name="任意多边形 4106"/>
            <p:cNvSpPr>
              <a:spLocks noEditPoints="1"/>
            </p:cNvSpPr>
            <p:nvPr/>
          </p:nvSpPr>
          <p:spPr>
            <a:xfrm>
              <a:off x="38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6" name="任意多边形 4107"/>
            <p:cNvSpPr>
              <a:spLocks noEditPoints="1"/>
            </p:cNvSpPr>
            <p:nvPr/>
          </p:nvSpPr>
          <p:spPr>
            <a:xfrm>
              <a:off x="38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7" name="任意多边形 4108"/>
            <p:cNvSpPr>
              <a:spLocks noEditPoints="1"/>
            </p:cNvSpPr>
            <p:nvPr/>
          </p:nvSpPr>
          <p:spPr>
            <a:xfrm>
              <a:off x="38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38" name="矩形 4109"/>
            <p:cNvSpPr/>
            <p:nvPr/>
          </p:nvSpPr>
          <p:spPr>
            <a:xfrm>
              <a:off x="384"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39" name="矩形 4110"/>
            <p:cNvSpPr/>
            <p:nvPr/>
          </p:nvSpPr>
          <p:spPr>
            <a:xfrm>
              <a:off x="829"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40" name="任意多边形 4111"/>
            <p:cNvSpPr>
              <a:spLocks noEditPoints="1"/>
            </p:cNvSpPr>
            <p:nvPr/>
          </p:nvSpPr>
          <p:spPr>
            <a:xfrm>
              <a:off x="82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1" name="任意多边形 4112"/>
            <p:cNvSpPr>
              <a:spLocks noEditPoints="1"/>
            </p:cNvSpPr>
            <p:nvPr/>
          </p:nvSpPr>
          <p:spPr>
            <a:xfrm>
              <a:off x="82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2" name="任意多边形 4113"/>
            <p:cNvSpPr>
              <a:spLocks noEditPoints="1"/>
            </p:cNvSpPr>
            <p:nvPr/>
          </p:nvSpPr>
          <p:spPr>
            <a:xfrm>
              <a:off x="82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3" name="任意多边形 4114"/>
            <p:cNvSpPr>
              <a:spLocks noEditPoints="1"/>
            </p:cNvSpPr>
            <p:nvPr/>
          </p:nvSpPr>
          <p:spPr>
            <a:xfrm>
              <a:off x="82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4" name="任意多边形 4115"/>
            <p:cNvSpPr>
              <a:spLocks noEditPoints="1"/>
            </p:cNvSpPr>
            <p:nvPr/>
          </p:nvSpPr>
          <p:spPr>
            <a:xfrm>
              <a:off x="82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5" name="任意多边形 4116"/>
            <p:cNvSpPr>
              <a:spLocks noEditPoints="1"/>
            </p:cNvSpPr>
            <p:nvPr/>
          </p:nvSpPr>
          <p:spPr>
            <a:xfrm>
              <a:off x="82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6" name="任意多边形 4117"/>
            <p:cNvSpPr>
              <a:spLocks noEditPoints="1"/>
            </p:cNvSpPr>
            <p:nvPr/>
          </p:nvSpPr>
          <p:spPr>
            <a:xfrm>
              <a:off x="82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7" name="任意多边形 4118"/>
            <p:cNvSpPr>
              <a:spLocks noEditPoints="1"/>
            </p:cNvSpPr>
            <p:nvPr/>
          </p:nvSpPr>
          <p:spPr>
            <a:xfrm>
              <a:off x="82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8" name="任意多边形 4119"/>
            <p:cNvSpPr>
              <a:spLocks noEditPoints="1"/>
            </p:cNvSpPr>
            <p:nvPr/>
          </p:nvSpPr>
          <p:spPr>
            <a:xfrm>
              <a:off x="82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49" name="任意多边形 4120"/>
            <p:cNvSpPr>
              <a:spLocks noEditPoints="1"/>
            </p:cNvSpPr>
            <p:nvPr/>
          </p:nvSpPr>
          <p:spPr>
            <a:xfrm>
              <a:off x="82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0" name="矩形 4121"/>
            <p:cNvSpPr/>
            <p:nvPr/>
          </p:nvSpPr>
          <p:spPr>
            <a:xfrm>
              <a:off x="829"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51" name="矩形 4122"/>
            <p:cNvSpPr/>
            <p:nvPr/>
          </p:nvSpPr>
          <p:spPr>
            <a:xfrm>
              <a:off x="1279"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52" name="任意多边形 4123"/>
            <p:cNvSpPr>
              <a:spLocks noEditPoints="1"/>
            </p:cNvSpPr>
            <p:nvPr/>
          </p:nvSpPr>
          <p:spPr>
            <a:xfrm>
              <a:off x="127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3" name="任意多边形 4124"/>
            <p:cNvSpPr>
              <a:spLocks noEditPoints="1"/>
            </p:cNvSpPr>
            <p:nvPr/>
          </p:nvSpPr>
          <p:spPr>
            <a:xfrm>
              <a:off x="127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4" name="任意多边形 4125"/>
            <p:cNvSpPr>
              <a:spLocks noEditPoints="1"/>
            </p:cNvSpPr>
            <p:nvPr/>
          </p:nvSpPr>
          <p:spPr>
            <a:xfrm>
              <a:off x="127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5" name="任意多边形 4126"/>
            <p:cNvSpPr>
              <a:spLocks noEditPoints="1"/>
            </p:cNvSpPr>
            <p:nvPr/>
          </p:nvSpPr>
          <p:spPr>
            <a:xfrm>
              <a:off x="127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6" name="任意多边形 4127"/>
            <p:cNvSpPr>
              <a:spLocks noEditPoints="1"/>
            </p:cNvSpPr>
            <p:nvPr/>
          </p:nvSpPr>
          <p:spPr>
            <a:xfrm>
              <a:off x="127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7" name="任意多边形 4128"/>
            <p:cNvSpPr>
              <a:spLocks noEditPoints="1"/>
            </p:cNvSpPr>
            <p:nvPr/>
          </p:nvSpPr>
          <p:spPr>
            <a:xfrm>
              <a:off x="127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8" name="任意多边形 4129"/>
            <p:cNvSpPr>
              <a:spLocks noEditPoints="1"/>
            </p:cNvSpPr>
            <p:nvPr/>
          </p:nvSpPr>
          <p:spPr>
            <a:xfrm>
              <a:off x="127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59" name="任意多边形 4130"/>
            <p:cNvSpPr>
              <a:spLocks noEditPoints="1"/>
            </p:cNvSpPr>
            <p:nvPr/>
          </p:nvSpPr>
          <p:spPr>
            <a:xfrm>
              <a:off x="127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0" name="任意多边形 4131"/>
            <p:cNvSpPr>
              <a:spLocks noEditPoints="1"/>
            </p:cNvSpPr>
            <p:nvPr/>
          </p:nvSpPr>
          <p:spPr>
            <a:xfrm>
              <a:off x="127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1" name="任意多边形 4132"/>
            <p:cNvSpPr>
              <a:spLocks noEditPoints="1"/>
            </p:cNvSpPr>
            <p:nvPr/>
          </p:nvSpPr>
          <p:spPr>
            <a:xfrm>
              <a:off x="127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2" name="矩形 4133"/>
            <p:cNvSpPr/>
            <p:nvPr/>
          </p:nvSpPr>
          <p:spPr>
            <a:xfrm>
              <a:off x="1279"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63" name="矩形 4134"/>
            <p:cNvSpPr/>
            <p:nvPr/>
          </p:nvSpPr>
          <p:spPr>
            <a:xfrm>
              <a:off x="1724"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64" name="任意多边形 4135"/>
            <p:cNvSpPr>
              <a:spLocks noEditPoints="1"/>
            </p:cNvSpPr>
            <p:nvPr/>
          </p:nvSpPr>
          <p:spPr>
            <a:xfrm>
              <a:off x="1724"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5" name="任意多边形 4136"/>
            <p:cNvSpPr>
              <a:spLocks noEditPoints="1"/>
            </p:cNvSpPr>
            <p:nvPr/>
          </p:nvSpPr>
          <p:spPr>
            <a:xfrm>
              <a:off x="1724"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6" name="任意多边形 4137"/>
            <p:cNvSpPr>
              <a:spLocks noEditPoints="1"/>
            </p:cNvSpPr>
            <p:nvPr/>
          </p:nvSpPr>
          <p:spPr>
            <a:xfrm>
              <a:off x="1724"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7" name="任意多边形 4138"/>
            <p:cNvSpPr>
              <a:spLocks noEditPoints="1"/>
            </p:cNvSpPr>
            <p:nvPr/>
          </p:nvSpPr>
          <p:spPr>
            <a:xfrm>
              <a:off x="1724"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8" name="任意多边形 4139"/>
            <p:cNvSpPr>
              <a:spLocks noEditPoints="1"/>
            </p:cNvSpPr>
            <p:nvPr/>
          </p:nvSpPr>
          <p:spPr>
            <a:xfrm>
              <a:off x="1724"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69" name="任意多边形 4140"/>
            <p:cNvSpPr>
              <a:spLocks noEditPoints="1"/>
            </p:cNvSpPr>
            <p:nvPr/>
          </p:nvSpPr>
          <p:spPr>
            <a:xfrm>
              <a:off x="1724"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0" name="任意多边形 4141"/>
            <p:cNvSpPr>
              <a:spLocks noEditPoints="1"/>
            </p:cNvSpPr>
            <p:nvPr/>
          </p:nvSpPr>
          <p:spPr>
            <a:xfrm>
              <a:off x="1724"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1" name="任意多边形 4142"/>
            <p:cNvSpPr>
              <a:spLocks noEditPoints="1"/>
            </p:cNvSpPr>
            <p:nvPr/>
          </p:nvSpPr>
          <p:spPr>
            <a:xfrm>
              <a:off x="1724"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2" name="任意多边形 4143"/>
            <p:cNvSpPr>
              <a:spLocks noEditPoints="1"/>
            </p:cNvSpPr>
            <p:nvPr/>
          </p:nvSpPr>
          <p:spPr>
            <a:xfrm>
              <a:off x="1724"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3" name="任意多边形 4144"/>
            <p:cNvSpPr>
              <a:spLocks noEditPoints="1"/>
            </p:cNvSpPr>
            <p:nvPr/>
          </p:nvSpPr>
          <p:spPr>
            <a:xfrm>
              <a:off x="1724"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4" name="矩形 4145"/>
            <p:cNvSpPr/>
            <p:nvPr/>
          </p:nvSpPr>
          <p:spPr>
            <a:xfrm>
              <a:off x="1724"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75" name="矩形 4146"/>
            <p:cNvSpPr/>
            <p:nvPr/>
          </p:nvSpPr>
          <p:spPr>
            <a:xfrm>
              <a:off x="2169" y="23"/>
              <a:ext cx="21"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76" name="任意多边形 4147"/>
            <p:cNvSpPr>
              <a:spLocks noEditPoints="1"/>
            </p:cNvSpPr>
            <p:nvPr/>
          </p:nvSpPr>
          <p:spPr>
            <a:xfrm>
              <a:off x="2169" y="225"/>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7" name="任意多边形 4148"/>
            <p:cNvSpPr>
              <a:spLocks noEditPoints="1"/>
            </p:cNvSpPr>
            <p:nvPr/>
          </p:nvSpPr>
          <p:spPr>
            <a:xfrm>
              <a:off x="2169" y="630"/>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8" name="任意多边形 4149"/>
            <p:cNvSpPr>
              <a:spLocks noEditPoints="1"/>
            </p:cNvSpPr>
            <p:nvPr/>
          </p:nvSpPr>
          <p:spPr>
            <a:xfrm>
              <a:off x="2169" y="1034"/>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79" name="任意多边形 4150"/>
            <p:cNvSpPr>
              <a:spLocks noEditPoints="1"/>
            </p:cNvSpPr>
            <p:nvPr/>
          </p:nvSpPr>
          <p:spPr>
            <a:xfrm>
              <a:off x="2169" y="1438"/>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0" name="任意多边形 4151"/>
            <p:cNvSpPr>
              <a:spLocks noEditPoints="1"/>
            </p:cNvSpPr>
            <p:nvPr/>
          </p:nvSpPr>
          <p:spPr>
            <a:xfrm>
              <a:off x="2169" y="1843"/>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1" name="任意多边形 4152"/>
            <p:cNvSpPr>
              <a:spLocks noEditPoints="1"/>
            </p:cNvSpPr>
            <p:nvPr/>
          </p:nvSpPr>
          <p:spPr>
            <a:xfrm>
              <a:off x="2169" y="2247"/>
              <a:ext cx="21"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2" name="任意多边形 4153"/>
            <p:cNvSpPr>
              <a:spLocks noEditPoints="1"/>
            </p:cNvSpPr>
            <p:nvPr/>
          </p:nvSpPr>
          <p:spPr>
            <a:xfrm>
              <a:off x="2169" y="2652"/>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3" name="任意多边形 4154"/>
            <p:cNvSpPr>
              <a:spLocks noEditPoints="1"/>
            </p:cNvSpPr>
            <p:nvPr/>
          </p:nvSpPr>
          <p:spPr>
            <a:xfrm>
              <a:off x="2169" y="3056"/>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4" name="任意多边形 4155"/>
            <p:cNvSpPr>
              <a:spLocks noEditPoints="1"/>
            </p:cNvSpPr>
            <p:nvPr/>
          </p:nvSpPr>
          <p:spPr>
            <a:xfrm>
              <a:off x="2169" y="3461"/>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5" name="任意多边形 4156"/>
            <p:cNvSpPr>
              <a:spLocks noEditPoints="1"/>
            </p:cNvSpPr>
            <p:nvPr/>
          </p:nvSpPr>
          <p:spPr>
            <a:xfrm>
              <a:off x="2169" y="3865"/>
              <a:ext cx="21"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6" name="矩形 4157"/>
            <p:cNvSpPr/>
            <p:nvPr/>
          </p:nvSpPr>
          <p:spPr>
            <a:xfrm>
              <a:off x="2169" y="4269"/>
              <a:ext cx="21"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87" name="矩形 4158"/>
            <p:cNvSpPr/>
            <p:nvPr/>
          </p:nvSpPr>
          <p:spPr>
            <a:xfrm>
              <a:off x="262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88" name="任意多边形 4159"/>
            <p:cNvSpPr>
              <a:spLocks noEditPoints="1"/>
            </p:cNvSpPr>
            <p:nvPr/>
          </p:nvSpPr>
          <p:spPr>
            <a:xfrm>
              <a:off x="262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89" name="任意多边形 4160"/>
            <p:cNvSpPr>
              <a:spLocks noEditPoints="1"/>
            </p:cNvSpPr>
            <p:nvPr/>
          </p:nvSpPr>
          <p:spPr>
            <a:xfrm>
              <a:off x="262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0" name="任意多边形 4161"/>
            <p:cNvSpPr>
              <a:spLocks noEditPoints="1"/>
            </p:cNvSpPr>
            <p:nvPr/>
          </p:nvSpPr>
          <p:spPr>
            <a:xfrm>
              <a:off x="262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1" name="任意多边形 4162"/>
            <p:cNvSpPr>
              <a:spLocks noEditPoints="1"/>
            </p:cNvSpPr>
            <p:nvPr/>
          </p:nvSpPr>
          <p:spPr>
            <a:xfrm>
              <a:off x="262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2" name="任意多边形 4163"/>
            <p:cNvSpPr>
              <a:spLocks noEditPoints="1"/>
            </p:cNvSpPr>
            <p:nvPr/>
          </p:nvSpPr>
          <p:spPr>
            <a:xfrm>
              <a:off x="262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3" name="任意多边形 4164"/>
            <p:cNvSpPr>
              <a:spLocks noEditPoints="1"/>
            </p:cNvSpPr>
            <p:nvPr/>
          </p:nvSpPr>
          <p:spPr>
            <a:xfrm>
              <a:off x="262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4" name="任意多边形 4165"/>
            <p:cNvSpPr>
              <a:spLocks noEditPoints="1"/>
            </p:cNvSpPr>
            <p:nvPr/>
          </p:nvSpPr>
          <p:spPr>
            <a:xfrm>
              <a:off x="262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5" name="任意多边形 4166"/>
            <p:cNvSpPr>
              <a:spLocks noEditPoints="1"/>
            </p:cNvSpPr>
            <p:nvPr/>
          </p:nvSpPr>
          <p:spPr>
            <a:xfrm>
              <a:off x="262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6" name="任意多边形 4167"/>
            <p:cNvSpPr>
              <a:spLocks noEditPoints="1"/>
            </p:cNvSpPr>
            <p:nvPr/>
          </p:nvSpPr>
          <p:spPr>
            <a:xfrm>
              <a:off x="262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7" name="任意多边形 4168"/>
            <p:cNvSpPr>
              <a:spLocks noEditPoints="1"/>
            </p:cNvSpPr>
            <p:nvPr/>
          </p:nvSpPr>
          <p:spPr>
            <a:xfrm>
              <a:off x="262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098" name="矩形 4169"/>
            <p:cNvSpPr/>
            <p:nvPr/>
          </p:nvSpPr>
          <p:spPr>
            <a:xfrm>
              <a:off x="262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099" name="矩形 4170"/>
            <p:cNvSpPr/>
            <p:nvPr/>
          </p:nvSpPr>
          <p:spPr>
            <a:xfrm>
              <a:off x="3065"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00" name="任意多边形 4171"/>
            <p:cNvSpPr>
              <a:spLocks noEditPoints="1"/>
            </p:cNvSpPr>
            <p:nvPr/>
          </p:nvSpPr>
          <p:spPr>
            <a:xfrm>
              <a:off x="306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1" name="任意多边形 4172"/>
            <p:cNvSpPr>
              <a:spLocks noEditPoints="1"/>
            </p:cNvSpPr>
            <p:nvPr/>
          </p:nvSpPr>
          <p:spPr>
            <a:xfrm>
              <a:off x="306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2" name="任意多边形 4173"/>
            <p:cNvSpPr>
              <a:spLocks noEditPoints="1"/>
            </p:cNvSpPr>
            <p:nvPr/>
          </p:nvSpPr>
          <p:spPr>
            <a:xfrm>
              <a:off x="306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3" name="任意多边形 4174"/>
            <p:cNvSpPr>
              <a:spLocks noEditPoints="1"/>
            </p:cNvSpPr>
            <p:nvPr/>
          </p:nvSpPr>
          <p:spPr>
            <a:xfrm>
              <a:off x="306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4" name="任意多边形 4175"/>
            <p:cNvSpPr>
              <a:spLocks noEditPoints="1"/>
            </p:cNvSpPr>
            <p:nvPr/>
          </p:nvSpPr>
          <p:spPr>
            <a:xfrm>
              <a:off x="306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5" name="任意多边形 4176"/>
            <p:cNvSpPr>
              <a:spLocks noEditPoints="1"/>
            </p:cNvSpPr>
            <p:nvPr/>
          </p:nvSpPr>
          <p:spPr>
            <a:xfrm>
              <a:off x="306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6" name="任意多边形 4177"/>
            <p:cNvSpPr>
              <a:spLocks noEditPoints="1"/>
            </p:cNvSpPr>
            <p:nvPr/>
          </p:nvSpPr>
          <p:spPr>
            <a:xfrm>
              <a:off x="306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7" name="任意多边形 4178"/>
            <p:cNvSpPr>
              <a:spLocks noEditPoints="1"/>
            </p:cNvSpPr>
            <p:nvPr/>
          </p:nvSpPr>
          <p:spPr>
            <a:xfrm>
              <a:off x="306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8" name="任意多边形 4179"/>
            <p:cNvSpPr>
              <a:spLocks noEditPoints="1"/>
            </p:cNvSpPr>
            <p:nvPr/>
          </p:nvSpPr>
          <p:spPr>
            <a:xfrm>
              <a:off x="306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09" name="任意多边形 4180"/>
            <p:cNvSpPr>
              <a:spLocks noEditPoints="1"/>
            </p:cNvSpPr>
            <p:nvPr/>
          </p:nvSpPr>
          <p:spPr>
            <a:xfrm>
              <a:off x="306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0" name="矩形 4181"/>
            <p:cNvSpPr/>
            <p:nvPr/>
          </p:nvSpPr>
          <p:spPr>
            <a:xfrm>
              <a:off x="3065"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11" name="矩形 4182"/>
            <p:cNvSpPr/>
            <p:nvPr/>
          </p:nvSpPr>
          <p:spPr>
            <a:xfrm>
              <a:off x="351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12" name="任意多边形 4183"/>
            <p:cNvSpPr>
              <a:spLocks noEditPoints="1"/>
            </p:cNvSpPr>
            <p:nvPr/>
          </p:nvSpPr>
          <p:spPr>
            <a:xfrm>
              <a:off x="351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3" name="任意多边形 4184"/>
            <p:cNvSpPr>
              <a:spLocks noEditPoints="1"/>
            </p:cNvSpPr>
            <p:nvPr/>
          </p:nvSpPr>
          <p:spPr>
            <a:xfrm>
              <a:off x="351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4" name="任意多边形 4185"/>
            <p:cNvSpPr>
              <a:spLocks noEditPoints="1"/>
            </p:cNvSpPr>
            <p:nvPr/>
          </p:nvSpPr>
          <p:spPr>
            <a:xfrm>
              <a:off x="351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5" name="任意多边形 4186"/>
            <p:cNvSpPr>
              <a:spLocks noEditPoints="1"/>
            </p:cNvSpPr>
            <p:nvPr/>
          </p:nvSpPr>
          <p:spPr>
            <a:xfrm>
              <a:off x="351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6" name="任意多边形 4187"/>
            <p:cNvSpPr>
              <a:spLocks noEditPoints="1"/>
            </p:cNvSpPr>
            <p:nvPr/>
          </p:nvSpPr>
          <p:spPr>
            <a:xfrm>
              <a:off x="351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7" name="任意多边形 4188"/>
            <p:cNvSpPr>
              <a:spLocks noEditPoints="1"/>
            </p:cNvSpPr>
            <p:nvPr/>
          </p:nvSpPr>
          <p:spPr>
            <a:xfrm>
              <a:off x="351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8" name="任意多边形 4189"/>
            <p:cNvSpPr>
              <a:spLocks noEditPoints="1"/>
            </p:cNvSpPr>
            <p:nvPr/>
          </p:nvSpPr>
          <p:spPr>
            <a:xfrm>
              <a:off x="351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19" name="任意多边形 4190"/>
            <p:cNvSpPr>
              <a:spLocks noEditPoints="1"/>
            </p:cNvSpPr>
            <p:nvPr/>
          </p:nvSpPr>
          <p:spPr>
            <a:xfrm>
              <a:off x="351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0" name="任意多边形 4191"/>
            <p:cNvSpPr>
              <a:spLocks noEditPoints="1"/>
            </p:cNvSpPr>
            <p:nvPr/>
          </p:nvSpPr>
          <p:spPr>
            <a:xfrm>
              <a:off x="351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1" name="任意多边形 4192"/>
            <p:cNvSpPr>
              <a:spLocks noEditPoints="1"/>
            </p:cNvSpPr>
            <p:nvPr/>
          </p:nvSpPr>
          <p:spPr>
            <a:xfrm>
              <a:off x="351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2" name="矩形 4193"/>
            <p:cNvSpPr/>
            <p:nvPr/>
          </p:nvSpPr>
          <p:spPr>
            <a:xfrm>
              <a:off x="351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3" name="矩形 4194"/>
            <p:cNvSpPr/>
            <p:nvPr/>
          </p:nvSpPr>
          <p:spPr>
            <a:xfrm>
              <a:off x="396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24" name="任意多边形 4195"/>
            <p:cNvSpPr>
              <a:spLocks noEditPoints="1"/>
            </p:cNvSpPr>
            <p:nvPr/>
          </p:nvSpPr>
          <p:spPr>
            <a:xfrm>
              <a:off x="396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5" name="任意多边形 4196"/>
            <p:cNvSpPr>
              <a:spLocks noEditPoints="1"/>
            </p:cNvSpPr>
            <p:nvPr/>
          </p:nvSpPr>
          <p:spPr>
            <a:xfrm>
              <a:off x="396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6" name="任意多边形 4197"/>
            <p:cNvSpPr>
              <a:spLocks noEditPoints="1"/>
            </p:cNvSpPr>
            <p:nvPr/>
          </p:nvSpPr>
          <p:spPr>
            <a:xfrm>
              <a:off x="396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7" name="任意多边形 4198"/>
            <p:cNvSpPr>
              <a:spLocks noEditPoints="1"/>
            </p:cNvSpPr>
            <p:nvPr/>
          </p:nvSpPr>
          <p:spPr>
            <a:xfrm>
              <a:off x="396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8" name="任意多边形 4199"/>
            <p:cNvSpPr>
              <a:spLocks noEditPoints="1"/>
            </p:cNvSpPr>
            <p:nvPr/>
          </p:nvSpPr>
          <p:spPr>
            <a:xfrm>
              <a:off x="396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29" name="任意多边形 4200"/>
            <p:cNvSpPr>
              <a:spLocks noEditPoints="1"/>
            </p:cNvSpPr>
            <p:nvPr/>
          </p:nvSpPr>
          <p:spPr>
            <a:xfrm>
              <a:off x="396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0" name="任意多边形 4201"/>
            <p:cNvSpPr>
              <a:spLocks noEditPoints="1"/>
            </p:cNvSpPr>
            <p:nvPr/>
          </p:nvSpPr>
          <p:spPr>
            <a:xfrm>
              <a:off x="396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1" name="任意多边形 4202"/>
            <p:cNvSpPr>
              <a:spLocks noEditPoints="1"/>
            </p:cNvSpPr>
            <p:nvPr/>
          </p:nvSpPr>
          <p:spPr>
            <a:xfrm>
              <a:off x="396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2" name="任意多边形 4203"/>
            <p:cNvSpPr>
              <a:spLocks noEditPoints="1"/>
            </p:cNvSpPr>
            <p:nvPr/>
          </p:nvSpPr>
          <p:spPr>
            <a:xfrm>
              <a:off x="396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3" name="任意多边形 4204"/>
            <p:cNvSpPr>
              <a:spLocks noEditPoints="1"/>
            </p:cNvSpPr>
            <p:nvPr/>
          </p:nvSpPr>
          <p:spPr>
            <a:xfrm>
              <a:off x="396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4" name="矩形 4205"/>
            <p:cNvSpPr/>
            <p:nvPr/>
          </p:nvSpPr>
          <p:spPr>
            <a:xfrm>
              <a:off x="396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5" name="矩形 4206"/>
            <p:cNvSpPr/>
            <p:nvPr/>
          </p:nvSpPr>
          <p:spPr>
            <a:xfrm>
              <a:off x="4405"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36" name="任意多边形 4207"/>
            <p:cNvSpPr>
              <a:spLocks noEditPoints="1"/>
            </p:cNvSpPr>
            <p:nvPr/>
          </p:nvSpPr>
          <p:spPr>
            <a:xfrm>
              <a:off x="4405"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7" name="任意多边形 4208"/>
            <p:cNvSpPr>
              <a:spLocks noEditPoints="1"/>
            </p:cNvSpPr>
            <p:nvPr/>
          </p:nvSpPr>
          <p:spPr>
            <a:xfrm>
              <a:off x="4405"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8" name="任意多边形 4209"/>
            <p:cNvSpPr>
              <a:spLocks noEditPoints="1"/>
            </p:cNvSpPr>
            <p:nvPr/>
          </p:nvSpPr>
          <p:spPr>
            <a:xfrm>
              <a:off x="4405"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39" name="任意多边形 4210"/>
            <p:cNvSpPr>
              <a:spLocks noEditPoints="1"/>
            </p:cNvSpPr>
            <p:nvPr/>
          </p:nvSpPr>
          <p:spPr>
            <a:xfrm>
              <a:off x="4405"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0" name="任意多边形 4211"/>
            <p:cNvSpPr>
              <a:spLocks noEditPoints="1"/>
            </p:cNvSpPr>
            <p:nvPr/>
          </p:nvSpPr>
          <p:spPr>
            <a:xfrm>
              <a:off x="4405"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1" name="任意多边形 4212"/>
            <p:cNvSpPr>
              <a:spLocks noEditPoints="1"/>
            </p:cNvSpPr>
            <p:nvPr/>
          </p:nvSpPr>
          <p:spPr>
            <a:xfrm>
              <a:off x="4405"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2" name="任意多边形 4213"/>
            <p:cNvSpPr>
              <a:spLocks noEditPoints="1"/>
            </p:cNvSpPr>
            <p:nvPr/>
          </p:nvSpPr>
          <p:spPr>
            <a:xfrm>
              <a:off x="4405"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3" name="任意多边形 4214"/>
            <p:cNvSpPr>
              <a:spLocks noEditPoints="1"/>
            </p:cNvSpPr>
            <p:nvPr/>
          </p:nvSpPr>
          <p:spPr>
            <a:xfrm>
              <a:off x="4405"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4" name="任意多边形 4215"/>
            <p:cNvSpPr>
              <a:spLocks noEditPoints="1"/>
            </p:cNvSpPr>
            <p:nvPr/>
          </p:nvSpPr>
          <p:spPr>
            <a:xfrm>
              <a:off x="4405"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5" name="任意多边形 4216"/>
            <p:cNvSpPr>
              <a:spLocks noEditPoints="1"/>
            </p:cNvSpPr>
            <p:nvPr/>
          </p:nvSpPr>
          <p:spPr>
            <a:xfrm>
              <a:off x="4405"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6" name="矩形 4217"/>
            <p:cNvSpPr/>
            <p:nvPr/>
          </p:nvSpPr>
          <p:spPr>
            <a:xfrm>
              <a:off x="4405"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47" name="矩形 4218"/>
            <p:cNvSpPr/>
            <p:nvPr/>
          </p:nvSpPr>
          <p:spPr>
            <a:xfrm>
              <a:off x="485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48" name="任意多边形 4219"/>
            <p:cNvSpPr>
              <a:spLocks noEditPoints="1"/>
            </p:cNvSpPr>
            <p:nvPr/>
          </p:nvSpPr>
          <p:spPr>
            <a:xfrm>
              <a:off x="485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49" name="任意多边形 4220"/>
            <p:cNvSpPr>
              <a:spLocks noEditPoints="1"/>
            </p:cNvSpPr>
            <p:nvPr/>
          </p:nvSpPr>
          <p:spPr>
            <a:xfrm>
              <a:off x="485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0" name="任意多边形 4221"/>
            <p:cNvSpPr>
              <a:spLocks noEditPoints="1"/>
            </p:cNvSpPr>
            <p:nvPr/>
          </p:nvSpPr>
          <p:spPr>
            <a:xfrm>
              <a:off x="485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1" name="任意多边形 4222"/>
            <p:cNvSpPr>
              <a:spLocks noEditPoints="1"/>
            </p:cNvSpPr>
            <p:nvPr/>
          </p:nvSpPr>
          <p:spPr>
            <a:xfrm>
              <a:off x="485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2" name="任意多边形 4223"/>
            <p:cNvSpPr>
              <a:spLocks noEditPoints="1"/>
            </p:cNvSpPr>
            <p:nvPr/>
          </p:nvSpPr>
          <p:spPr>
            <a:xfrm>
              <a:off x="485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3" name="任意多边形 4224"/>
            <p:cNvSpPr>
              <a:spLocks noEditPoints="1"/>
            </p:cNvSpPr>
            <p:nvPr/>
          </p:nvSpPr>
          <p:spPr>
            <a:xfrm>
              <a:off x="485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4" name="任意多边形 4225"/>
            <p:cNvSpPr>
              <a:spLocks noEditPoints="1"/>
            </p:cNvSpPr>
            <p:nvPr/>
          </p:nvSpPr>
          <p:spPr>
            <a:xfrm>
              <a:off x="485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5" name="任意多边形 4226"/>
            <p:cNvSpPr>
              <a:spLocks noEditPoints="1"/>
            </p:cNvSpPr>
            <p:nvPr/>
          </p:nvSpPr>
          <p:spPr>
            <a:xfrm>
              <a:off x="485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6" name="任意多边形 4227"/>
            <p:cNvSpPr>
              <a:spLocks noEditPoints="1"/>
            </p:cNvSpPr>
            <p:nvPr/>
          </p:nvSpPr>
          <p:spPr>
            <a:xfrm>
              <a:off x="485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7" name="任意多边形 4228"/>
            <p:cNvSpPr>
              <a:spLocks noEditPoints="1"/>
            </p:cNvSpPr>
            <p:nvPr/>
          </p:nvSpPr>
          <p:spPr>
            <a:xfrm>
              <a:off x="485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58" name="矩形 4229"/>
            <p:cNvSpPr/>
            <p:nvPr/>
          </p:nvSpPr>
          <p:spPr>
            <a:xfrm>
              <a:off x="485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59" name="矩形 4230"/>
            <p:cNvSpPr/>
            <p:nvPr/>
          </p:nvSpPr>
          <p:spPr>
            <a:xfrm>
              <a:off x="5300" y="23"/>
              <a:ext cx="20" cy="10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60" name="任意多边形 4231"/>
            <p:cNvSpPr>
              <a:spLocks noEditPoints="1"/>
            </p:cNvSpPr>
            <p:nvPr/>
          </p:nvSpPr>
          <p:spPr>
            <a:xfrm>
              <a:off x="5300" y="225"/>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1" name="任意多边形 4232"/>
            <p:cNvSpPr>
              <a:spLocks noEditPoints="1"/>
            </p:cNvSpPr>
            <p:nvPr/>
          </p:nvSpPr>
          <p:spPr>
            <a:xfrm>
              <a:off x="5300" y="630"/>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2" name="任意多边形 4233"/>
            <p:cNvSpPr>
              <a:spLocks noEditPoints="1"/>
            </p:cNvSpPr>
            <p:nvPr/>
          </p:nvSpPr>
          <p:spPr>
            <a:xfrm>
              <a:off x="5300" y="1034"/>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3" name="任意多边形 4234"/>
            <p:cNvSpPr>
              <a:spLocks noEditPoints="1"/>
            </p:cNvSpPr>
            <p:nvPr/>
          </p:nvSpPr>
          <p:spPr>
            <a:xfrm>
              <a:off x="5300" y="1438"/>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4" name="任意多边形 4235"/>
            <p:cNvSpPr>
              <a:spLocks noEditPoints="1"/>
            </p:cNvSpPr>
            <p:nvPr/>
          </p:nvSpPr>
          <p:spPr>
            <a:xfrm>
              <a:off x="5300" y="1843"/>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5" name="任意多边形 4236"/>
            <p:cNvSpPr>
              <a:spLocks noEditPoints="1"/>
            </p:cNvSpPr>
            <p:nvPr/>
          </p:nvSpPr>
          <p:spPr>
            <a:xfrm>
              <a:off x="5300" y="2247"/>
              <a:ext cx="20" cy="304"/>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6" name="任意多边形 4237"/>
            <p:cNvSpPr>
              <a:spLocks noEditPoints="1"/>
            </p:cNvSpPr>
            <p:nvPr/>
          </p:nvSpPr>
          <p:spPr>
            <a:xfrm>
              <a:off x="5300" y="2652"/>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7" name="任意多边形 4238"/>
            <p:cNvSpPr>
              <a:spLocks noEditPoints="1"/>
            </p:cNvSpPr>
            <p:nvPr/>
          </p:nvSpPr>
          <p:spPr>
            <a:xfrm>
              <a:off x="5300" y="3056"/>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8" name="任意多边形 4239"/>
            <p:cNvSpPr>
              <a:spLocks noEditPoints="1"/>
            </p:cNvSpPr>
            <p:nvPr/>
          </p:nvSpPr>
          <p:spPr>
            <a:xfrm>
              <a:off x="5300" y="3461"/>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69" name="任意多边形 4240"/>
            <p:cNvSpPr>
              <a:spLocks noEditPoints="1"/>
            </p:cNvSpPr>
            <p:nvPr/>
          </p:nvSpPr>
          <p:spPr>
            <a:xfrm>
              <a:off x="5300" y="3865"/>
              <a:ext cx="20" cy="303"/>
            </a:xfrm>
            <a:custGeom>
              <a:avLst/>
              <a:gdLst/>
              <a:ahLst/>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p>
              <a:endParaRPr lang="zh-CN" altLang="en-US"/>
            </a:p>
          </p:txBody>
        </p:sp>
        <p:sp>
          <p:nvSpPr>
            <p:cNvPr id="1170" name="矩形 4241"/>
            <p:cNvSpPr/>
            <p:nvPr/>
          </p:nvSpPr>
          <p:spPr>
            <a:xfrm>
              <a:off x="5300" y="4269"/>
              <a:ext cx="20" cy="51"/>
            </a:xfrm>
            <a:prstGeom prst="rect">
              <a:avLst/>
            </a:prstGeom>
            <a:solidFill>
              <a:schemeClr val="bg2">
                <a:alpha val="60001"/>
              </a:schemeClr>
            </a:solidFill>
            <a:ln w="0">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1171" name="任意多边形 4242"/>
            <p:cNvSpPr/>
            <p:nvPr/>
          </p:nvSpPr>
          <p:spPr>
            <a:xfrm>
              <a:off x="349" y="3304"/>
              <a:ext cx="20" cy="10"/>
            </a:xfrm>
            <a:custGeom>
              <a:avLst/>
              <a:gdLst/>
              <a:ahLst/>
              <a:cxnLst/>
              <a:pathLst>
                <a:path w="4" h="2">
                  <a:moveTo>
                    <a:pt x="0" y="1"/>
                  </a:moveTo>
                  <a:cubicBezTo>
                    <a:pt x="1" y="2"/>
                    <a:pt x="4" y="0"/>
                    <a:pt x="0" y="1"/>
                  </a:cubicBezTo>
                  <a:close/>
                </a:path>
              </a:pathLst>
            </a:custGeom>
            <a:solidFill>
              <a:schemeClr val="bg2">
                <a:alpha val="60001"/>
              </a:schemeClr>
            </a:solidFill>
            <a:ln w="0">
              <a:noFill/>
            </a:ln>
          </p:spPr>
          <p:txBody>
            <a:bodyPr/>
            <a:p>
              <a:endParaRPr lang="zh-CN" altLang="en-US"/>
            </a:p>
          </p:txBody>
        </p:sp>
      </p:grpSp>
      <p:grpSp>
        <p:nvGrpSpPr>
          <p:cNvPr id="1172" name="组合 4243"/>
          <p:cNvGrpSpPr/>
          <p:nvPr/>
        </p:nvGrpSpPr>
        <p:grpSpPr>
          <a:xfrm>
            <a:off x="1066800" y="3444875"/>
            <a:ext cx="533400" cy="492125"/>
            <a:chOff x="96" y="2784"/>
            <a:chExt cx="1062" cy="981"/>
          </a:xfrm>
        </p:grpSpPr>
        <p:sp>
          <p:nvSpPr>
            <p:cNvPr id="1173" name="任意多边形 424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174" name="任意多边形 424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175" name="任意多边形 424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176" name="任意多边形 424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177" name="任意多边形 424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178" name="任意多边形 424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179" name="任意多边形 425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180" name="任意多边形 425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181" name="任意多边形 425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182" name="任意多边形 425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183" name="任意多边形 425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184" name="任意多边形 425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185" name="任意多边形 425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186" name="组合 4257"/>
          <p:cNvGrpSpPr/>
          <p:nvPr/>
        </p:nvGrpSpPr>
        <p:grpSpPr>
          <a:xfrm>
            <a:off x="1066800" y="4552950"/>
            <a:ext cx="533400" cy="492125"/>
            <a:chOff x="96" y="2784"/>
            <a:chExt cx="1062" cy="981"/>
          </a:xfrm>
        </p:grpSpPr>
        <p:sp>
          <p:nvSpPr>
            <p:cNvPr id="1187" name="任意多边形 4258"/>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188" name="任意多边形 4259"/>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189" name="任意多边形 4260"/>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190" name="任意多边形 4261"/>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191" name="任意多边形 4262"/>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192" name="任意多边形 4263"/>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193" name="任意多边形 4264"/>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194" name="任意多边形 4265"/>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195" name="任意多边形 4266"/>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196" name="任意多边形 4267"/>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197" name="任意多边形 4268"/>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198" name="任意多边形 4269"/>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199" name="任意多边形 4270"/>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00" name="组合 4271"/>
          <p:cNvGrpSpPr/>
          <p:nvPr/>
        </p:nvGrpSpPr>
        <p:grpSpPr>
          <a:xfrm>
            <a:off x="1066800" y="5562600"/>
            <a:ext cx="533400" cy="492125"/>
            <a:chOff x="96" y="2784"/>
            <a:chExt cx="1062" cy="981"/>
          </a:xfrm>
        </p:grpSpPr>
        <p:sp>
          <p:nvSpPr>
            <p:cNvPr id="1201" name="任意多边形 4272"/>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202" name="任意多边形 4273"/>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203" name="任意多边形 4274"/>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204" name="任意多边形 4275"/>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205" name="任意多边形 4276"/>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206" name="任意多边形 4277"/>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207" name="任意多边形 4278"/>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208" name="任意多边形 4279"/>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209" name="任意多边形 4280"/>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210" name="任意多边形 4281"/>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211" name="任意多边形 4282"/>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212" name="任意多边形 4283"/>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213" name="任意多边形 4284"/>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14" name="组合 4285"/>
          <p:cNvGrpSpPr/>
          <p:nvPr/>
        </p:nvGrpSpPr>
        <p:grpSpPr>
          <a:xfrm>
            <a:off x="381000" y="3962400"/>
            <a:ext cx="533400" cy="492125"/>
            <a:chOff x="96" y="2784"/>
            <a:chExt cx="1062" cy="981"/>
          </a:xfrm>
        </p:grpSpPr>
        <p:sp>
          <p:nvSpPr>
            <p:cNvPr id="1215" name="任意多边形 4286"/>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216" name="任意多边形 4287"/>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217" name="任意多边形 4288"/>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218" name="任意多边形 4289"/>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219" name="任意多边形 4290"/>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220" name="任意多边形 4291"/>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221" name="任意多边形 4292"/>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222" name="任意多边形 4293"/>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223" name="任意多边形 4294"/>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224" name="任意多边形 4295"/>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225" name="任意多边形 4296"/>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226" name="任意多边形 4297"/>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227" name="任意多边形 4298"/>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28" name="组合 4299"/>
          <p:cNvGrpSpPr/>
          <p:nvPr/>
        </p:nvGrpSpPr>
        <p:grpSpPr>
          <a:xfrm>
            <a:off x="381000" y="5070475"/>
            <a:ext cx="533400" cy="492125"/>
            <a:chOff x="96" y="2784"/>
            <a:chExt cx="1062" cy="981"/>
          </a:xfrm>
        </p:grpSpPr>
        <p:sp>
          <p:nvSpPr>
            <p:cNvPr id="1229" name="任意多边形 4300"/>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230" name="任意多边形 4301"/>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231" name="任意多边形 4302"/>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232" name="任意多边形 4303"/>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233" name="任意多边形 4304"/>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234" name="任意多边形 4305"/>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235" name="任意多边形 4306"/>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236" name="任意多边形 4307"/>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237" name="任意多边形 4308"/>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238" name="任意多边形 4309"/>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239" name="任意多边形 4310"/>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240" name="任意多边形 4311"/>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241" name="任意多边形 4312"/>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42" name="组合 4313"/>
          <p:cNvGrpSpPr/>
          <p:nvPr/>
        </p:nvGrpSpPr>
        <p:grpSpPr>
          <a:xfrm>
            <a:off x="381000" y="6121400"/>
            <a:ext cx="533400" cy="492125"/>
            <a:chOff x="96" y="2784"/>
            <a:chExt cx="1062" cy="981"/>
          </a:xfrm>
        </p:grpSpPr>
        <p:sp>
          <p:nvSpPr>
            <p:cNvPr id="1243" name="任意多边形 4314"/>
            <p:cNvSpPr/>
            <p:nvPr userDrawn="1"/>
          </p:nvSpPr>
          <p:spPr>
            <a:xfrm>
              <a:off x="121" y="2784"/>
              <a:ext cx="207" cy="81"/>
            </a:xfrm>
            <a:custGeom>
              <a:avLst/>
              <a:gdLst/>
              <a:ahLst/>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p>
              <a:endParaRPr lang="zh-CN" altLang="en-US"/>
            </a:p>
          </p:txBody>
        </p:sp>
        <p:sp>
          <p:nvSpPr>
            <p:cNvPr id="1244" name="任意多边形 4315"/>
            <p:cNvSpPr>
              <a:spLocks noEditPoints="1"/>
            </p:cNvSpPr>
            <p:nvPr userDrawn="1"/>
          </p:nvSpPr>
          <p:spPr>
            <a:xfrm>
              <a:off x="96" y="2789"/>
              <a:ext cx="1062" cy="976"/>
            </a:xfrm>
            <a:custGeom>
              <a:avLst/>
              <a:gdLst/>
              <a:ahLst/>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p>
              <a:endParaRPr lang="zh-CN" altLang="en-US"/>
            </a:p>
          </p:txBody>
        </p:sp>
        <p:sp>
          <p:nvSpPr>
            <p:cNvPr id="1245" name="任意多边形 4316"/>
            <p:cNvSpPr/>
            <p:nvPr userDrawn="1"/>
          </p:nvSpPr>
          <p:spPr>
            <a:xfrm>
              <a:off x="348" y="3254"/>
              <a:ext cx="86" cy="102"/>
            </a:xfrm>
            <a:custGeom>
              <a:avLst/>
              <a:gdLst/>
              <a:ahLst/>
              <a:cxnLst/>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p>
              <a:endParaRPr lang="zh-CN" altLang="en-US"/>
            </a:p>
          </p:txBody>
        </p:sp>
        <p:sp>
          <p:nvSpPr>
            <p:cNvPr id="1246" name="任意多边形 4317"/>
            <p:cNvSpPr/>
            <p:nvPr userDrawn="1"/>
          </p:nvSpPr>
          <p:spPr>
            <a:xfrm>
              <a:off x="267" y="3295"/>
              <a:ext cx="76" cy="136"/>
            </a:xfrm>
            <a:custGeom>
              <a:avLst/>
              <a:gdLst/>
              <a:ahLst/>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p>
              <a:endParaRPr lang="zh-CN" altLang="en-US"/>
            </a:p>
          </p:txBody>
        </p:sp>
        <p:sp>
          <p:nvSpPr>
            <p:cNvPr id="1247" name="任意多边形 4318"/>
            <p:cNvSpPr/>
            <p:nvPr userDrawn="1"/>
          </p:nvSpPr>
          <p:spPr>
            <a:xfrm>
              <a:off x="222" y="3022"/>
              <a:ext cx="243" cy="116"/>
            </a:xfrm>
            <a:custGeom>
              <a:avLst/>
              <a:gdLst/>
              <a:ahLst/>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p>
              <a:endParaRPr lang="zh-CN" altLang="en-US"/>
            </a:p>
          </p:txBody>
        </p:sp>
        <p:sp>
          <p:nvSpPr>
            <p:cNvPr id="1248" name="任意多边形 4319"/>
            <p:cNvSpPr/>
            <p:nvPr userDrawn="1"/>
          </p:nvSpPr>
          <p:spPr>
            <a:xfrm>
              <a:off x="500" y="3345"/>
              <a:ext cx="177" cy="187"/>
            </a:xfrm>
            <a:custGeom>
              <a:avLst/>
              <a:gdLst/>
              <a:ahLst/>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p>
              <a:endParaRPr lang="zh-CN" altLang="en-US"/>
            </a:p>
          </p:txBody>
        </p:sp>
        <p:sp>
          <p:nvSpPr>
            <p:cNvPr id="1249" name="任意多边形 4320"/>
            <p:cNvSpPr/>
            <p:nvPr userDrawn="1"/>
          </p:nvSpPr>
          <p:spPr>
            <a:xfrm>
              <a:off x="905" y="3158"/>
              <a:ext cx="177" cy="36"/>
            </a:xfrm>
            <a:custGeom>
              <a:avLst/>
              <a:gdLst/>
              <a:ahLst/>
              <a:cxnLst/>
              <a:pathLst>
                <a:path w="35" h="7">
                  <a:moveTo>
                    <a:pt x="5" y="0"/>
                  </a:moveTo>
                  <a:cubicBezTo>
                    <a:pt x="0" y="0"/>
                    <a:pt x="7" y="7"/>
                    <a:pt x="14" y="5"/>
                  </a:cubicBezTo>
                  <a:cubicBezTo>
                    <a:pt x="35" y="1"/>
                    <a:pt x="5" y="0"/>
                    <a:pt x="5" y="0"/>
                  </a:cubicBezTo>
                  <a:close/>
                </a:path>
              </a:pathLst>
            </a:custGeom>
            <a:solidFill>
              <a:schemeClr val="accent2"/>
            </a:solidFill>
            <a:ln w="0">
              <a:noFill/>
            </a:ln>
          </p:spPr>
          <p:txBody>
            <a:bodyPr/>
            <a:p>
              <a:endParaRPr lang="zh-CN" altLang="en-US"/>
            </a:p>
          </p:txBody>
        </p:sp>
        <p:sp>
          <p:nvSpPr>
            <p:cNvPr id="1250" name="任意多边形 4321"/>
            <p:cNvSpPr/>
            <p:nvPr userDrawn="1"/>
          </p:nvSpPr>
          <p:spPr>
            <a:xfrm>
              <a:off x="965" y="3153"/>
              <a:ext cx="137" cy="81"/>
            </a:xfrm>
            <a:custGeom>
              <a:avLst/>
              <a:gdLst/>
              <a:ahLst/>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p>
              <a:endParaRPr lang="zh-CN" altLang="en-US"/>
            </a:p>
          </p:txBody>
        </p:sp>
        <p:sp>
          <p:nvSpPr>
            <p:cNvPr id="1251" name="任意多边形 4322"/>
            <p:cNvSpPr/>
            <p:nvPr userDrawn="1"/>
          </p:nvSpPr>
          <p:spPr>
            <a:xfrm>
              <a:off x="960" y="3204"/>
              <a:ext cx="177" cy="86"/>
            </a:xfrm>
            <a:custGeom>
              <a:avLst/>
              <a:gdLst/>
              <a:ahLst/>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p>
              <a:endParaRPr lang="zh-CN" altLang="en-US"/>
            </a:p>
          </p:txBody>
        </p:sp>
        <p:sp>
          <p:nvSpPr>
            <p:cNvPr id="1252" name="任意多边形 4323"/>
            <p:cNvSpPr/>
            <p:nvPr userDrawn="1"/>
          </p:nvSpPr>
          <p:spPr>
            <a:xfrm>
              <a:off x="844" y="3285"/>
              <a:ext cx="248" cy="60"/>
            </a:xfrm>
            <a:custGeom>
              <a:avLst/>
              <a:gdLst/>
              <a:ahLst/>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p>
              <a:endParaRPr lang="zh-CN" altLang="en-US"/>
            </a:p>
          </p:txBody>
        </p:sp>
        <p:sp>
          <p:nvSpPr>
            <p:cNvPr id="1253" name="任意多边形 4324"/>
            <p:cNvSpPr/>
            <p:nvPr userDrawn="1"/>
          </p:nvSpPr>
          <p:spPr>
            <a:xfrm>
              <a:off x="869" y="3340"/>
              <a:ext cx="203" cy="56"/>
            </a:xfrm>
            <a:custGeom>
              <a:avLst/>
              <a:gdLst/>
              <a:ahLst/>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p>
              <a:endParaRPr lang="zh-CN" altLang="en-US"/>
            </a:p>
          </p:txBody>
        </p:sp>
        <p:sp>
          <p:nvSpPr>
            <p:cNvPr id="1254" name="任意多边形 4325"/>
            <p:cNvSpPr/>
            <p:nvPr userDrawn="1"/>
          </p:nvSpPr>
          <p:spPr>
            <a:xfrm>
              <a:off x="859" y="3386"/>
              <a:ext cx="207" cy="172"/>
            </a:xfrm>
            <a:custGeom>
              <a:avLst/>
              <a:gdLst/>
              <a:ahLst/>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p>
              <a:endParaRPr lang="zh-CN" altLang="en-US"/>
            </a:p>
          </p:txBody>
        </p:sp>
        <p:sp>
          <p:nvSpPr>
            <p:cNvPr id="1255" name="任意多边形 4326"/>
            <p:cNvSpPr/>
            <p:nvPr userDrawn="1"/>
          </p:nvSpPr>
          <p:spPr>
            <a:xfrm>
              <a:off x="996" y="3305"/>
              <a:ext cx="126" cy="318"/>
            </a:xfrm>
            <a:custGeom>
              <a:avLst/>
              <a:gdLst/>
              <a:ahLst/>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p>
              <a:endParaRPr lang="zh-CN" altLang="en-US"/>
            </a:p>
          </p:txBody>
        </p:sp>
      </p:grpSp>
      <p:grpSp>
        <p:nvGrpSpPr>
          <p:cNvPr id="1256" name="组合 4327"/>
          <p:cNvGrpSpPr/>
          <p:nvPr/>
        </p:nvGrpSpPr>
        <p:grpSpPr>
          <a:xfrm>
            <a:off x="6934200" y="-7937"/>
            <a:ext cx="2317750" cy="2063750"/>
            <a:chOff x="4080" y="-5"/>
            <a:chExt cx="1748" cy="1556"/>
          </a:xfrm>
        </p:grpSpPr>
        <p:sp>
          <p:nvSpPr>
            <p:cNvPr id="1257" name="任意多边形 4328"/>
            <p:cNvSpPr/>
            <p:nvPr userDrawn="1"/>
          </p:nvSpPr>
          <p:spPr>
            <a:xfrm>
              <a:off x="4161" y="-5"/>
              <a:ext cx="1586" cy="1443"/>
            </a:xfrm>
            <a:custGeom>
              <a:avLst/>
              <a:gdLst/>
              <a:ahLst/>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p>
              <a:endParaRPr lang="zh-CN" altLang="en-US"/>
            </a:p>
          </p:txBody>
        </p:sp>
        <p:grpSp>
          <p:nvGrpSpPr>
            <p:cNvPr id="1258" name="组合 4329"/>
            <p:cNvGrpSpPr/>
            <p:nvPr userDrawn="1"/>
          </p:nvGrpSpPr>
          <p:grpSpPr>
            <a:xfrm>
              <a:off x="4080" y="0"/>
              <a:ext cx="1748" cy="1551"/>
              <a:chOff x="2918" y="18"/>
              <a:chExt cx="2958" cy="2699"/>
            </a:xfrm>
          </p:grpSpPr>
          <p:sp>
            <p:nvSpPr>
              <p:cNvPr id="1259" name="任意多边形 4330"/>
              <p:cNvSpPr/>
              <p:nvPr/>
            </p:nvSpPr>
            <p:spPr>
              <a:xfrm>
                <a:off x="3060" y="18"/>
                <a:ext cx="490" cy="187"/>
              </a:xfrm>
              <a:custGeom>
                <a:avLst/>
                <a:gdLst/>
                <a:ahLst/>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p>
                <a:endParaRPr lang="zh-CN" altLang="en-US"/>
              </a:p>
            </p:txBody>
          </p:sp>
          <p:sp>
            <p:nvSpPr>
              <p:cNvPr id="1260" name="任意多边形 4331"/>
              <p:cNvSpPr>
                <a:spLocks noEditPoints="1"/>
              </p:cNvSpPr>
              <p:nvPr/>
            </p:nvSpPr>
            <p:spPr>
              <a:xfrm>
                <a:off x="2918" y="18"/>
                <a:ext cx="2958" cy="2699"/>
              </a:xfrm>
              <a:custGeom>
                <a:avLst/>
                <a:gdLst/>
                <a:ahLst/>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p>
                <a:endParaRPr lang="zh-CN" altLang="en-US"/>
              </a:p>
            </p:txBody>
          </p:sp>
          <p:sp>
            <p:nvSpPr>
              <p:cNvPr id="1261" name="任意多边形 4332"/>
              <p:cNvSpPr/>
              <p:nvPr/>
            </p:nvSpPr>
            <p:spPr>
              <a:xfrm>
                <a:off x="3621" y="1287"/>
                <a:ext cx="238" cy="283"/>
              </a:xfrm>
              <a:custGeom>
                <a:avLst/>
                <a:gdLst/>
                <a:ahLst/>
                <a:cxnLst/>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p>
                <a:endParaRPr lang="zh-CN" altLang="en-US"/>
              </a:p>
            </p:txBody>
          </p:sp>
          <p:sp>
            <p:nvSpPr>
              <p:cNvPr id="1262" name="任意多边形 4333"/>
              <p:cNvSpPr/>
              <p:nvPr/>
            </p:nvSpPr>
            <p:spPr>
              <a:xfrm>
                <a:off x="3403" y="1403"/>
                <a:ext cx="208" cy="379"/>
              </a:xfrm>
              <a:custGeom>
                <a:avLst/>
                <a:gdLst/>
                <a:ahLst/>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p>
                <a:endParaRPr lang="zh-CN" altLang="en-US"/>
              </a:p>
            </p:txBody>
          </p:sp>
          <p:sp>
            <p:nvSpPr>
              <p:cNvPr id="1263" name="任意多边形 4334"/>
              <p:cNvSpPr/>
              <p:nvPr/>
            </p:nvSpPr>
            <p:spPr>
              <a:xfrm>
                <a:off x="3272" y="645"/>
                <a:ext cx="683" cy="318"/>
              </a:xfrm>
              <a:custGeom>
                <a:avLst/>
                <a:gdLst/>
                <a:ahLst/>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p>
                <a:endParaRPr lang="zh-CN" altLang="en-US"/>
              </a:p>
            </p:txBody>
          </p:sp>
          <p:sp>
            <p:nvSpPr>
              <p:cNvPr id="1264" name="任意多边形 4335"/>
              <p:cNvSpPr/>
              <p:nvPr/>
            </p:nvSpPr>
            <p:spPr>
              <a:xfrm>
                <a:off x="4046" y="1545"/>
                <a:ext cx="490" cy="515"/>
              </a:xfrm>
              <a:custGeom>
                <a:avLst/>
                <a:gdLst/>
                <a:ahLst/>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p>
                <a:endParaRPr lang="zh-CN" altLang="en-US"/>
              </a:p>
            </p:txBody>
          </p:sp>
          <p:sp>
            <p:nvSpPr>
              <p:cNvPr id="1265" name="任意多边形 4336"/>
              <p:cNvSpPr/>
              <p:nvPr/>
            </p:nvSpPr>
            <p:spPr>
              <a:xfrm>
                <a:off x="5173" y="1024"/>
                <a:ext cx="501" cy="96"/>
              </a:xfrm>
              <a:custGeom>
                <a:avLst/>
                <a:gdLst/>
                <a:ahLst/>
                <a:cxnLst/>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p>
                <a:endParaRPr lang="zh-CN" altLang="en-US"/>
              </a:p>
            </p:txBody>
          </p:sp>
          <p:sp>
            <p:nvSpPr>
              <p:cNvPr id="1266" name="任意多边形 4337"/>
              <p:cNvSpPr/>
              <p:nvPr/>
            </p:nvSpPr>
            <p:spPr>
              <a:xfrm>
                <a:off x="5340" y="1004"/>
                <a:ext cx="385" cy="237"/>
              </a:xfrm>
              <a:custGeom>
                <a:avLst/>
                <a:gdLst/>
                <a:ahLst/>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p>
                <a:endParaRPr lang="zh-CN" altLang="en-US"/>
              </a:p>
            </p:txBody>
          </p:sp>
          <p:sp>
            <p:nvSpPr>
              <p:cNvPr id="1267" name="任意多边形 4338"/>
              <p:cNvSpPr/>
              <p:nvPr/>
            </p:nvSpPr>
            <p:spPr>
              <a:xfrm>
                <a:off x="5325" y="1201"/>
                <a:ext cx="415" cy="187"/>
              </a:xfrm>
              <a:custGeom>
                <a:avLst/>
                <a:gdLst/>
                <a:ahLst/>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p>
                <a:endParaRPr lang="zh-CN" altLang="en-US"/>
              </a:p>
            </p:txBody>
          </p:sp>
          <p:sp>
            <p:nvSpPr>
              <p:cNvPr id="1268" name="任意多边形 4339"/>
              <p:cNvSpPr/>
              <p:nvPr/>
            </p:nvSpPr>
            <p:spPr>
              <a:xfrm>
                <a:off x="5001" y="1378"/>
                <a:ext cx="698" cy="167"/>
              </a:xfrm>
              <a:custGeom>
                <a:avLst/>
                <a:gdLst/>
                <a:ahLst/>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p>
                <a:endParaRPr lang="zh-CN" altLang="en-US"/>
              </a:p>
            </p:txBody>
          </p:sp>
          <p:sp>
            <p:nvSpPr>
              <p:cNvPr id="1269" name="任意多边形 4340"/>
              <p:cNvSpPr/>
              <p:nvPr/>
            </p:nvSpPr>
            <p:spPr>
              <a:xfrm>
                <a:off x="5077" y="1540"/>
                <a:ext cx="567" cy="146"/>
              </a:xfrm>
              <a:custGeom>
                <a:avLst/>
                <a:gdLst/>
                <a:ahLst/>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p>
                <a:endParaRPr lang="zh-CN" altLang="en-US"/>
              </a:p>
            </p:txBody>
          </p:sp>
          <p:sp>
            <p:nvSpPr>
              <p:cNvPr id="1270" name="任意多边形 4341"/>
              <p:cNvSpPr/>
              <p:nvPr/>
            </p:nvSpPr>
            <p:spPr>
              <a:xfrm>
                <a:off x="5042" y="1656"/>
                <a:ext cx="581" cy="480"/>
              </a:xfrm>
              <a:custGeom>
                <a:avLst/>
                <a:gdLst/>
                <a:ahLst/>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p>
                <a:endParaRPr lang="zh-CN" altLang="en-US"/>
              </a:p>
            </p:txBody>
          </p:sp>
          <p:sp>
            <p:nvSpPr>
              <p:cNvPr id="1271" name="任意多边形 4342"/>
              <p:cNvSpPr/>
              <p:nvPr/>
            </p:nvSpPr>
            <p:spPr>
              <a:xfrm>
                <a:off x="5421" y="1464"/>
                <a:ext cx="329" cy="854"/>
              </a:xfrm>
              <a:custGeom>
                <a:avLst/>
                <a:gdLst/>
                <a:ahLst/>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p>
                <a:endParaRPr lang="zh-CN" altLang="en-US"/>
              </a:p>
            </p:txBody>
          </p:sp>
        </p:grpSp>
      </p:grpSp>
      <p:sp>
        <p:nvSpPr>
          <p:cNvPr id="1272" name="标题 4343"/>
          <p:cNvSpPr>
            <a:spLocks noGrp="1" noRot="1"/>
          </p:cNvSpPr>
          <p:nvPr>
            <p:ph type="title"/>
          </p:nvPr>
        </p:nvSpPr>
        <p:spPr>
          <a:xfrm>
            <a:off x="298450" y="228600"/>
            <a:ext cx="854075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1273" name="文本占位符 4344"/>
          <p:cNvSpPr>
            <a:spLocks noGrp="1" noRot="1"/>
          </p:cNvSpPr>
          <p:nvPr>
            <p:ph type="body"/>
          </p:nvPr>
        </p:nvSpPr>
        <p:spPr>
          <a:xfrm>
            <a:off x="609600" y="1600200"/>
            <a:ext cx="8153400" cy="44989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346" name="日期占位符 4345"/>
          <p:cNvSpPr>
            <a:spLocks noGrp="1"/>
          </p:cNvSpPr>
          <p:nvPr>
            <p:ph type="dt" sz="half" idx="2"/>
          </p:nvPr>
        </p:nvSpPr>
        <p:spPr>
          <a:xfrm>
            <a:off x="298450" y="6245225"/>
            <a:ext cx="2289175" cy="476250"/>
          </a:xfrm>
          <a:prstGeom prst="rect">
            <a:avLst/>
          </a:prstGeom>
          <a:noFill/>
          <a:ln w="9525">
            <a:noFill/>
          </a:ln>
        </p:spPr>
        <p:txBody>
          <a:bodyPr/>
          <a:lstStyle>
            <a:lvl1pPr>
              <a:defRPr sz="1400"/>
            </a:lvl1pPr>
          </a:lstStyle>
          <a:p>
            <a:pPr lvl="0" fontAlgn="base"/>
            <a:endParaRPr lang="zh-CN" altLang="en-US" strike="noStrike" noProof="1" dirty="0">
              <a:latin typeface="Arial" panose="020B0604020202020204" pitchFamily="34" charset="0"/>
            </a:endParaRPr>
          </a:p>
        </p:txBody>
      </p:sp>
      <p:sp>
        <p:nvSpPr>
          <p:cNvPr id="4347" name="页脚占位符 4346"/>
          <p:cNvSpPr>
            <a:spLocks noGrp="1"/>
          </p:cNvSpPr>
          <p:nvPr>
            <p:ph type="ftr" sz="quarter" idx="3"/>
          </p:nvPr>
        </p:nvSpPr>
        <p:spPr>
          <a:xfrm>
            <a:off x="3121025"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Arial" panose="020B0604020202020204" pitchFamily="34" charset="0"/>
            </a:endParaRPr>
          </a:p>
        </p:txBody>
      </p:sp>
      <p:sp>
        <p:nvSpPr>
          <p:cNvPr id="4348" name="灯片编号占位符 4347"/>
          <p:cNvSpPr>
            <a:spLocks noGrp="1"/>
          </p:cNvSpPr>
          <p:nvPr>
            <p:ph type="sldNum" sz="quarter" idx="4"/>
          </p:nvPr>
        </p:nvSpPr>
        <p:spPr>
          <a:xfrm>
            <a:off x="6550025" y="6245225"/>
            <a:ext cx="2289175"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Char char="Ø"/>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内容占位符 78849"/>
          <p:cNvSpPr>
            <a:spLocks noGrp="1" noRot="1"/>
          </p:cNvSpPr>
          <p:nvPr>
            <p:ph idx="1"/>
          </p:nvPr>
        </p:nvSpPr>
        <p:spPr>
          <a:xfrm>
            <a:off x="1187450" y="260350"/>
            <a:ext cx="4648200" cy="749300"/>
          </a:xfrm>
          <a:solidFill>
            <a:schemeClr val="bg1"/>
          </a:solidFill>
        </p:spPr>
        <p:txBody>
          <a:bodyPr anchor="t"/>
          <a:p>
            <a:pPr>
              <a:buNone/>
            </a:pPr>
            <a:r>
              <a:rPr lang="zh-CN" altLang="en-US" sz="4000" b="1" dirty="0"/>
              <a:t>资本主义萌芽发展</a:t>
            </a:r>
            <a:endParaRPr lang="zh-CN" altLang="en-US" sz="4000" b="1" dirty="0"/>
          </a:p>
        </p:txBody>
      </p:sp>
      <p:sp>
        <p:nvSpPr>
          <p:cNvPr id="78851" name="矩形 78850"/>
          <p:cNvSpPr/>
          <p:nvPr/>
        </p:nvSpPr>
        <p:spPr>
          <a:xfrm>
            <a:off x="0" y="3657600"/>
            <a:ext cx="1712913" cy="701675"/>
          </a:xfrm>
          <a:prstGeom prst="rect">
            <a:avLst/>
          </a:prstGeom>
          <a:noFill/>
          <a:ln w="9525">
            <a:noFill/>
          </a:ln>
        </p:spPr>
        <p:txBody>
          <a:bodyPr wrap="none" anchor="t">
            <a:spAutoFit/>
          </a:bodyPr>
          <a:p>
            <a:pPr>
              <a:spcBef>
                <a:spcPct val="20000"/>
              </a:spcBef>
            </a:pPr>
            <a:r>
              <a:rPr lang="zh-CN" altLang="en-US" sz="4000" b="1" dirty="0">
                <a:latin typeface="Arial" panose="020B0604020202020204" pitchFamily="34" charset="0"/>
                <a:ea typeface="宋体" panose="02010600030101010101" pitchFamily="2" charset="-122"/>
              </a:rPr>
              <a:t>反封建</a:t>
            </a:r>
            <a:endParaRPr lang="zh-CN" altLang="en-US" sz="4000" b="1" dirty="0">
              <a:latin typeface="Arial" panose="020B0604020202020204" pitchFamily="34" charset="0"/>
              <a:ea typeface="宋体" panose="02010600030101010101" pitchFamily="2" charset="-122"/>
            </a:endParaRPr>
          </a:p>
        </p:txBody>
      </p:sp>
      <p:sp>
        <p:nvSpPr>
          <p:cNvPr id="78852" name="矩形 78851"/>
          <p:cNvSpPr/>
          <p:nvPr/>
        </p:nvSpPr>
        <p:spPr>
          <a:xfrm>
            <a:off x="228600" y="1371600"/>
            <a:ext cx="8915400" cy="579438"/>
          </a:xfrm>
          <a:prstGeom prst="rect">
            <a:avLst/>
          </a:prstGeom>
          <a:solidFill>
            <a:schemeClr val="bg1"/>
          </a:solidFill>
          <a:ln w="9525">
            <a:noFill/>
          </a:ln>
        </p:spPr>
        <p:txBody>
          <a:bodyPr anchor="t">
            <a:spAutoFit/>
          </a:bodyPr>
          <a:p>
            <a:pPr>
              <a:spcBef>
                <a:spcPct val="20000"/>
              </a:spcBef>
            </a:pPr>
            <a:r>
              <a:rPr lang="zh-CN" altLang="en-US" sz="3200" b="1" dirty="0">
                <a:latin typeface="Arial" panose="020B0604020202020204" pitchFamily="34" charset="0"/>
                <a:ea typeface="宋体" panose="02010600030101010101" pitchFamily="2" charset="-122"/>
              </a:rPr>
              <a:t>封建制度和思想阻碍了</a:t>
            </a:r>
            <a:r>
              <a:rPr lang="zh-CN" altLang="en-US" sz="3200" b="1" dirty="0">
                <a:solidFill>
                  <a:srgbClr val="FF0000"/>
                </a:solidFill>
                <a:latin typeface="Arial" panose="020B0604020202020204" pitchFamily="34" charset="0"/>
                <a:ea typeface="宋体" panose="02010600030101010101" pitchFamily="2" charset="-122"/>
              </a:rPr>
              <a:t>资本主义</a:t>
            </a:r>
            <a:r>
              <a:rPr lang="zh-CN" altLang="en-US" sz="3200" b="1" dirty="0">
                <a:latin typeface="Arial" panose="020B0604020202020204" pitchFamily="34" charset="0"/>
                <a:ea typeface="宋体" panose="02010600030101010101" pitchFamily="2" charset="-122"/>
              </a:rPr>
              <a:t>的进一步发展</a:t>
            </a:r>
            <a:endParaRPr lang="zh-CN" altLang="en-US" sz="3200" b="1" dirty="0">
              <a:latin typeface="Arial" panose="020B0604020202020204" pitchFamily="34" charset="0"/>
              <a:ea typeface="宋体" panose="02010600030101010101" pitchFamily="2" charset="-122"/>
            </a:endParaRPr>
          </a:p>
        </p:txBody>
      </p:sp>
      <p:sp>
        <p:nvSpPr>
          <p:cNvPr id="78853" name="矩形 78852"/>
          <p:cNvSpPr/>
          <p:nvPr/>
        </p:nvSpPr>
        <p:spPr>
          <a:xfrm>
            <a:off x="1828800" y="3200400"/>
            <a:ext cx="1712913" cy="701675"/>
          </a:xfrm>
          <a:prstGeom prst="rect">
            <a:avLst/>
          </a:prstGeom>
          <a:noFill/>
          <a:ln w="9525">
            <a:noFill/>
          </a:ln>
        </p:spPr>
        <p:txBody>
          <a:bodyPr wrap="none" anchor="t">
            <a:spAutoFit/>
          </a:bodyPr>
          <a:p>
            <a:r>
              <a:rPr lang="zh-CN" altLang="en-US" sz="4000" b="1" dirty="0">
                <a:latin typeface="Arial" panose="020B0604020202020204" pitchFamily="34" charset="0"/>
                <a:ea typeface="宋体" panose="02010600030101010101" pitchFamily="2" charset="-122"/>
              </a:rPr>
              <a:t>反神权</a:t>
            </a:r>
            <a:endParaRPr lang="zh-CN" altLang="en-US" sz="4000" b="1">
              <a:latin typeface="Arial" panose="020B0604020202020204" pitchFamily="34" charset="0"/>
              <a:ea typeface="宋体" panose="02010600030101010101" pitchFamily="2" charset="-122"/>
            </a:endParaRPr>
          </a:p>
        </p:txBody>
      </p:sp>
      <p:sp>
        <p:nvSpPr>
          <p:cNvPr id="78854" name="矩形 78853"/>
          <p:cNvSpPr/>
          <p:nvPr/>
        </p:nvSpPr>
        <p:spPr>
          <a:xfrm>
            <a:off x="1763713" y="4724400"/>
            <a:ext cx="1712912" cy="701675"/>
          </a:xfrm>
          <a:prstGeom prst="rect">
            <a:avLst/>
          </a:prstGeom>
          <a:noFill/>
          <a:ln w="9525">
            <a:noFill/>
          </a:ln>
        </p:spPr>
        <p:txBody>
          <a:bodyPr wrap="none" anchor="t">
            <a:spAutoFit/>
          </a:bodyPr>
          <a:p>
            <a:pPr>
              <a:spcBef>
                <a:spcPct val="20000"/>
              </a:spcBef>
            </a:pPr>
            <a:r>
              <a:rPr lang="zh-CN" altLang="en-US" sz="4000" b="1" dirty="0">
                <a:latin typeface="Arial" panose="020B0604020202020204" pitchFamily="34" charset="0"/>
                <a:ea typeface="宋体" panose="02010600030101010101" pitchFamily="2" charset="-122"/>
              </a:rPr>
              <a:t>反王权</a:t>
            </a:r>
            <a:endParaRPr lang="zh-CN" altLang="en-US" sz="4000" b="1">
              <a:latin typeface="Arial" panose="020B0604020202020204" pitchFamily="34" charset="0"/>
              <a:ea typeface="宋体" panose="02010600030101010101" pitchFamily="2" charset="-122"/>
            </a:endParaRPr>
          </a:p>
        </p:txBody>
      </p:sp>
      <p:sp>
        <p:nvSpPr>
          <p:cNvPr id="78855" name="矩形 78854"/>
          <p:cNvSpPr/>
          <p:nvPr/>
        </p:nvSpPr>
        <p:spPr>
          <a:xfrm>
            <a:off x="3779838" y="2924175"/>
            <a:ext cx="2216150" cy="701675"/>
          </a:xfrm>
          <a:prstGeom prst="rect">
            <a:avLst/>
          </a:prstGeom>
          <a:noFill/>
          <a:ln w="9525">
            <a:noFill/>
          </a:ln>
        </p:spPr>
        <p:txBody>
          <a:bodyPr wrap="none" anchor="t">
            <a:spAutoFit/>
          </a:bodyPr>
          <a:p>
            <a:r>
              <a:rPr lang="zh-CN" altLang="en-US" sz="4000" b="1" dirty="0">
                <a:latin typeface="Arial" panose="020B0604020202020204" pitchFamily="34" charset="0"/>
                <a:ea typeface="宋体" panose="02010600030101010101" pitchFamily="2" charset="-122"/>
              </a:rPr>
              <a:t>文艺复兴</a:t>
            </a:r>
            <a:endParaRPr lang="zh-CN" altLang="en-US" sz="4000" b="1" dirty="0">
              <a:latin typeface="Arial" panose="020B0604020202020204" pitchFamily="34" charset="0"/>
              <a:ea typeface="宋体" panose="02010600030101010101" pitchFamily="2" charset="-122"/>
            </a:endParaRPr>
          </a:p>
        </p:txBody>
      </p:sp>
      <p:sp>
        <p:nvSpPr>
          <p:cNvPr id="78856" name="矩形 78855"/>
          <p:cNvSpPr/>
          <p:nvPr/>
        </p:nvSpPr>
        <p:spPr>
          <a:xfrm>
            <a:off x="5975350" y="2852738"/>
            <a:ext cx="3168650" cy="701675"/>
          </a:xfrm>
          <a:prstGeom prst="rect">
            <a:avLst/>
          </a:prstGeom>
          <a:noFill/>
          <a:ln w="9525">
            <a:noFill/>
          </a:ln>
        </p:spPr>
        <p:txBody>
          <a:bodyPr anchor="t">
            <a:spAutoFit/>
          </a:bodyPr>
          <a:p>
            <a:r>
              <a:rPr lang="en-US" altLang="zh-CN" sz="4000" b="1" dirty="0">
                <a:latin typeface="Arial" panose="020B0604020202020204" pitchFamily="34" charset="0"/>
                <a:ea typeface="宋体" panose="02010600030101010101" pitchFamily="2" charset="-122"/>
              </a:rPr>
              <a:t>(</a:t>
            </a:r>
            <a:r>
              <a:rPr lang="zh-CN" altLang="en-US" sz="4000" b="1" dirty="0">
                <a:latin typeface="Arial" panose="020B0604020202020204" pitchFamily="34" charset="0"/>
                <a:ea typeface="宋体" panose="02010600030101010101" pitchFamily="2" charset="-122"/>
              </a:rPr>
              <a:t>从宗教外部</a:t>
            </a:r>
            <a:r>
              <a:rPr lang="en-US" altLang="zh-CN" sz="4000" b="1">
                <a:latin typeface="Arial" panose="020B0604020202020204" pitchFamily="34" charset="0"/>
                <a:ea typeface="宋体" panose="02010600030101010101" pitchFamily="2" charset="-122"/>
              </a:rPr>
              <a:t>)</a:t>
            </a:r>
            <a:endParaRPr lang="en-US" altLang="zh-CN" sz="4000" b="1">
              <a:latin typeface="Arial" panose="020B0604020202020204" pitchFamily="34" charset="0"/>
              <a:ea typeface="宋体" panose="02010600030101010101" pitchFamily="2" charset="-122"/>
            </a:endParaRPr>
          </a:p>
        </p:txBody>
      </p:sp>
      <p:sp>
        <p:nvSpPr>
          <p:cNvPr id="78857" name="矩形 78856"/>
          <p:cNvSpPr/>
          <p:nvPr/>
        </p:nvSpPr>
        <p:spPr>
          <a:xfrm>
            <a:off x="5940425" y="3860800"/>
            <a:ext cx="3529013" cy="701675"/>
          </a:xfrm>
          <a:prstGeom prst="rect">
            <a:avLst/>
          </a:prstGeom>
          <a:noFill/>
          <a:ln w="9525">
            <a:noFill/>
          </a:ln>
        </p:spPr>
        <p:txBody>
          <a:bodyPr anchor="t">
            <a:spAutoFit/>
          </a:bodyPr>
          <a:p>
            <a:r>
              <a:rPr lang="en-US" altLang="zh-CN" sz="4000" b="1" dirty="0">
                <a:latin typeface="Arial" panose="020B0604020202020204" pitchFamily="34" charset="0"/>
                <a:ea typeface="宋体" panose="02010600030101010101" pitchFamily="2" charset="-122"/>
              </a:rPr>
              <a:t>(</a:t>
            </a:r>
            <a:r>
              <a:rPr lang="zh-CN" altLang="en-US" sz="4000" b="1" dirty="0">
                <a:latin typeface="Arial" panose="020B0604020202020204" pitchFamily="34" charset="0"/>
                <a:ea typeface="宋体" panose="02010600030101010101" pitchFamily="2" charset="-122"/>
              </a:rPr>
              <a:t>从宗教内部</a:t>
            </a:r>
            <a:r>
              <a:rPr lang="en-US" altLang="zh-CN" sz="4000" b="1">
                <a:latin typeface="Arial" panose="020B0604020202020204" pitchFamily="34" charset="0"/>
                <a:ea typeface="宋体" panose="02010600030101010101" pitchFamily="2" charset="-122"/>
              </a:rPr>
              <a:t>)</a:t>
            </a:r>
            <a:endParaRPr lang="en-US" altLang="zh-CN" sz="4000" b="1">
              <a:latin typeface="Arial" panose="020B0604020202020204" pitchFamily="34" charset="0"/>
              <a:ea typeface="宋体" panose="02010600030101010101" pitchFamily="2" charset="-122"/>
            </a:endParaRPr>
          </a:p>
        </p:txBody>
      </p:sp>
      <p:sp>
        <p:nvSpPr>
          <p:cNvPr id="78858" name="矩形 78857"/>
          <p:cNvSpPr/>
          <p:nvPr/>
        </p:nvSpPr>
        <p:spPr>
          <a:xfrm>
            <a:off x="3851275" y="3860800"/>
            <a:ext cx="2222500" cy="701675"/>
          </a:xfrm>
          <a:prstGeom prst="rect">
            <a:avLst/>
          </a:prstGeom>
          <a:noFill/>
          <a:ln w="9525">
            <a:noFill/>
          </a:ln>
        </p:spPr>
        <p:txBody>
          <a:bodyPr anchor="t">
            <a:spAutoFit/>
          </a:bodyPr>
          <a:p>
            <a:r>
              <a:rPr lang="zh-CN" altLang="en-US" sz="4000" b="1" dirty="0">
                <a:latin typeface="Arial" panose="020B0604020202020204" pitchFamily="34" charset="0"/>
                <a:ea typeface="宋体" panose="02010600030101010101" pitchFamily="2" charset="-122"/>
              </a:rPr>
              <a:t>宗教改革</a:t>
            </a:r>
            <a:endParaRPr lang="zh-CN" altLang="en-US" sz="4000" b="1" dirty="0">
              <a:latin typeface="Arial" panose="020B0604020202020204" pitchFamily="34" charset="0"/>
              <a:ea typeface="宋体" panose="02010600030101010101" pitchFamily="2" charset="-122"/>
            </a:endParaRPr>
          </a:p>
        </p:txBody>
      </p:sp>
      <p:sp>
        <p:nvSpPr>
          <p:cNvPr id="78859" name="矩形 78858"/>
          <p:cNvSpPr/>
          <p:nvPr/>
        </p:nvSpPr>
        <p:spPr>
          <a:xfrm>
            <a:off x="3995738" y="4724400"/>
            <a:ext cx="4824412" cy="1311275"/>
          </a:xfrm>
          <a:prstGeom prst="rect">
            <a:avLst/>
          </a:prstGeom>
          <a:noFill/>
          <a:ln w="9525">
            <a:noFill/>
          </a:ln>
        </p:spPr>
        <p:txBody>
          <a:bodyPr anchor="t">
            <a:spAutoFit/>
          </a:bodyPr>
          <a:p>
            <a:pPr>
              <a:spcBef>
                <a:spcPct val="20000"/>
              </a:spcBef>
            </a:pPr>
            <a:r>
              <a:rPr lang="en-US" altLang="zh-CN" sz="4000" b="1" dirty="0">
                <a:latin typeface="Arial" panose="020B0604020202020204" pitchFamily="34" charset="0"/>
                <a:ea typeface="宋体" panose="02010600030101010101" pitchFamily="2" charset="-122"/>
              </a:rPr>
              <a:t>     </a:t>
            </a:r>
            <a:r>
              <a:rPr lang="zh-CN" altLang="en-US" sz="4000" b="1" dirty="0">
                <a:latin typeface="Arial" panose="020B0604020202020204" pitchFamily="34" charset="0"/>
                <a:ea typeface="宋体" panose="02010600030101010101" pitchFamily="2" charset="-122"/>
              </a:rPr>
              <a:t>启蒙运动</a:t>
            </a:r>
            <a:br>
              <a:rPr lang="zh-CN" altLang="en-US" sz="4000" b="1" dirty="0">
                <a:latin typeface="Arial" panose="020B0604020202020204" pitchFamily="34" charset="0"/>
                <a:ea typeface="宋体" panose="02010600030101010101" pitchFamily="2" charset="-122"/>
              </a:rPr>
            </a:br>
            <a:r>
              <a:rPr lang="zh-CN" altLang="en-US" sz="4000" b="1">
                <a:latin typeface="Arial" panose="020B0604020202020204" pitchFamily="34" charset="0"/>
                <a:ea typeface="宋体" panose="02010600030101010101" pitchFamily="2" charset="-122"/>
              </a:rPr>
              <a:t> </a:t>
            </a:r>
            <a:endParaRPr lang="zh-CN" altLang="en-US" sz="4000" b="1">
              <a:latin typeface="Arial" panose="020B0604020202020204" pitchFamily="34" charset="0"/>
              <a:ea typeface="宋体" panose="02010600030101010101" pitchFamily="2" charset="-122"/>
            </a:endParaRPr>
          </a:p>
        </p:txBody>
      </p:sp>
      <p:sp>
        <p:nvSpPr>
          <p:cNvPr id="78860" name="左大括号 78859"/>
          <p:cNvSpPr/>
          <p:nvPr/>
        </p:nvSpPr>
        <p:spPr>
          <a:xfrm>
            <a:off x="1763713" y="3355975"/>
            <a:ext cx="71437" cy="1871663"/>
          </a:xfrm>
          <a:prstGeom prst="leftBrace">
            <a:avLst>
              <a:gd name="adj1" fmla="val 218213"/>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8861" name="左大括号 78860"/>
          <p:cNvSpPr/>
          <p:nvPr/>
        </p:nvSpPr>
        <p:spPr>
          <a:xfrm>
            <a:off x="3581400" y="3124200"/>
            <a:ext cx="215900" cy="1152525"/>
          </a:xfrm>
          <a:prstGeom prst="leftBrace">
            <a:avLst>
              <a:gd name="adj1" fmla="val 44460"/>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8862" name="下箭头 78861"/>
          <p:cNvSpPr/>
          <p:nvPr/>
        </p:nvSpPr>
        <p:spPr>
          <a:xfrm>
            <a:off x="3276600" y="990600"/>
            <a:ext cx="292100" cy="508000"/>
          </a:xfrm>
          <a:prstGeom prst="downArrow">
            <a:avLst>
              <a:gd name="adj1" fmla="val 50000"/>
              <a:gd name="adj2" fmla="val 43470"/>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8863" name="下箭头 78862"/>
          <p:cNvSpPr/>
          <p:nvPr/>
        </p:nvSpPr>
        <p:spPr>
          <a:xfrm>
            <a:off x="755650" y="2060575"/>
            <a:ext cx="287338" cy="1655763"/>
          </a:xfrm>
          <a:prstGeom prst="downArrow">
            <a:avLst>
              <a:gd name="adj1" fmla="val 50000"/>
              <a:gd name="adj2" fmla="val 144033"/>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78866" name="组合 78865"/>
          <p:cNvGrpSpPr/>
          <p:nvPr/>
        </p:nvGrpSpPr>
        <p:grpSpPr>
          <a:xfrm>
            <a:off x="3132138" y="3644900"/>
            <a:ext cx="1390650" cy="1460500"/>
            <a:chOff x="1973" y="2296"/>
            <a:chExt cx="876" cy="920"/>
          </a:xfrm>
        </p:grpSpPr>
        <p:sp>
          <p:nvSpPr>
            <p:cNvPr id="5136" name="直接连接符 78863"/>
            <p:cNvSpPr/>
            <p:nvPr/>
          </p:nvSpPr>
          <p:spPr>
            <a:xfrm>
              <a:off x="1973" y="2296"/>
              <a:ext cx="862" cy="862"/>
            </a:xfrm>
            <a:prstGeom prst="line">
              <a:avLst/>
            </a:prstGeom>
            <a:ln w="38100" cap="flat" cmpd="sng">
              <a:solidFill>
                <a:srgbClr val="CC3300"/>
              </a:solidFill>
              <a:prstDash val="solid"/>
              <a:round/>
              <a:headEnd type="none" w="med" len="med"/>
              <a:tailEnd type="triangle" w="med" len="med"/>
            </a:ln>
          </p:spPr>
        </p:sp>
        <p:sp>
          <p:nvSpPr>
            <p:cNvPr id="5137" name="直接连接符 78864"/>
            <p:cNvSpPr/>
            <p:nvPr/>
          </p:nvSpPr>
          <p:spPr>
            <a:xfrm>
              <a:off x="2160" y="3216"/>
              <a:ext cx="689" cy="0"/>
            </a:xfrm>
            <a:prstGeom prst="line">
              <a:avLst/>
            </a:prstGeom>
            <a:ln w="38100" cap="flat" cmpd="sng">
              <a:solidFill>
                <a:srgbClr val="CC3300"/>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linds(horizontal)">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0">
                                            <p:txEl>
                                              <p:charRg st="0" end="9"/>
                                            </p:txEl>
                                          </p:spTgt>
                                        </p:tgtEl>
                                        <p:attrNameLst>
                                          <p:attrName>style.visibility</p:attrName>
                                        </p:attrNameLst>
                                      </p:cBhvr>
                                      <p:to>
                                        <p:strVal val="visible"/>
                                      </p:to>
                                    </p:set>
                                    <p:animEffect transition="in" filter="blinds(horizontal)">
                                      <p:cBhvr>
                                        <p:cTn id="12" dur="500"/>
                                        <p:tgtEl>
                                          <p:spTgt spid="78850">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862"/>
                                        </p:tgtEl>
                                        <p:attrNameLst>
                                          <p:attrName>style.visibility</p:attrName>
                                        </p:attrNameLst>
                                      </p:cBhvr>
                                      <p:to>
                                        <p:strVal val="visible"/>
                                      </p:to>
                                    </p:set>
                                    <p:animEffect transition="in" filter="blinds(horizontal)">
                                      <p:cBhvr>
                                        <p:cTn id="17" dur="500"/>
                                        <p:tgtEl>
                                          <p:spTgt spid="788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852"/>
                                        </p:tgtEl>
                                        <p:attrNameLst>
                                          <p:attrName>style.visibility</p:attrName>
                                        </p:attrNameLst>
                                      </p:cBhvr>
                                      <p:to>
                                        <p:strVal val="visible"/>
                                      </p:to>
                                    </p:set>
                                    <p:animEffect transition="in" filter="blinds(horizontal)">
                                      <p:cBhvr>
                                        <p:cTn id="22" dur="500"/>
                                        <p:tgtEl>
                                          <p:spTgt spid="788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863"/>
                                        </p:tgtEl>
                                        <p:attrNameLst>
                                          <p:attrName>style.visibility</p:attrName>
                                        </p:attrNameLst>
                                      </p:cBhvr>
                                      <p:to>
                                        <p:strVal val="visible"/>
                                      </p:to>
                                    </p:set>
                                    <p:animEffect transition="in" filter="blinds(horizontal)">
                                      <p:cBhvr>
                                        <p:cTn id="27" dur="500"/>
                                        <p:tgtEl>
                                          <p:spTgt spid="788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851"/>
                                        </p:tgtEl>
                                        <p:attrNameLst>
                                          <p:attrName>style.visibility</p:attrName>
                                        </p:attrNameLst>
                                      </p:cBhvr>
                                      <p:to>
                                        <p:strVal val="visible"/>
                                      </p:to>
                                    </p:set>
                                    <p:animEffect transition="in" filter="blinds(horizontal)">
                                      <p:cBhvr>
                                        <p:cTn id="32" dur="500"/>
                                        <p:tgtEl>
                                          <p:spTgt spid="788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860"/>
                                        </p:tgtEl>
                                        <p:attrNameLst>
                                          <p:attrName>style.visibility</p:attrName>
                                        </p:attrNameLst>
                                      </p:cBhvr>
                                      <p:to>
                                        <p:strVal val="visible"/>
                                      </p:to>
                                    </p:set>
                                    <p:animEffect transition="in" filter="blinds(horizontal)">
                                      <p:cBhvr>
                                        <p:cTn id="37" dur="500"/>
                                        <p:tgtEl>
                                          <p:spTgt spid="788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853"/>
                                        </p:tgtEl>
                                        <p:attrNameLst>
                                          <p:attrName>style.visibility</p:attrName>
                                        </p:attrNameLst>
                                      </p:cBhvr>
                                      <p:to>
                                        <p:strVal val="visible"/>
                                      </p:to>
                                    </p:set>
                                    <p:animEffect transition="in" filter="blinds(horizontal)">
                                      <p:cBhvr>
                                        <p:cTn id="42" dur="500"/>
                                        <p:tgtEl>
                                          <p:spTgt spid="788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8861"/>
                                        </p:tgtEl>
                                        <p:attrNameLst>
                                          <p:attrName>style.visibility</p:attrName>
                                        </p:attrNameLst>
                                      </p:cBhvr>
                                      <p:to>
                                        <p:strVal val="visible"/>
                                      </p:to>
                                    </p:set>
                                    <p:animEffect transition="in" filter="blinds(horizontal)">
                                      <p:cBhvr>
                                        <p:cTn id="47" dur="500"/>
                                        <p:tgtEl>
                                          <p:spTgt spid="7886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854"/>
                                        </p:tgtEl>
                                        <p:attrNameLst>
                                          <p:attrName>style.visibility</p:attrName>
                                        </p:attrNameLst>
                                      </p:cBhvr>
                                      <p:to>
                                        <p:strVal val="visible"/>
                                      </p:to>
                                    </p:set>
                                    <p:animEffect transition="in" filter="blinds(horizontal)">
                                      <p:cBhvr>
                                        <p:cTn id="52" dur="500"/>
                                        <p:tgtEl>
                                          <p:spTgt spid="7885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855"/>
                                        </p:tgtEl>
                                        <p:attrNameLst>
                                          <p:attrName>style.visibility</p:attrName>
                                        </p:attrNameLst>
                                      </p:cBhvr>
                                      <p:to>
                                        <p:strVal val="visible"/>
                                      </p:to>
                                    </p:set>
                                    <p:animEffect transition="in" filter="blinds(horizontal)">
                                      <p:cBhvr>
                                        <p:cTn id="57" dur="500"/>
                                        <p:tgtEl>
                                          <p:spTgt spid="7885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8858"/>
                                        </p:tgtEl>
                                        <p:attrNameLst>
                                          <p:attrName>style.visibility</p:attrName>
                                        </p:attrNameLst>
                                      </p:cBhvr>
                                      <p:to>
                                        <p:strVal val="visible"/>
                                      </p:to>
                                    </p:set>
                                    <p:animEffect transition="in" filter="blinds(horizontal)">
                                      <p:cBhvr>
                                        <p:cTn id="62" dur="500"/>
                                        <p:tgtEl>
                                          <p:spTgt spid="7885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8856"/>
                                        </p:tgtEl>
                                        <p:attrNameLst>
                                          <p:attrName>style.visibility</p:attrName>
                                        </p:attrNameLst>
                                      </p:cBhvr>
                                      <p:to>
                                        <p:strVal val="visible"/>
                                      </p:to>
                                    </p:set>
                                    <p:animEffect transition="in" filter="blinds(horizontal)">
                                      <p:cBhvr>
                                        <p:cTn id="67" dur="500"/>
                                        <p:tgtEl>
                                          <p:spTgt spid="788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8857"/>
                                        </p:tgtEl>
                                        <p:attrNameLst>
                                          <p:attrName>style.visibility</p:attrName>
                                        </p:attrNameLst>
                                      </p:cBhvr>
                                      <p:to>
                                        <p:strVal val="visible"/>
                                      </p:to>
                                    </p:set>
                                    <p:animEffect transition="in" filter="blinds(horizontal)">
                                      <p:cBhvr>
                                        <p:cTn id="72" dur="500"/>
                                        <p:tgtEl>
                                          <p:spTgt spid="78857"/>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78866"/>
                                        </p:tgtEl>
                                        <p:attrNameLst>
                                          <p:attrName>style.visibility</p:attrName>
                                        </p:attrNameLst>
                                      </p:cBhvr>
                                      <p:to>
                                        <p:strVal val="visible"/>
                                      </p:to>
                                    </p:set>
                                    <p:animEffect transition="in" filter="checkerboard(across)">
                                      <p:cBhvr>
                                        <p:cTn id="77" dur="500"/>
                                        <p:tgtEl>
                                          <p:spTgt spid="7886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8859"/>
                                        </p:tgtEl>
                                        <p:attrNameLst>
                                          <p:attrName>style.visibility</p:attrName>
                                        </p:attrNameLst>
                                      </p:cBhvr>
                                      <p:to>
                                        <p:strVal val="visible"/>
                                      </p:to>
                                    </p:set>
                                    <p:animEffect transition="in" filter="blinds(horizontal)">
                                      <p:cBhvr>
                                        <p:cTn id="82" dur="500"/>
                                        <p:tgtEl>
                                          <p:spTgt spid="7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build="p"/>
      <p:bldP spid="78851" grpId="0"/>
      <p:bldP spid="78852" grpId="0" animBg="1"/>
      <p:bldP spid="78853" grpId="0"/>
      <p:bldP spid="78854" grpId="0"/>
      <p:bldP spid="78855" grpId="0"/>
      <p:bldP spid="78856" grpId="0"/>
      <p:bldP spid="78857" grpId="0"/>
      <p:bldP spid="78858" grpId="0"/>
      <p:bldP spid="788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332656"/>
            <a:ext cx="7772400" cy="724942"/>
          </a:xfrm>
        </p:spPr>
        <p:txBody>
          <a:bodyPr>
            <a:normAutofit fontScale="90000"/>
          </a:bodyPr>
          <a:lstStyle/>
          <a:p>
            <a:r>
              <a:rPr lang="zh-CN" altLang="en-US" b="1" dirty="0" smtClean="0"/>
              <a:t>三、宗教改革的影响</a:t>
            </a:r>
            <a:endParaRPr lang="zh-CN" altLang="en-US" b="1" dirty="0"/>
          </a:p>
        </p:txBody>
      </p:sp>
      <p:sp>
        <p:nvSpPr>
          <p:cNvPr id="3" name="内容占位符 2"/>
          <p:cNvSpPr>
            <a:spLocks noGrp="1"/>
          </p:cNvSpPr>
          <p:nvPr>
            <p:ph sz="quarter" idx="1"/>
          </p:nvPr>
        </p:nvSpPr>
        <p:spPr>
          <a:xfrm>
            <a:off x="408871" y="908720"/>
            <a:ext cx="8568952" cy="5688632"/>
          </a:xfrm>
        </p:spPr>
        <p:txBody>
          <a:bodyPr>
            <a:normAutofit fontScale="92500" lnSpcReduction="10000"/>
          </a:bodyPr>
          <a:lstStyle/>
          <a:p>
            <a:pPr marL="0" indent="0">
              <a:buNone/>
            </a:pPr>
            <a:r>
              <a:rPr lang="en-US" altLang="zh-CN" dirty="0" smtClean="0"/>
              <a:t> </a:t>
            </a:r>
            <a:r>
              <a:rPr lang="zh-CN" altLang="en-US" sz="2595" b="1" dirty="0" smtClean="0"/>
              <a:t>材料八 宗教改革</a:t>
            </a:r>
            <a:r>
              <a:rPr lang="zh-CN" altLang="en-US" sz="2595" b="1" dirty="0"/>
              <a:t>后的新教把获利视为上帝对于选民的期望</a:t>
            </a:r>
            <a:r>
              <a:rPr lang="zh-CN" altLang="en-US" sz="2595" b="1" dirty="0" smtClean="0"/>
              <a:t>。</a:t>
            </a:r>
            <a:r>
              <a:rPr lang="en-US" altLang="zh-CN" sz="2595" b="1" dirty="0" smtClean="0"/>
              <a:t>……</a:t>
            </a:r>
            <a:r>
              <a:rPr lang="zh-CN" altLang="en-US" sz="2595" b="1" dirty="0" smtClean="0"/>
              <a:t>新教</a:t>
            </a:r>
            <a:r>
              <a:rPr lang="zh-CN" altLang="en-US" sz="2595" b="1" dirty="0"/>
              <a:t>伦理不仅鼓励人们通过勤奋劳动获得</a:t>
            </a:r>
            <a:r>
              <a:rPr lang="zh-CN" altLang="en-US" sz="2595" b="1" dirty="0" smtClean="0"/>
              <a:t>财富</a:t>
            </a:r>
            <a:r>
              <a:rPr lang="en-US" altLang="zh-CN" sz="2595" b="1" dirty="0" smtClean="0"/>
              <a:t>……</a:t>
            </a:r>
            <a:r>
              <a:rPr lang="zh-CN" altLang="en-US" sz="2595" b="1" dirty="0" smtClean="0"/>
              <a:t>一个人</a:t>
            </a:r>
            <a:r>
              <a:rPr lang="zh-CN" altLang="en-US" sz="2595" b="1" dirty="0"/>
              <a:t>是虔诚的信徒，首要条件就是他必须做好自己的世俗工作</a:t>
            </a:r>
            <a:r>
              <a:rPr lang="en-US" altLang="zh-CN" sz="2595" b="1" dirty="0"/>
              <a:t>——</a:t>
            </a:r>
            <a:r>
              <a:rPr lang="zh-CN" altLang="en-US" sz="2595" b="1" dirty="0"/>
              <a:t>劳动，只有努力完成好自己的工作，才可以更好地荣耀上帝</a:t>
            </a:r>
            <a:r>
              <a:rPr lang="zh-CN" altLang="en-US" sz="2595" b="1" dirty="0" smtClean="0"/>
              <a:t>。</a:t>
            </a:r>
            <a:r>
              <a:rPr lang="en-US" altLang="zh-CN" sz="2595" b="1" dirty="0" smtClean="0"/>
              <a:t>……</a:t>
            </a:r>
            <a:r>
              <a:rPr lang="zh-CN" altLang="en-US" sz="2595" b="1" dirty="0" smtClean="0"/>
              <a:t>新教</a:t>
            </a:r>
            <a:r>
              <a:rPr lang="zh-CN" altLang="en-US" sz="2595" b="1" dirty="0"/>
              <a:t>禁欲主义的节俭必然要导致资本的积累，强加在财富消费上的种种限制，使资本用于生产性投资成为可能，从而也就自然而然地增加了财富。 </a:t>
            </a:r>
            <a:endParaRPr lang="zh-CN" altLang="en-US" sz="2595" b="1" dirty="0"/>
          </a:p>
          <a:p>
            <a:pPr marL="0" indent="0">
              <a:buNone/>
            </a:pPr>
            <a:r>
              <a:rPr lang="en-US" altLang="zh-CN" sz="2595" b="1" dirty="0" smtClean="0"/>
              <a:t>        ——</a:t>
            </a:r>
            <a:r>
              <a:rPr lang="zh-CN" altLang="en-US" sz="2595" b="1" dirty="0"/>
              <a:t>摘编自马克斯</a:t>
            </a:r>
            <a:r>
              <a:rPr lang="en-US" altLang="zh-CN" sz="2595" b="1" dirty="0"/>
              <a:t>·</a:t>
            </a:r>
            <a:r>
              <a:rPr lang="zh-CN" altLang="en-US" sz="2595" b="1" dirty="0"/>
              <a:t>韦伯</a:t>
            </a:r>
            <a:r>
              <a:rPr lang="en-US" altLang="zh-CN" sz="2595" b="1" dirty="0"/>
              <a:t>《</a:t>
            </a:r>
            <a:r>
              <a:rPr lang="zh-CN" altLang="en-US" sz="2595" b="1" dirty="0"/>
              <a:t>新教伦理与资本主义精神</a:t>
            </a:r>
            <a:r>
              <a:rPr lang="en-US" altLang="zh-CN" sz="2595" b="1" dirty="0" smtClean="0"/>
              <a:t>》</a:t>
            </a:r>
            <a:endParaRPr lang="en-US" altLang="zh-CN" sz="2595" b="1" dirty="0" smtClean="0"/>
          </a:p>
          <a:p>
            <a:pPr marL="0" indent="0">
              <a:buNone/>
            </a:pPr>
            <a:r>
              <a:rPr lang="zh-CN" altLang="en-US" sz="2595" b="1" dirty="0" smtClean="0"/>
              <a:t>材料九   他</a:t>
            </a:r>
            <a:r>
              <a:rPr lang="en-US" altLang="zh-CN" sz="2595" b="1" dirty="0"/>
              <a:t>(</a:t>
            </a:r>
            <a:r>
              <a:rPr lang="zh-CN" altLang="en-US" sz="2595" b="1" dirty="0"/>
              <a:t>指马丁</a:t>
            </a:r>
            <a:r>
              <a:rPr lang="en-US" altLang="zh-CN" sz="2595" b="1" dirty="0"/>
              <a:t>·</a:t>
            </a:r>
            <a:r>
              <a:rPr lang="zh-CN" altLang="en-US" sz="2595" b="1" dirty="0"/>
              <a:t>路德</a:t>
            </a:r>
            <a:r>
              <a:rPr lang="en-US" altLang="zh-CN" sz="2595" b="1" dirty="0"/>
              <a:t>)</a:t>
            </a:r>
            <a:r>
              <a:rPr lang="zh-CN" altLang="en-US" sz="2595" b="1" dirty="0"/>
              <a:t>破除了对权威的信仰，是因为他恢复了信仰的权威，他把僧侣变成了世俗人，是因为他把世俗人变成了僧侣。他把人从外在的宗教笃诚解放出来，是因为他把宗教笃诚变成了人的内在世界。他把肉体从锁链中解放出来，是因为他给人的心灵套上了锁链。 </a:t>
            </a:r>
            <a:endParaRPr lang="zh-CN" altLang="en-US" sz="2595" b="1" dirty="0"/>
          </a:p>
          <a:p>
            <a:pPr marL="0" indent="0">
              <a:buNone/>
            </a:pPr>
            <a:r>
              <a:rPr lang="en-US" altLang="zh-CN" sz="2595" b="1" dirty="0" smtClean="0"/>
              <a:t>         ——</a:t>
            </a:r>
            <a:r>
              <a:rPr lang="zh-CN" altLang="en-US" sz="2595" b="1" dirty="0"/>
              <a:t>摘编自马克思在</a:t>
            </a:r>
            <a:r>
              <a:rPr lang="en-US" altLang="zh-CN" sz="2595" b="1" dirty="0"/>
              <a:t>《〈</a:t>
            </a:r>
            <a:r>
              <a:rPr lang="zh-CN" altLang="en-US" sz="2595" b="1" dirty="0"/>
              <a:t>黑格尔法哲学批判</a:t>
            </a:r>
            <a:r>
              <a:rPr lang="en-US" altLang="zh-CN" sz="2595" b="1" dirty="0"/>
              <a:t>〉</a:t>
            </a:r>
            <a:r>
              <a:rPr lang="zh-CN" altLang="en-US" sz="2595" b="1" dirty="0"/>
              <a:t>导言</a:t>
            </a:r>
            <a:r>
              <a:rPr lang="en-US" altLang="zh-CN" sz="2595" b="1" dirty="0" smtClean="0"/>
              <a:t>》</a:t>
            </a:r>
            <a:endParaRPr lang="en-US" altLang="zh-CN" sz="2595" b="1" dirty="0" smtClean="0"/>
          </a:p>
          <a:p>
            <a:pPr marL="0" indent="0">
              <a:buNone/>
            </a:pPr>
            <a:r>
              <a:rPr lang="zh-CN" altLang="en-US" sz="3025" b="1" dirty="0" smtClean="0">
                <a:latin typeface="黑体" panose="02010609060101010101" pitchFamily="2" charset="-122"/>
                <a:ea typeface="黑体" panose="02010609060101010101" pitchFamily="2" charset="-122"/>
              </a:rPr>
              <a:t>结合材料，从多角度思考宗教改革的影响</a:t>
            </a:r>
            <a:endParaRPr lang="en-US" altLang="zh-CN" sz="3025" b="1" dirty="0" smtClean="0">
              <a:latin typeface="黑体" panose="02010609060101010101" pitchFamily="2" charset="-122"/>
              <a:ea typeface="黑体" panose="02010609060101010101" pitchFamily="2" charset="-122"/>
            </a:endParaRPr>
          </a:p>
          <a:p>
            <a:pPr marL="0" indent="0">
              <a:buNone/>
            </a:pPr>
            <a:endParaRPr lang="en-US" altLang="zh-CN" sz="3025" b="1" dirty="0">
              <a:latin typeface="黑体" panose="02010609060101010101" pitchFamily="2" charset="-122"/>
              <a:ea typeface="黑体" panose="02010609060101010101" pitchFamily="2" charset="-122"/>
            </a:endParaRPr>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914400" y="548680"/>
            <a:ext cx="7772400" cy="5471120"/>
          </a:xfrm>
        </p:spPr>
        <p:txBody>
          <a:bodyPr>
            <a:normAutofit lnSpcReduction="10000"/>
          </a:bodyPr>
          <a:lstStyle/>
          <a:p>
            <a:pPr>
              <a:buNone/>
            </a:pPr>
            <a:r>
              <a:rPr lang="zh-CN" altLang="en-US" sz="2800" b="1" dirty="0" smtClean="0"/>
              <a:t>积极：</a:t>
            </a:r>
            <a:endParaRPr lang="en-US" altLang="zh-CN" sz="2800" b="1" dirty="0" smtClean="0"/>
          </a:p>
          <a:p>
            <a:r>
              <a:rPr lang="zh-CN" altLang="en-US" sz="2800" b="1" dirty="0" smtClean="0"/>
              <a:t>政治</a:t>
            </a:r>
            <a:r>
              <a:rPr lang="en-US" altLang="zh-CN" sz="2800" b="1" dirty="0"/>
              <a:t>:</a:t>
            </a:r>
            <a:r>
              <a:rPr lang="zh-CN" altLang="en-US" sz="2800" b="1" dirty="0"/>
              <a:t>动摇了教皇的权威；</a:t>
            </a:r>
            <a:endParaRPr lang="zh-CN" altLang="en-US" sz="2800" b="1" dirty="0"/>
          </a:p>
          <a:p>
            <a:r>
              <a:rPr lang="zh-CN" altLang="en-US" sz="2800" b="1" dirty="0"/>
              <a:t>经济</a:t>
            </a:r>
            <a:r>
              <a:rPr lang="en-US" altLang="zh-CN" sz="2800" b="1" dirty="0"/>
              <a:t>:</a:t>
            </a:r>
            <a:r>
              <a:rPr lang="zh-CN" altLang="en-US" sz="2800" b="1" dirty="0"/>
              <a:t>削弱了天主教的经济实力，加速了资本主义的发展；</a:t>
            </a:r>
            <a:endParaRPr lang="zh-CN" altLang="en-US" sz="2800" b="1" dirty="0"/>
          </a:p>
          <a:p>
            <a:r>
              <a:rPr lang="zh-CN" altLang="en-US" sz="2800" b="1" dirty="0"/>
              <a:t>思想</a:t>
            </a:r>
            <a:r>
              <a:rPr lang="en-US" altLang="zh-CN" sz="2800" b="1" dirty="0"/>
              <a:t>:</a:t>
            </a:r>
            <a:r>
              <a:rPr lang="zh-CN" altLang="en-US" sz="2800" b="1" dirty="0"/>
              <a:t>冲击了天主教会的思想禁锢，使人们获得了更多的自由</a:t>
            </a:r>
            <a:r>
              <a:rPr lang="zh-CN" altLang="en-US" sz="2800" b="1" dirty="0" smtClean="0"/>
              <a:t>。</a:t>
            </a:r>
            <a:endParaRPr lang="en-US" altLang="zh-CN" sz="2800" b="1" dirty="0" smtClean="0"/>
          </a:p>
          <a:p>
            <a:pPr>
              <a:buNone/>
            </a:pPr>
            <a:endParaRPr lang="zh-CN" altLang="en-US" sz="2800" b="1" dirty="0" smtClean="0">
              <a:latin typeface="+mn-ea"/>
            </a:endParaRPr>
          </a:p>
          <a:p>
            <a:pPr>
              <a:buNone/>
            </a:pPr>
            <a:endParaRPr lang="zh-CN" altLang="en-US" sz="2800" b="1" dirty="0" smtClean="0">
              <a:latin typeface="+mn-ea"/>
            </a:endParaRPr>
          </a:p>
          <a:p>
            <a:pPr>
              <a:buNone/>
            </a:pPr>
            <a:r>
              <a:rPr lang="zh-CN" altLang="en-US" sz="2800" b="1" dirty="0" smtClean="0">
                <a:latin typeface="+mn-ea"/>
              </a:rPr>
              <a:t>消极：新教</a:t>
            </a:r>
            <a:r>
              <a:rPr lang="zh-CN" altLang="en-US" sz="2800" b="1" dirty="0">
                <a:latin typeface="+mn-ea"/>
              </a:rPr>
              <a:t>仍是统治人民思想的一种</a:t>
            </a:r>
            <a:r>
              <a:rPr lang="zh-CN" altLang="en-US" sz="2800" b="1" dirty="0" smtClean="0">
                <a:latin typeface="+mn-ea"/>
              </a:rPr>
              <a:t>意识形态</a:t>
            </a:r>
            <a:r>
              <a:rPr lang="en-US" altLang="zh-CN" sz="2800" b="1" dirty="0" smtClean="0">
                <a:latin typeface="+mn-ea"/>
              </a:rPr>
              <a:t>.</a:t>
            </a:r>
            <a:r>
              <a:rPr lang="zh-CN" altLang="en-US" sz="2800" b="1" dirty="0">
                <a:latin typeface="+mn-ea"/>
              </a:rPr>
              <a:t> </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4)">
                                      <p:cBhvr>
                                        <p:cTn id="10" dur="2000"/>
                                        <p:tgtEl>
                                          <p:spTgt spid="3">
                                            <p:txEl>
                                              <p:pRg st="1" end="1"/>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4)">
                                      <p:cBhvr>
                                        <p:cTn id="13" dur="2000"/>
                                        <p:tgtEl>
                                          <p:spTgt spid="3">
                                            <p:txEl>
                                              <p:pRg st="2" end="2"/>
                                            </p:txEl>
                                          </p:spTgt>
                                        </p:tgtEl>
                                      </p:cBhvr>
                                    </p:animEffect>
                                  </p:childTnLst>
                                </p:cTn>
                              </p:par>
                              <p:par>
                                <p:cTn id="14" presetID="21"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4)">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amond(in)">
                                      <p:cBhvr>
                                        <p:cTn id="2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72705"/>
          <p:cNvSpPr txBox="1"/>
          <p:nvPr/>
        </p:nvSpPr>
        <p:spPr>
          <a:xfrm>
            <a:off x="323850" y="404813"/>
            <a:ext cx="8496300" cy="2927350"/>
          </a:xfrm>
          <a:prstGeom prst="rect">
            <a:avLst/>
          </a:prstGeom>
          <a:solidFill>
            <a:schemeClr val="bg1"/>
          </a:solidFill>
          <a:ln w="9525">
            <a:noFill/>
          </a:ln>
        </p:spPr>
        <p:txBody>
          <a:bodyPr anchor="t">
            <a:spAutoFit/>
          </a:bodyPr>
          <a:p>
            <a:pPr algn="ctr">
              <a:lnSpc>
                <a:spcPct val="120000"/>
              </a:lnSpc>
              <a:spcBef>
                <a:spcPct val="50000"/>
              </a:spcBef>
            </a:pPr>
            <a:r>
              <a:rPr lang="zh-CN" altLang="en-US" sz="3200" b="1" dirty="0">
                <a:solidFill>
                  <a:srgbClr val="FF3300"/>
                </a:solidFill>
                <a:latin typeface="楷体_GB2312" pitchFamily="49" charset="-122"/>
                <a:ea typeface="楷体_GB2312" pitchFamily="49" charset="-122"/>
              </a:rPr>
              <a:t>我再谈谈人文主义：</a:t>
            </a:r>
            <a:endParaRPr lang="zh-CN" altLang="en-US" sz="3200" b="1" dirty="0">
              <a:solidFill>
                <a:srgbClr val="FF3300"/>
              </a:solidFill>
              <a:latin typeface="楷体_GB2312" pitchFamily="49" charset="-122"/>
              <a:ea typeface="楷体_GB2312" pitchFamily="49" charset="-122"/>
            </a:endParaRPr>
          </a:p>
          <a:p>
            <a:pPr>
              <a:lnSpc>
                <a:spcPct val="120000"/>
              </a:lnSpc>
              <a:spcBef>
                <a:spcPct val="50000"/>
              </a:spcBef>
            </a:pPr>
            <a:r>
              <a:rPr lang="zh-CN" altLang="en-US" sz="3200" b="1" dirty="0">
                <a:solidFill>
                  <a:srgbClr val="CC00FF"/>
                </a:solidFill>
                <a:latin typeface="楷体_GB2312" pitchFamily="49" charset="-122"/>
                <a:ea typeface="楷体_GB2312" pitchFamily="49" charset="-122"/>
              </a:rPr>
              <a:t>    </a:t>
            </a:r>
            <a:r>
              <a:rPr lang="zh-CN" altLang="en-US" sz="3600" b="1" dirty="0">
                <a:solidFill>
                  <a:srgbClr val="CC00FF"/>
                </a:solidFill>
                <a:latin typeface="楷体_GB2312" pitchFamily="49" charset="-122"/>
                <a:ea typeface="楷体_GB2312" pitchFamily="49" charset="-122"/>
              </a:rPr>
              <a:t>人文主义的内涵在不断发展，作为现代社会的一员，今天我们应该具备怎样的人文品质？</a:t>
            </a:r>
            <a:endParaRPr lang="zh-CN" altLang="en-US" sz="3600" b="1" dirty="0">
              <a:solidFill>
                <a:srgbClr val="CC00FF"/>
              </a:solidFill>
              <a:latin typeface="楷体_GB2312" pitchFamily="49" charset="-122"/>
              <a:ea typeface="楷体_GB2312" pitchFamily="49" charset="-122"/>
            </a:endParaRPr>
          </a:p>
        </p:txBody>
      </p:sp>
      <p:sp>
        <p:nvSpPr>
          <p:cNvPr id="72707" name="文本框 72706"/>
          <p:cNvSpPr txBox="1"/>
          <p:nvPr/>
        </p:nvSpPr>
        <p:spPr>
          <a:xfrm>
            <a:off x="827088" y="3860800"/>
            <a:ext cx="7705725" cy="823913"/>
          </a:xfrm>
          <a:prstGeom prst="rect">
            <a:avLst/>
          </a:prstGeom>
          <a:solidFill>
            <a:schemeClr val="bg1"/>
          </a:solidFill>
          <a:ln w="9525">
            <a:noFill/>
          </a:ln>
        </p:spPr>
        <p:txBody>
          <a:bodyPr anchor="t">
            <a:spAutoFit/>
          </a:bodyPr>
          <a:p>
            <a:pPr>
              <a:spcBef>
                <a:spcPct val="50000"/>
              </a:spcBef>
            </a:pPr>
            <a:r>
              <a:rPr lang="zh-CN" altLang="en-US" sz="4800" b="1" dirty="0">
                <a:solidFill>
                  <a:srgbClr val="FF3300"/>
                </a:solidFill>
                <a:latin typeface="Arial" panose="020B0604020202020204" pitchFamily="34" charset="0"/>
                <a:ea typeface="宋体" panose="02010600030101010101" pitchFamily="2" charset="-122"/>
              </a:rPr>
              <a:t>独立、宽容、敬畏</a:t>
            </a:r>
            <a:r>
              <a:rPr lang="en-US" altLang="zh-CN" sz="4400" b="1">
                <a:solidFill>
                  <a:srgbClr val="FF3300"/>
                </a:solidFill>
                <a:latin typeface="Arial" panose="020B0604020202020204" pitchFamily="34" charset="0"/>
                <a:ea typeface="宋体" panose="02010600030101010101" pitchFamily="2" charset="-122"/>
              </a:rPr>
              <a:t>…… </a:t>
            </a:r>
            <a:endParaRPr lang="en-US" altLang="zh-CN" sz="4400" b="1">
              <a:solidFill>
                <a:srgbClr val="FF33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10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75777"/>
          <p:cNvSpPr>
            <a:spLocks noGrp="1" noRot="1"/>
          </p:cNvSpPr>
          <p:nvPr>
            <p:ph type="title"/>
          </p:nvPr>
        </p:nvSpPr>
        <p:spPr/>
        <p:txBody>
          <a:bodyPr anchor="ctr"/>
          <a:p>
            <a:endParaRPr lang="zh-CN" dirty="0"/>
          </a:p>
        </p:txBody>
      </p:sp>
      <p:sp>
        <p:nvSpPr>
          <p:cNvPr id="21506" name="文本占位符 75778"/>
          <p:cNvSpPr>
            <a:spLocks noGrp="1" noRot="1"/>
          </p:cNvSpPr>
          <p:nvPr>
            <p:ph idx="1"/>
          </p:nvPr>
        </p:nvSpPr>
        <p:spPr/>
        <p:txBody>
          <a:bodyPr anchor="t"/>
          <a:p>
            <a:endParaRPr 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矩形 48130"/>
          <p:cNvSpPr/>
          <p:nvPr/>
        </p:nvSpPr>
        <p:spPr>
          <a:xfrm>
            <a:off x="611188" y="2708275"/>
            <a:ext cx="8159750" cy="2227263"/>
          </a:xfrm>
          <a:prstGeom prst="rect">
            <a:avLst/>
          </a:prstGeom>
          <a:noFill/>
          <a:ln w="9525">
            <a:noFill/>
          </a:ln>
        </p:spPr>
        <p:txBody>
          <a:bodyPr anchor="t">
            <a:spAutoFit/>
          </a:bodyPr>
          <a:p>
            <a:pPr algn="just"/>
            <a:r>
              <a:rPr lang="zh-CN" altLang="en-US" sz="2800" b="1" dirty="0">
                <a:solidFill>
                  <a:srgbClr val="FF0000"/>
                </a:solidFill>
                <a:latin typeface="Times New Roman" panose="02020603050405020304" pitchFamily="18" charset="0"/>
                <a:ea typeface="宋体" panose="02010600030101010101" pitchFamily="2" charset="-122"/>
              </a:rPr>
              <a:t>问答思考题</a:t>
            </a:r>
            <a:endParaRPr lang="zh-CN" altLang="en-US" sz="2800" b="1" dirty="0">
              <a:solidFill>
                <a:srgbClr val="FF0000"/>
              </a:solidFill>
              <a:latin typeface="Times New Roman" panose="02020603050405020304" pitchFamily="18" charset="0"/>
              <a:ea typeface="宋体" panose="02010600030101010101" pitchFamily="2" charset="-122"/>
            </a:endParaRPr>
          </a:p>
          <a:p>
            <a:pPr algn="just" eaLnBrk="0" hangingPunct="0"/>
            <a:r>
              <a:rPr lang="en-US" altLang="zh-CN" sz="2800" b="1" dirty="0">
                <a:solidFill>
                  <a:srgbClr val="FF0000"/>
                </a:solidFill>
                <a:latin typeface="Times New Roman" panose="02020603050405020304" pitchFamily="18" charset="0"/>
                <a:ea typeface="宋体" panose="02010600030101010101" pitchFamily="2" charset="-122"/>
              </a:rPr>
              <a:t>1</a:t>
            </a:r>
            <a:r>
              <a:rPr lang="zh-CN" altLang="en-US" sz="2800" b="1" dirty="0">
                <a:solidFill>
                  <a:srgbClr val="FF0000"/>
                </a:solidFill>
                <a:latin typeface="Times New Roman" panose="02020603050405020304" pitchFamily="18" charset="0"/>
                <a:ea typeface="宋体" panose="02010600030101010101" pitchFamily="2" charset="-122"/>
              </a:rPr>
              <a:t>、中世纪封建神学曾阻碍欧洲社会的发展，我国现在为何还要尊重宗教信仰自由？</a:t>
            </a:r>
            <a:r>
              <a:rPr lang="zh-CN" altLang="en-US" sz="2800" b="1" dirty="0">
                <a:solidFill>
                  <a:srgbClr val="FF0000"/>
                </a:solidFill>
                <a:latin typeface="宋体" panose="02010600030101010101" pitchFamily="2" charset="-122"/>
                <a:ea typeface="宋体" panose="02010600030101010101" pitchFamily="2" charset="-122"/>
              </a:rPr>
              <a:t>“</a:t>
            </a:r>
            <a:r>
              <a:rPr lang="zh-CN" altLang="en-US" sz="2800" b="1" dirty="0">
                <a:solidFill>
                  <a:srgbClr val="FF0000"/>
                </a:solidFill>
                <a:latin typeface="Times New Roman" panose="02020603050405020304" pitchFamily="18" charset="0"/>
                <a:ea typeface="宋体" panose="02010600030101010101" pitchFamily="2" charset="-122"/>
              </a:rPr>
              <a:t>法轮功</a:t>
            </a:r>
            <a:r>
              <a:rPr lang="zh-CN" altLang="en-US" sz="2800" b="1" dirty="0">
                <a:solidFill>
                  <a:srgbClr val="FF0000"/>
                </a:solidFill>
                <a:latin typeface="宋体" panose="02010600030101010101" pitchFamily="2" charset="-122"/>
                <a:ea typeface="宋体" panose="02010600030101010101" pitchFamily="2" charset="-122"/>
              </a:rPr>
              <a:t>”</a:t>
            </a:r>
            <a:r>
              <a:rPr lang="zh-CN" altLang="en-US" sz="2800" b="1" dirty="0">
                <a:solidFill>
                  <a:srgbClr val="FF0000"/>
                </a:solidFill>
                <a:latin typeface="Times New Roman" panose="02020603050405020304" pitchFamily="18" charset="0"/>
                <a:ea typeface="宋体" panose="02010600030101010101" pitchFamily="2" charset="-122"/>
              </a:rPr>
              <a:t>为何称为邪教？有何危害？它给我们什么警示？</a:t>
            </a:r>
            <a:endParaRPr lang="zh-CN" altLang="en-US" sz="2800" b="1" dirty="0">
              <a:solidFill>
                <a:srgbClr val="FF0000"/>
              </a:solidFill>
              <a:latin typeface="Times New Roman" panose="02020603050405020304" pitchFamily="18" charset="0"/>
              <a:ea typeface="宋体" panose="02010600030101010101" pitchFamily="2" charset="-122"/>
            </a:endParaRPr>
          </a:p>
          <a:p>
            <a:pPr eaLnBrk="0" hangingPunct="0"/>
            <a:endParaRPr lang="zh-CN" altLang="en-US" sz="28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
          <p:cNvSpPr txBox="1"/>
          <p:nvPr/>
        </p:nvSpPr>
        <p:spPr>
          <a:xfrm>
            <a:off x="304800" y="244475"/>
            <a:ext cx="2012950" cy="641350"/>
          </a:xfrm>
          <a:prstGeom prst="rect">
            <a:avLst/>
          </a:prstGeom>
          <a:solidFill>
            <a:srgbClr val="1B7F43"/>
          </a:solidFill>
          <a:ln w="9525">
            <a:noFill/>
          </a:ln>
        </p:spPr>
        <p:txBody>
          <a:bodyPr wrap="none" anchor="t">
            <a:spAutoFit/>
          </a:bodyPr>
          <a:p>
            <a:r>
              <a:rPr lang="zh-CN" altLang="en-US" sz="3600" dirty="0">
                <a:solidFill>
                  <a:srgbClr val="FFFF00"/>
                </a:solidFill>
                <a:latin typeface="黑体" panose="02010609060101010101" pitchFamily="2" charset="-122"/>
                <a:ea typeface="黑体" panose="02010609060101010101" pitchFamily="2" charset="-122"/>
              </a:rPr>
              <a:t>关于宗教</a:t>
            </a:r>
            <a:endParaRPr lang="zh-CN" altLang="en-US" sz="3600" dirty="0">
              <a:solidFill>
                <a:srgbClr val="FFFF00"/>
              </a:solidFill>
              <a:latin typeface="黑体" panose="02010609060101010101" pitchFamily="2" charset="-122"/>
              <a:ea typeface="黑体" panose="02010609060101010101" pitchFamily="2" charset="-122"/>
            </a:endParaRPr>
          </a:p>
        </p:txBody>
      </p:sp>
      <p:sp>
        <p:nvSpPr>
          <p:cNvPr id="36867" name="Text Box 3"/>
          <p:cNvSpPr txBox="1"/>
          <p:nvPr/>
        </p:nvSpPr>
        <p:spPr>
          <a:xfrm>
            <a:off x="152400" y="1131888"/>
            <a:ext cx="5873750" cy="1554162"/>
          </a:xfrm>
          <a:prstGeom prst="rect">
            <a:avLst/>
          </a:prstGeom>
          <a:noFill/>
          <a:ln w="9525">
            <a:noFill/>
          </a:ln>
        </p:spPr>
        <p:txBody>
          <a:bodyPr wrap="none" anchor="t">
            <a:spAutoFit/>
          </a:bodyPr>
          <a:p>
            <a:r>
              <a:rPr lang="en-US" altLang="zh-CN" sz="3200" dirty="0">
                <a:latin typeface="Times New Roman" panose="02020603050405020304" pitchFamily="18" charset="0"/>
                <a:ea typeface="华文新魏" pitchFamily="2" charset="-122"/>
              </a:rPr>
              <a:t>        </a:t>
            </a:r>
            <a:r>
              <a:rPr lang="zh-CN" altLang="en-US" sz="3200" dirty="0">
                <a:latin typeface="Times New Roman" panose="02020603050405020304" pitchFamily="18" charset="0"/>
                <a:ea typeface="华文新魏" pitchFamily="2" charset="-122"/>
              </a:rPr>
              <a:t>宗教不同于迷信。宗教一</a:t>
            </a:r>
            <a:endParaRPr lang="zh-CN" altLang="en-US" sz="3200" dirty="0">
              <a:latin typeface="Times New Roman" panose="02020603050405020304" pitchFamily="18" charset="0"/>
              <a:ea typeface="华文新魏" pitchFamily="2" charset="-122"/>
            </a:endParaRPr>
          </a:p>
          <a:p>
            <a:r>
              <a:rPr lang="zh-CN" altLang="en-US" sz="3200" dirty="0">
                <a:latin typeface="Times New Roman" panose="02020603050405020304" pitchFamily="18" charset="0"/>
                <a:ea typeface="华文新魏" pitchFamily="2" charset="-122"/>
              </a:rPr>
              <a:t>般是由共同的信仰、道德规范、</a:t>
            </a:r>
            <a:endParaRPr lang="zh-CN" altLang="en-US" sz="3200" dirty="0">
              <a:latin typeface="Times New Roman" panose="02020603050405020304" pitchFamily="18" charset="0"/>
              <a:ea typeface="华文新魏" pitchFamily="2" charset="-122"/>
            </a:endParaRPr>
          </a:p>
          <a:p>
            <a:r>
              <a:rPr lang="zh-CN" altLang="en-US" sz="3200" dirty="0">
                <a:latin typeface="Times New Roman" panose="02020603050405020304" pitchFamily="18" charset="0"/>
                <a:ea typeface="华文新魏" pitchFamily="2" charset="-122"/>
              </a:rPr>
              <a:t>仪礼、教团组织等要素所构成。</a:t>
            </a:r>
            <a:endParaRPr lang="zh-CN" altLang="en-US" sz="3200" dirty="0">
              <a:latin typeface="Times New Roman" panose="02020603050405020304" pitchFamily="18" charset="0"/>
              <a:ea typeface="华文新魏" pitchFamily="2" charset="-122"/>
            </a:endParaRPr>
          </a:p>
        </p:txBody>
      </p:sp>
      <p:grpSp>
        <p:nvGrpSpPr>
          <p:cNvPr id="2" name="Group 4"/>
          <p:cNvGrpSpPr/>
          <p:nvPr/>
        </p:nvGrpSpPr>
        <p:grpSpPr>
          <a:xfrm>
            <a:off x="5867400" y="838200"/>
            <a:ext cx="3124200" cy="2362200"/>
            <a:chOff x="3072" y="1488"/>
            <a:chExt cx="1968" cy="1488"/>
          </a:xfrm>
        </p:grpSpPr>
        <p:sp>
          <p:nvSpPr>
            <p:cNvPr id="36869" name="Text Box 5"/>
            <p:cNvSpPr txBox="1">
              <a:spLocks noChangeArrowheads="1"/>
            </p:cNvSpPr>
            <p:nvPr/>
          </p:nvSpPr>
          <p:spPr bwMode="auto">
            <a:xfrm>
              <a:off x="3110" y="1534"/>
              <a:ext cx="1926" cy="1421"/>
            </a:xfrm>
            <a:prstGeom prst="rect">
              <a:avLst/>
            </a:prstGeom>
            <a:noFill/>
            <a:ln w="28575">
              <a:solidFill>
                <a:srgbClr val="FF3300"/>
              </a:solidFill>
              <a:miter lim="800000"/>
            </a:ln>
            <a:effectLst/>
          </p:spPr>
          <p:txBody>
            <a:bodyPr wrap="none">
              <a:spAutoFit/>
            </a:bodyPr>
            <a:p>
              <a:r>
                <a:rPr lang="en-US" altLang="zh-CN" sz="2800" noProof="1">
                  <a:solidFill>
                    <a:srgbClr val="FFFF00"/>
                  </a:solidFill>
                  <a:effectLst>
                    <a:outerShdw blurRad="38100" dist="38100" dir="2700000">
                      <a:srgbClr val="C0C0C0"/>
                    </a:outerShdw>
                  </a:effectLst>
                  <a:latin typeface="Times New Roman" panose="02020603050405020304" pitchFamily="18" charset="0"/>
                  <a:ea typeface="华文新魏" pitchFamily="2" charset="-122"/>
                  <a:cs typeface="+mn-cs"/>
                </a:rPr>
                <a:t>        </a:t>
              </a:r>
              <a:r>
                <a:rPr lang="zh-CN" altLang="en-US" sz="2800" noProof="1" dirty="0">
                  <a:effectLst>
                    <a:outerShdw blurRad="38100" dist="38100" dir="2700000">
                      <a:srgbClr val="C0C0C0"/>
                    </a:outerShdw>
                  </a:effectLst>
                  <a:latin typeface="Times New Roman" panose="02020603050405020304" pitchFamily="18" charset="0"/>
                  <a:ea typeface="华文新魏" pitchFamily="2" charset="-122"/>
                  <a:cs typeface="+mn-cs"/>
                </a:rPr>
                <a:t>物理研究到了</a:t>
              </a:r>
              <a:endParaRPr lang="zh-CN" altLang="en-US" sz="2800" noProof="1" dirty="0">
                <a:effectLst>
                  <a:outerShdw blurRad="38100" dist="38100" dir="2700000">
                    <a:srgbClr val="C0C0C0"/>
                  </a:outerShdw>
                </a:effectLst>
                <a:latin typeface="Times New Roman" panose="02020603050405020304" pitchFamily="18" charset="0"/>
                <a:ea typeface="华文新魏" pitchFamily="2" charset="-122"/>
              </a:endParaRPr>
            </a:p>
            <a:p>
              <a:r>
                <a:rPr lang="zh-CN" altLang="en-US" sz="2800" noProof="1" dirty="0">
                  <a:effectLst>
                    <a:outerShdw blurRad="38100" dist="38100" dir="2700000">
                      <a:srgbClr val="C0C0C0"/>
                    </a:outerShdw>
                  </a:effectLst>
                  <a:latin typeface="Times New Roman" panose="02020603050405020304" pitchFamily="18" charset="0"/>
                  <a:ea typeface="华文新魏" pitchFamily="2" charset="-122"/>
                  <a:cs typeface="+mn-cs"/>
                </a:rPr>
                <a:t>尽头就是哲学，而</a:t>
              </a:r>
              <a:endParaRPr lang="zh-CN" altLang="en-US" sz="2800" noProof="1" dirty="0">
                <a:effectLst>
                  <a:outerShdw blurRad="38100" dist="38100" dir="2700000">
                    <a:srgbClr val="C0C0C0"/>
                  </a:outerShdw>
                </a:effectLst>
                <a:latin typeface="Times New Roman" panose="02020603050405020304" pitchFamily="18" charset="0"/>
                <a:ea typeface="华文新魏" pitchFamily="2" charset="-122"/>
              </a:endParaRPr>
            </a:p>
            <a:p>
              <a:r>
                <a:rPr lang="zh-CN" altLang="en-US" sz="2800" noProof="1" dirty="0">
                  <a:effectLst>
                    <a:outerShdw blurRad="38100" dist="38100" dir="2700000">
                      <a:srgbClr val="C0C0C0"/>
                    </a:outerShdw>
                  </a:effectLst>
                  <a:latin typeface="Times New Roman" panose="02020603050405020304" pitchFamily="18" charset="0"/>
                  <a:ea typeface="华文新魏" pitchFamily="2" charset="-122"/>
                  <a:cs typeface="+mn-cs"/>
                </a:rPr>
                <a:t>哲学研究到了尽头</a:t>
              </a:r>
              <a:endParaRPr lang="zh-CN" altLang="en-US" sz="2800" noProof="1" dirty="0">
                <a:effectLst>
                  <a:outerShdw blurRad="38100" dist="38100" dir="2700000">
                    <a:srgbClr val="C0C0C0"/>
                  </a:outerShdw>
                </a:effectLst>
                <a:latin typeface="Times New Roman" panose="02020603050405020304" pitchFamily="18" charset="0"/>
                <a:ea typeface="华文新魏" pitchFamily="2" charset="-122"/>
              </a:endParaRPr>
            </a:p>
            <a:p>
              <a:r>
                <a:rPr lang="zh-CN" altLang="en-US" sz="2800" noProof="1" dirty="0">
                  <a:effectLst>
                    <a:outerShdw blurRad="38100" dist="38100" dir="2700000">
                      <a:srgbClr val="C0C0C0"/>
                    </a:outerShdw>
                  </a:effectLst>
                  <a:latin typeface="Times New Roman" panose="02020603050405020304" pitchFamily="18" charset="0"/>
                  <a:ea typeface="华文新魏" pitchFamily="2" charset="-122"/>
                  <a:cs typeface="+mn-cs"/>
                </a:rPr>
                <a:t>就是宗教。</a:t>
              </a:r>
              <a:endParaRPr lang="zh-CN" altLang="en-US" sz="2800" noProof="1" dirty="0">
                <a:effectLst>
                  <a:outerShdw blurRad="38100" dist="38100" dir="2700000">
                    <a:srgbClr val="C0C0C0"/>
                  </a:outerShdw>
                </a:effectLst>
                <a:latin typeface="Times New Roman" panose="02020603050405020304" pitchFamily="18" charset="0"/>
                <a:ea typeface="华文新魏" pitchFamily="2" charset="-122"/>
              </a:endParaRPr>
            </a:p>
            <a:p>
              <a:r>
                <a:rPr lang="zh-CN" altLang="en-US" sz="2800" noProof="1" dirty="0">
                  <a:effectLst>
                    <a:outerShdw blurRad="38100" dist="38100" dir="2700000">
                      <a:srgbClr val="C0C0C0"/>
                    </a:outerShdw>
                  </a:effectLst>
                  <a:latin typeface="Times New Roman" panose="02020603050405020304" pitchFamily="18" charset="0"/>
                  <a:ea typeface="华文新魏" pitchFamily="2" charset="-122"/>
                  <a:cs typeface="+mn-cs"/>
                </a:rPr>
                <a:t>            </a:t>
              </a:r>
              <a:r>
                <a:rPr lang="en-US" altLang="zh-CN" sz="2800" b="1" noProof="1">
                  <a:effectLst>
                    <a:outerShdw blurRad="38100" dist="38100" dir="2700000">
                      <a:srgbClr val="C0C0C0"/>
                    </a:outerShdw>
                  </a:effectLst>
                  <a:latin typeface="Times New Roman" panose="02020603050405020304" pitchFamily="18" charset="0"/>
                  <a:ea typeface="华文新魏" pitchFamily="2" charset="-122"/>
                  <a:cs typeface="+mn-cs"/>
                </a:rPr>
                <a:t>——</a:t>
              </a:r>
              <a:r>
                <a:rPr lang="zh-CN" altLang="en-US" sz="2800" noProof="1" dirty="0">
                  <a:effectLst>
                    <a:outerShdw blurRad="38100" dist="38100" dir="2700000">
                      <a:srgbClr val="C0C0C0"/>
                    </a:outerShdw>
                  </a:effectLst>
                  <a:latin typeface="Times New Roman" panose="02020603050405020304" pitchFamily="18" charset="0"/>
                  <a:ea typeface="华文新魏" pitchFamily="2" charset="-122"/>
                  <a:cs typeface="+mn-cs"/>
                </a:rPr>
                <a:t>杨振宁</a:t>
              </a:r>
              <a:endParaRPr lang="zh-CN" altLang="en-US" sz="2800" noProof="1" dirty="0">
                <a:effectLst>
                  <a:outerShdw blurRad="38100" dist="38100" dir="2700000">
                    <a:srgbClr val="C0C0C0"/>
                  </a:outerShdw>
                </a:effectLst>
                <a:latin typeface="Times New Roman" panose="02020603050405020304" pitchFamily="18" charset="0"/>
                <a:ea typeface="华文新魏" pitchFamily="2" charset="-122"/>
              </a:endParaRPr>
            </a:p>
          </p:txBody>
        </p:sp>
        <p:sp>
          <p:nvSpPr>
            <p:cNvPr id="26629" name="AutoShape 6"/>
            <p:cNvSpPr/>
            <p:nvPr/>
          </p:nvSpPr>
          <p:spPr>
            <a:xfrm>
              <a:off x="3072" y="1488"/>
              <a:ext cx="1968" cy="1488"/>
            </a:xfrm>
            <a:prstGeom prst="roundRect">
              <a:avLst>
                <a:gd name="adj" fmla="val 16667"/>
              </a:avLst>
            </a:prstGeom>
            <a:noFill/>
            <a:ln w="28575" cap="flat" cmpd="sng">
              <a:solidFill>
                <a:srgbClr val="FFFF00"/>
              </a:solidFill>
              <a:prstDash val="solid"/>
              <a:round/>
              <a:headEnd type="none" w="med" len="med"/>
              <a:tailEnd type="none" w="med" len="med"/>
            </a:ln>
          </p:spPr>
          <p:txBody>
            <a:bodyPr wrap="none" anchor="ctr"/>
            <a:p>
              <a:endParaRPr lang="zh-CN" dirty="0">
                <a:latin typeface="Arial" panose="020B0604020202020204" pitchFamily="34" charset="0"/>
                <a:ea typeface="宋体" panose="02010600030101010101" pitchFamily="2" charset="-122"/>
              </a:endParaRPr>
            </a:p>
          </p:txBody>
        </p:sp>
      </p:grpSp>
      <p:grpSp>
        <p:nvGrpSpPr>
          <p:cNvPr id="3" name="Group 7"/>
          <p:cNvGrpSpPr/>
          <p:nvPr/>
        </p:nvGrpSpPr>
        <p:grpSpPr>
          <a:xfrm>
            <a:off x="228600" y="2895600"/>
            <a:ext cx="3962400" cy="3657600"/>
            <a:chOff x="144" y="1824"/>
            <a:chExt cx="2496" cy="2304"/>
          </a:xfrm>
        </p:grpSpPr>
        <p:sp>
          <p:nvSpPr>
            <p:cNvPr id="26631" name="AutoShape 8"/>
            <p:cNvSpPr/>
            <p:nvPr/>
          </p:nvSpPr>
          <p:spPr>
            <a:xfrm>
              <a:off x="144" y="1824"/>
              <a:ext cx="2496" cy="2304"/>
            </a:xfrm>
            <a:prstGeom prst="foldedCorner">
              <a:avLst>
                <a:gd name="adj" fmla="val 12500"/>
              </a:avLst>
            </a:prstGeom>
            <a:solidFill>
              <a:srgbClr val="CCECFF"/>
            </a:solidFill>
            <a:ln w="9525" cap="flat" cmpd="sng">
              <a:solidFill>
                <a:schemeClr val="tx1"/>
              </a:solidFill>
              <a:prstDash val="solid"/>
              <a:round/>
              <a:headEnd type="none" w="med" len="med"/>
              <a:tailEnd type="none" w="med" len="med"/>
            </a:ln>
          </p:spPr>
          <p:txBody>
            <a:bodyPr wrap="none" anchor="ctr"/>
            <a:p>
              <a:endParaRPr lang="zh-CN" dirty="0">
                <a:latin typeface="Arial" panose="020B0604020202020204" pitchFamily="34" charset="0"/>
                <a:ea typeface="宋体" panose="02010600030101010101" pitchFamily="2" charset="-122"/>
              </a:endParaRPr>
            </a:p>
          </p:txBody>
        </p:sp>
        <p:sp>
          <p:nvSpPr>
            <p:cNvPr id="26632" name="Text Box 9"/>
            <p:cNvSpPr txBox="1"/>
            <p:nvPr/>
          </p:nvSpPr>
          <p:spPr>
            <a:xfrm>
              <a:off x="192" y="1824"/>
              <a:ext cx="2360" cy="2210"/>
            </a:xfrm>
            <a:prstGeom prst="rect">
              <a:avLst/>
            </a:prstGeom>
            <a:noFill/>
            <a:ln w="9525">
              <a:noFill/>
            </a:ln>
          </p:spPr>
          <p:txBody>
            <a:bodyPr wrap="none" anchor="t">
              <a:spAutoFit/>
            </a:bodyPr>
            <a:p>
              <a:r>
                <a:rPr lang="en-US" altLang="zh-CN" sz="2800" b="1" dirty="0">
                  <a:solidFill>
                    <a:srgbClr val="336600"/>
                  </a:solidFill>
                  <a:latin typeface="宋体" panose="02010600030101010101" pitchFamily="2" charset="-122"/>
                  <a:ea typeface="华文新魏" pitchFamily="2" charset="-122"/>
                </a:rPr>
                <a:t>    </a:t>
              </a:r>
              <a:r>
                <a:rPr lang="zh-CN" altLang="en-US" sz="2800" b="1" dirty="0">
                  <a:solidFill>
                    <a:srgbClr val="336600"/>
                  </a:solidFill>
                  <a:latin typeface="宋体" panose="02010600030101010101" pitchFamily="2" charset="-122"/>
                  <a:ea typeface="华文新魏" pitchFamily="2" charset="-122"/>
                </a:rPr>
                <a:t>我们心灵所不可企</a:t>
              </a:r>
              <a:endParaRPr lang="zh-CN" altLang="en-US" sz="2800" b="1" dirty="0">
                <a:solidFill>
                  <a:srgbClr val="336600"/>
                </a:solidFill>
                <a:latin typeface="宋体" panose="02010600030101010101" pitchFamily="2" charset="-122"/>
                <a:ea typeface="华文新魏" pitchFamily="2" charset="-122"/>
              </a:endParaRPr>
            </a:p>
            <a:p>
              <a:r>
                <a:rPr lang="zh-CN" altLang="en-US" sz="2800" b="1" dirty="0">
                  <a:solidFill>
                    <a:srgbClr val="336600"/>
                  </a:solidFill>
                  <a:latin typeface="宋体" panose="02010600030101010101" pitchFamily="2" charset="-122"/>
                  <a:ea typeface="华文新魏" pitchFamily="2" charset="-122"/>
                </a:rPr>
                <a:t>及的东西就是宗教，它</a:t>
              </a:r>
              <a:endParaRPr lang="zh-CN" altLang="en-US" sz="2800" b="1" dirty="0">
                <a:solidFill>
                  <a:srgbClr val="336600"/>
                </a:solidFill>
                <a:latin typeface="宋体" panose="02010600030101010101" pitchFamily="2" charset="-122"/>
                <a:ea typeface="华文新魏" pitchFamily="2" charset="-122"/>
              </a:endParaRPr>
            </a:p>
            <a:p>
              <a:r>
                <a:rPr lang="zh-CN" altLang="en-US" sz="2800" b="1" dirty="0">
                  <a:solidFill>
                    <a:srgbClr val="336600"/>
                  </a:solidFill>
                  <a:latin typeface="宋体" panose="02010600030101010101" pitchFamily="2" charset="-122"/>
                  <a:ea typeface="华文新魏" pitchFamily="2" charset="-122"/>
                </a:rPr>
                <a:t>的美和崇高只能间接</a:t>
              </a:r>
              <a:endParaRPr lang="zh-CN" altLang="en-US" sz="2800" b="1" dirty="0">
                <a:solidFill>
                  <a:srgbClr val="336600"/>
                </a:solidFill>
                <a:latin typeface="宋体" panose="02010600030101010101" pitchFamily="2" charset="-122"/>
                <a:ea typeface="华文新魏" pitchFamily="2" charset="-122"/>
              </a:endParaRPr>
            </a:p>
            <a:p>
              <a:r>
                <a:rPr lang="zh-CN" altLang="en-US" sz="2800" b="1" dirty="0">
                  <a:solidFill>
                    <a:srgbClr val="336600"/>
                  </a:solidFill>
                  <a:latin typeface="宋体" panose="02010600030101010101" pitchFamily="2" charset="-122"/>
                  <a:ea typeface="华文新魏" pitchFamily="2" charset="-122"/>
                </a:rPr>
                <a:t>的、通过微弱的反光抵</a:t>
              </a:r>
              <a:endParaRPr lang="zh-CN" altLang="en-US" sz="2800" b="1" dirty="0">
                <a:solidFill>
                  <a:srgbClr val="336600"/>
                </a:solidFill>
                <a:latin typeface="宋体" panose="02010600030101010101" pitchFamily="2" charset="-122"/>
                <a:ea typeface="华文新魏" pitchFamily="2" charset="-122"/>
              </a:endParaRPr>
            </a:p>
            <a:p>
              <a:r>
                <a:rPr lang="zh-CN" altLang="en-US" sz="2800" b="1" dirty="0">
                  <a:solidFill>
                    <a:srgbClr val="336600"/>
                  </a:solidFill>
                  <a:latin typeface="宋体" panose="02010600030101010101" pitchFamily="2" charset="-122"/>
                  <a:ea typeface="华文新魏" pitchFamily="2" charset="-122"/>
                </a:rPr>
                <a:t>达我们，感受到这些。</a:t>
              </a:r>
              <a:endParaRPr lang="zh-CN" altLang="en-US" sz="2800" b="1" dirty="0">
                <a:solidFill>
                  <a:srgbClr val="336600"/>
                </a:solidFill>
                <a:latin typeface="宋体" panose="02010600030101010101" pitchFamily="2" charset="-122"/>
                <a:ea typeface="华文新魏" pitchFamily="2" charset="-122"/>
              </a:endParaRPr>
            </a:p>
            <a:p>
              <a:r>
                <a:rPr lang="zh-CN" altLang="en-US" sz="2800" b="1" dirty="0">
                  <a:solidFill>
                    <a:srgbClr val="336600"/>
                  </a:solidFill>
                  <a:latin typeface="宋体" panose="02010600030101010101" pitchFamily="2" charset="-122"/>
                  <a:ea typeface="华文新魏" pitchFamily="2" charset="-122"/>
                </a:rPr>
                <a:t>只是在这意义上，我才</a:t>
              </a:r>
              <a:endParaRPr lang="zh-CN" altLang="en-US" sz="2800" b="1" dirty="0">
                <a:solidFill>
                  <a:srgbClr val="336600"/>
                </a:solidFill>
                <a:latin typeface="宋体" panose="02010600030101010101" pitchFamily="2" charset="-122"/>
                <a:ea typeface="华文新魏" pitchFamily="2" charset="-122"/>
              </a:endParaRPr>
            </a:p>
            <a:p>
              <a:r>
                <a:rPr lang="zh-CN" altLang="en-US" sz="2800" b="1" dirty="0">
                  <a:solidFill>
                    <a:srgbClr val="336600"/>
                  </a:solidFill>
                  <a:latin typeface="宋体" panose="02010600030101010101" pitchFamily="2" charset="-122"/>
                  <a:ea typeface="华文新魏" pitchFamily="2" charset="-122"/>
                </a:rPr>
                <a:t>是一个有宗教感情的</a:t>
              </a:r>
              <a:endParaRPr lang="zh-CN" altLang="en-US" sz="2800" b="1" dirty="0">
                <a:solidFill>
                  <a:srgbClr val="336600"/>
                </a:solidFill>
                <a:latin typeface="宋体" panose="02010600030101010101" pitchFamily="2" charset="-122"/>
                <a:ea typeface="华文新魏" pitchFamily="2" charset="-122"/>
              </a:endParaRPr>
            </a:p>
            <a:p>
              <a:r>
                <a:rPr lang="zh-CN" altLang="en-US" sz="2800" b="1" dirty="0">
                  <a:solidFill>
                    <a:srgbClr val="336600"/>
                  </a:solidFill>
                  <a:latin typeface="宋体" panose="02010600030101010101" pitchFamily="2" charset="-122"/>
                  <a:ea typeface="华文新魏" pitchFamily="2" charset="-122"/>
                </a:rPr>
                <a:t>人。   </a:t>
              </a:r>
              <a:r>
                <a:rPr lang="en-US" altLang="zh-CN" sz="2800" b="1">
                  <a:solidFill>
                    <a:srgbClr val="336600"/>
                  </a:solidFill>
                  <a:latin typeface="Times New Roman" panose="02020603050405020304" pitchFamily="18" charset="0"/>
                  <a:ea typeface="华文新魏" pitchFamily="2" charset="-122"/>
                </a:rPr>
                <a:t>——</a:t>
              </a:r>
              <a:r>
                <a:rPr lang="zh-CN" altLang="en-US" sz="2800" b="1" dirty="0">
                  <a:solidFill>
                    <a:srgbClr val="336600"/>
                  </a:solidFill>
                  <a:latin typeface="宋体" panose="02010600030101010101" pitchFamily="2" charset="-122"/>
                  <a:ea typeface="华文新魏" pitchFamily="2" charset="-122"/>
                </a:rPr>
                <a:t>爱因斯坦</a:t>
              </a:r>
              <a:endParaRPr lang="zh-CN" altLang="en-US" sz="2800" b="1" dirty="0">
                <a:solidFill>
                  <a:srgbClr val="336600"/>
                </a:solidFill>
                <a:latin typeface="宋体" panose="02010600030101010101" pitchFamily="2" charset="-122"/>
                <a:ea typeface="华文新魏" pitchFamily="2" charset="-122"/>
              </a:endParaRPr>
            </a:p>
          </p:txBody>
        </p:sp>
      </p:grpSp>
      <p:grpSp>
        <p:nvGrpSpPr>
          <p:cNvPr id="4" name="Group 10"/>
          <p:cNvGrpSpPr/>
          <p:nvPr/>
        </p:nvGrpSpPr>
        <p:grpSpPr>
          <a:xfrm>
            <a:off x="4343400" y="3429000"/>
            <a:ext cx="4648200" cy="3200400"/>
            <a:chOff x="2736" y="2160"/>
            <a:chExt cx="2928" cy="2016"/>
          </a:xfrm>
        </p:grpSpPr>
        <p:pic>
          <p:nvPicPr>
            <p:cNvPr id="26634" name="Picture 11" descr="圣彼得大教堂2"/>
            <p:cNvPicPr>
              <a:picLocks noChangeAspect="1"/>
            </p:cNvPicPr>
            <p:nvPr/>
          </p:nvPicPr>
          <p:blipFill>
            <a:blip r:embed="rId1"/>
            <a:stretch>
              <a:fillRect/>
            </a:stretch>
          </p:blipFill>
          <p:spPr>
            <a:xfrm>
              <a:off x="2736" y="2160"/>
              <a:ext cx="2928" cy="1680"/>
            </a:xfrm>
            <a:prstGeom prst="rect">
              <a:avLst/>
            </a:prstGeom>
            <a:noFill/>
            <a:ln w="9525">
              <a:noFill/>
            </a:ln>
          </p:spPr>
        </p:pic>
        <p:sp>
          <p:nvSpPr>
            <p:cNvPr id="36876" name="Text Box 12"/>
            <p:cNvSpPr txBox="1">
              <a:spLocks noChangeArrowheads="1"/>
            </p:cNvSpPr>
            <p:nvPr/>
          </p:nvSpPr>
          <p:spPr bwMode="auto">
            <a:xfrm>
              <a:off x="3484" y="3849"/>
              <a:ext cx="1460" cy="327"/>
            </a:xfrm>
            <a:prstGeom prst="rect">
              <a:avLst/>
            </a:prstGeom>
            <a:noFill/>
            <a:ln w="9525">
              <a:noFill/>
              <a:miter lim="800000"/>
            </a:ln>
            <a:effectLst/>
          </p:spPr>
          <p:txBody>
            <a:bodyPr wrap="none">
              <a:spAutoFit/>
            </a:bodyPr>
            <a:lstStyle/>
            <a:p>
              <a:pPr marR="0" defTabSz="914400">
                <a:buClrTx/>
                <a:buSzTx/>
                <a:defRPr/>
              </a:pPr>
              <a:r>
                <a:rPr kumimoji="1" lang="zh-CN" altLang="en-US" sz="2800"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华文新魏" pitchFamily="2" charset="-122"/>
                  <a:cs typeface="+mn-cs"/>
                </a:rPr>
                <a:t>圣彼得大教堂</a:t>
              </a:r>
              <a:endParaRPr kumimoji="1" lang="zh-CN" altLang="en-US" sz="2800"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华文新魏"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par>
                          <p:cTn id="8" fill="hold">
                            <p:stCondLst>
                              <p:cond delay="500"/>
                            </p:stCondLst>
                            <p:childTnLst>
                              <p:par>
                                <p:cTn id="9" presetID="9" presetClass="entr" presetSubtype="0" fill="hold"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3000"/>
                            </p:stCondLst>
                            <p:childTnLst>
                              <p:par>
                                <p:cTn id="13" presetID="18" presetClass="entr" presetSubtype="6" fill="hold" nodeType="afterEffect">
                                  <p:stCondLst>
                                    <p:cond delay="100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500"/>
                                        <p:tgtEl>
                                          <p:spTgt spid="3"/>
                                        </p:tgtEl>
                                      </p:cBhvr>
                                    </p:animEffect>
                                  </p:childTnLst>
                                </p:cTn>
                              </p:par>
                            </p:childTnLst>
                          </p:cTn>
                        </p:par>
                        <p:par>
                          <p:cTn id="16" fill="hold">
                            <p:stCondLst>
                              <p:cond delay="4500"/>
                            </p:stCondLst>
                            <p:childTnLst>
                              <p:par>
                                <p:cTn id="17" presetID="9" presetClass="entr" presetSubtype="0" fill="hold" nodeType="after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框 50177"/>
          <p:cNvSpPr txBox="1"/>
          <p:nvPr/>
        </p:nvSpPr>
        <p:spPr>
          <a:xfrm>
            <a:off x="76200" y="5943600"/>
            <a:ext cx="9067800" cy="914400"/>
          </a:xfrm>
          <a:prstGeom prst="rect">
            <a:avLst/>
          </a:prstGeom>
          <a:noFill/>
          <a:ln w="9525">
            <a:noFill/>
          </a:ln>
        </p:spPr>
        <p:txBody>
          <a:bodyPr anchor="t">
            <a:spAutoFit/>
          </a:bodyPr>
          <a:p>
            <a:pPr algn="ctr"/>
            <a:r>
              <a:rPr lang="zh-CN" altLang="en-US" sz="5400" b="1" dirty="0">
                <a:latin typeface="Arial" panose="020B0604020202020204" pitchFamily="34" charset="0"/>
                <a:ea typeface="华文新魏" pitchFamily="2" charset="-122"/>
              </a:rPr>
              <a:t>第</a:t>
            </a:r>
            <a:r>
              <a:rPr lang="en-US" altLang="zh-CN" sz="5400" b="1" dirty="0">
                <a:latin typeface="Arial" panose="020B0604020202020204" pitchFamily="34" charset="0"/>
                <a:ea typeface="华文新魏" pitchFamily="2" charset="-122"/>
              </a:rPr>
              <a:t>13</a:t>
            </a:r>
            <a:r>
              <a:rPr lang="zh-CN" altLang="en-US" sz="5400" b="1" dirty="0">
                <a:latin typeface="Arial" panose="020B0604020202020204" pitchFamily="34" charset="0"/>
                <a:ea typeface="华文新魏" pitchFamily="2" charset="-122"/>
              </a:rPr>
              <a:t>课    挑战教皇的权威</a:t>
            </a:r>
            <a:endParaRPr lang="zh-CN" altLang="en-US" sz="5400" b="1">
              <a:latin typeface="Arial" panose="020B0604020202020204" pitchFamily="34" charset="0"/>
              <a:ea typeface="华文新魏" pitchFamily="2" charset="-122"/>
            </a:endParaRPr>
          </a:p>
        </p:txBody>
      </p:sp>
      <p:sp>
        <p:nvSpPr>
          <p:cNvPr id="50179" name="文本框 50178"/>
          <p:cNvSpPr txBox="1"/>
          <p:nvPr/>
        </p:nvSpPr>
        <p:spPr>
          <a:xfrm>
            <a:off x="468313" y="2276475"/>
            <a:ext cx="7704138" cy="1739900"/>
          </a:xfrm>
          <a:prstGeom prst="rect">
            <a:avLst/>
          </a:prstGeom>
          <a:noFill/>
          <a:ln w="9525">
            <a:noFill/>
          </a:ln>
        </p:spPr>
        <p:txBody>
          <a:bodyPr>
            <a:spAutoFit/>
          </a:bodyPr>
          <a:p>
            <a:pPr>
              <a:buClr>
                <a:schemeClr val="bg1"/>
              </a:buClr>
            </a:pPr>
            <a:r>
              <a:rPr lang="zh-CN" altLang="en-US" sz="3600" noProof="1" dirty="0">
                <a:solidFill>
                  <a:srgbClr val="0000FF"/>
                </a:solidFill>
                <a:effectLst>
                  <a:outerShdw blurRad="38100" dist="38100" dir="2700000">
                    <a:srgbClr val="C0C0C0"/>
                  </a:outerShdw>
                </a:effectLst>
                <a:latin typeface="华文行楷" pitchFamily="2" charset="-122"/>
                <a:ea typeface="华文行楷" pitchFamily="2" charset="-122"/>
                <a:cs typeface="+mn-cs"/>
              </a:rPr>
              <a:t>知道</a:t>
            </a:r>
            <a:r>
              <a:rPr lang="zh-CN" altLang="en-US" sz="3600" noProof="1" dirty="0">
                <a:solidFill>
                  <a:srgbClr val="FF3300"/>
                </a:solidFill>
                <a:effectLst>
                  <a:outerShdw blurRad="38100" dist="38100" dir="2700000">
                    <a:srgbClr val="C0C0C0"/>
                  </a:outerShdw>
                </a:effectLst>
                <a:latin typeface="华文行楷" pitchFamily="2" charset="-122"/>
                <a:ea typeface="华文行楷" pitchFamily="2" charset="-122"/>
                <a:cs typeface="+mn-cs"/>
              </a:rPr>
              <a:t>马丁 </a:t>
            </a:r>
            <a:r>
              <a:rPr lang="en-US" altLang="zh-CN" sz="3600" b="1" noProof="1">
                <a:solidFill>
                  <a:srgbClr val="FF3300"/>
                </a:solidFill>
                <a:effectLst>
                  <a:outerShdw blurRad="38100" dist="38100" dir="2700000">
                    <a:srgbClr val="C0C0C0"/>
                  </a:outerShdw>
                </a:effectLst>
                <a:latin typeface="Times New Roman" panose="02020603050405020304" pitchFamily="18" charset="0"/>
                <a:ea typeface="华文行楷" pitchFamily="2" charset="-122"/>
                <a:cs typeface="+mn-cs"/>
              </a:rPr>
              <a:t>·</a:t>
            </a:r>
            <a:r>
              <a:rPr lang="en-US" altLang="zh-CN" sz="3600" b="1" noProof="1">
                <a:solidFill>
                  <a:srgbClr val="FF3300"/>
                </a:solidFill>
                <a:effectLst>
                  <a:outerShdw blurRad="38100" dist="38100" dir="2700000">
                    <a:srgbClr val="C0C0C0"/>
                  </a:outerShdw>
                </a:effectLst>
                <a:latin typeface="华文行楷" pitchFamily="2" charset="-122"/>
                <a:ea typeface="华文行楷" pitchFamily="2" charset="-122"/>
                <a:cs typeface="+mn-cs"/>
              </a:rPr>
              <a:t> </a:t>
            </a:r>
            <a:r>
              <a:rPr lang="zh-CN" altLang="en-US" sz="3600" noProof="1" dirty="0">
                <a:solidFill>
                  <a:srgbClr val="FF3300"/>
                </a:solidFill>
                <a:effectLst>
                  <a:outerShdw blurRad="38100" dist="38100" dir="2700000">
                    <a:srgbClr val="C0C0C0"/>
                  </a:outerShdw>
                </a:effectLst>
                <a:latin typeface="华文行楷" pitchFamily="2" charset="-122"/>
                <a:ea typeface="华文行楷" pitchFamily="2" charset="-122"/>
                <a:cs typeface="+mn-cs"/>
              </a:rPr>
              <a:t>路德等人</a:t>
            </a:r>
            <a:r>
              <a:rPr lang="zh-CN" altLang="en-US" sz="3600" noProof="1" dirty="0">
                <a:solidFill>
                  <a:srgbClr val="0000FF"/>
                </a:solidFill>
                <a:effectLst>
                  <a:outerShdw blurRad="38100" dist="38100" dir="2700000">
                    <a:srgbClr val="C0C0C0"/>
                  </a:outerShdw>
                </a:effectLst>
                <a:latin typeface="华文行楷" pitchFamily="2" charset="-122"/>
                <a:ea typeface="华文行楷" pitchFamily="2" charset="-122"/>
                <a:cs typeface="+mn-cs"/>
              </a:rPr>
              <a:t>的主要思想</a:t>
            </a:r>
            <a:r>
              <a:rPr lang="zh-CN" altLang="en-US" sz="3600" noProof="1" dirty="0">
                <a:solidFill>
                  <a:srgbClr val="FF3300"/>
                </a:solidFill>
                <a:effectLst>
                  <a:outerShdw blurRad="38100" dist="38100" dir="2700000">
                    <a:srgbClr val="C0C0C0"/>
                  </a:outerShdw>
                </a:effectLst>
                <a:latin typeface="华文行楷" pitchFamily="2" charset="-122"/>
                <a:ea typeface="华文行楷" pitchFamily="2" charset="-122"/>
                <a:cs typeface="+mn-cs"/>
              </a:rPr>
              <a:t> </a:t>
            </a:r>
            <a:endParaRPr lang="zh-CN" altLang="en-US" sz="3600" noProof="1" dirty="0">
              <a:solidFill>
                <a:srgbClr val="FF3300"/>
              </a:solidFill>
              <a:effectLst>
                <a:outerShdw blurRad="38100" dist="38100" dir="2700000">
                  <a:srgbClr val="C0C0C0"/>
                </a:outerShdw>
              </a:effectLst>
              <a:latin typeface="华文行楷" pitchFamily="2" charset="-122"/>
              <a:ea typeface="华文行楷" pitchFamily="2" charset="-122"/>
            </a:endParaRPr>
          </a:p>
          <a:p>
            <a:pPr>
              <a:buClr>
                <a:schemeClr val="bg1"/>
              </a:buClr>
            </a:pPr>
            <a:endParaRPr lang="zh-CN" altLang="en-US" sz="3600" noProof="1" dirty="0">
              <a:solidFill>
                <a:srgbClr val="FF3300"/>
              </a:solidFill>
              <a:effectLst>
                <a:outerShdw blurRad="38100" dist="38100" dir="2700000">
                  <a:srgbClr val="C0C0C0"/>
                </a:outerShdw>
              </a:effectLst>
              <a:latin typeface="华文行楷" pitchFamily="2" charset="-122"/>
              <a:ea typeface="华文行楷" pitchFamily="2" charset="-122"/>
            </a:endParaRPr>
          </a:p>
          <a:p>
            <a:pPr>
              <a:buClr>
                <a:schemeClr val="bg1"/>
              </a:buClr>
            </a:pPr>
            <a:r>
              <a:rPr lang="zh-CN" altLang="en-US" sz="3600" noProof="1" dirty="0">
                <a:solidFill>
                  <a:srgbClr val="0000FF"/>
                </a:solidFill>
                <a:effectLst>
                  <a:outerShdw blurRad="38100" dist="38100" dir="2700000">
                    <a:srgbClr val="C0C0C0"/>
                  </a:outerShdw>
                </a:effectLst>
                <a:latin typeface="华文行楷" pitchFamily="2" charset="-122"/>
                <a:ea typeface="华文行楷" pitchFamily="2" charset="-122"/>
                <a:cs typeface="+mn-cs"/>
              </a:rPr>
              <a:t>认识宗教改革时期人文主义的含义</a:t>
            </a:r>
            <a:r>
              <a:rPr lang="zh-CN" altLang="en-US" sz="3600" noProof="1" dirty="0">
                <a:solidFill>
                  <a:srgbClr val="FF3300"/>
                </a:solidFill>
                <a:effectLst>
                  <a:outerShdw blurRad="38100" dist="38100" dir="2700000">
                    <a:srgbClr val="C0C0C0"/>
                  </a:outerShdw>
                </a:effectLst>
                <a:latin typeface="华文行楷" pitchFamily="2" charset="-122"/>
                <a:ea typeface="华文行楷" pitchFamily="2" charset="-122"/>
                <a:cs typeface="+mn-cs"/>
              </a:rPr>
              <a:t>。</a:t>
            </a:r>
            <a:endParaRPr lang="zh-CN" altLang="en-US" sz="3600" noProof="1" dirty="0">
              <a:solidFill>
                <a:srgbClr val="FF3300"/>
              </a:solidFill>
              <a:effectLst>
                <a:outerShdw blurRad="38100" dist="38100" dir="2700000">
                  <a:srgbClr val="C0C0C0"/>
                </a:outerShdw>
              </a:effectLst>
              <a:latin typeface="华文行楷" pitchFamily="2" charset="-122"/>
              <a:ea typeface="华文行楷" pitchFamily="2" charset="-122"/>
            </a:endParaRPr>
          </a:p>
        </p:txBody>
      </p:sp>
      <p:sp>
        <p:nvSpPr>
          <p:cNvPr id="50180" name="椭圆 50179"/>
          <p:cNvSpPr/>
          <p:nvPr/>
        </p:nvSpPr>
        <p:spPr>
          <a:xfrm>
            <a:off x="3635375" y="2349500"/>
            <a:ext cx="935038" cy="576263"/>
          </a:xfrm>
          <a:prstGeom prst="ellipse">
            <a:avLst/>
          </a:prstGeom>
          <a:noFill/>
          <a:ln w="349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50185" name="组合 50184"/>
          <p:cNvGrpSpPr/>
          <p:nvPr/>
        </p:nvGrpSpPr>
        <p:grpSpPr>
          <a:xfrm>
            <a:off x="4284663" y="3860800"/>
            <a:ext cx="3167062" cy="71438"/>
            <a:chOff x="2699" y="2024"/>
            <a:chExt cx="1995" cy="45"/>
          </a:xfrm>
        </p:grpSpPr>
        <p:sp>
          <p:nvSpPr>
            <p:cNvPr id="6149" name="直接连接符 50182"/>
            <p:cNvSpPr/>
            <p:nvPr/>
          </p:nvSpPr>
          <p:spPr>
            <a:xfrm>
              <a:off x="2744" y="2024"/>
              <a:ext cx="1905" cy="0"/>
            </a:xfrm>
            <a:prstGeom prst="line">
              <a:avLst/>
            </a:prstGeom>
            <a:ln w="38100" cap="flat" cmpd="sng">
              <a:solidFill>
                <a:srgbClr val="FF0000"/>
              </a:solidFill>
              <a:prstDash val="solid"/>
              <a:round/>
              <a:headEnd type="none" w="med" len="med"/>
              <a:tailEnd type="none" w="med" len="med"/>
            </a:ln>
          </p:spPr>
        </p:sp>
        <p:sp>
          <p:nvSpPr>
            <p:cNvPr id="6150" name="直接连接符 50183"/>
            <p:cNvSpPr/>
            <p:nvPr/>
          </p:nvSpPr>
          <p:spPr>
            <a:xfrm>
              <a:off x="2699" y="2069"/>
              <a:ext cx="1995" cy="0"/>
            </a:xfrm>
            <a:prstGeom prst="line">
              <a:avLst/>
            </a:prstGeom>
            <a:ln w="38100" cap="flat" cmpd="sng">
              <a:solidFill>
                <a:srgbClr val="FF0000"/>
              </a:solidFill>
              <a:prstDash val="solid"/>
              <a:round/>
              <a:headEnd type="none" w="med" len="med"/>
              <a:tailEnd type="none" w="med" len="med"/>
            </a:ln>
          </p:spPr>
        </p:sp>
      </p:grpSp>
      <p:grpSp>
        <p:nvGrpSpPr>
          <p:cNvPr id="50189" name="组合 50188"/>
          <p:cNvGrpSpPr/>
          <p:nvPr/>
        </p:nvGrpSpPr>
        <p:grpSpPr>
          <a:xfrm>
            <a:off x="1476375" y="2852738"/>
            <a:ext cx="2374900" cy="579437"/>
            <a:chOff x="930" y="1797"/>
            <a:chExt cx="1496" cy="365"/>
          </a:xfrm>
        </p:grpSpPr>
        <p:sp>
          <p:nvSpPr>
            <p:cNvPr id="6152" name="文本框 50181"/>
            <p:cNvSpPr txBox="1"/>
            <p:nvPr/>
          </p:nvSpPr>
          <p:spPr>
            <a:xfrm>
              <a:off x="930" y="1797"/>
              <a:ext cx="1316" cy="365"/>
            </a:xfrm>
            <a:prstGeom prst="rect">
              <a:avLst/>
            </a:prstGeom>
            <a:noFill/>
            <a:ln w="9525">
              <a:noFill/>
            </a:ln>
          </p:spPr>
          <p:txBody>
            <a:bodyPr anchor="t">
              <a:spAutoFit/>
            </a:bodyPr>
            <a:p>
              <a:pPr>
                <a:spcBef>
                  <a:spcPct val="50000"/>
                </a:spcBef>
              </a:pPr>
              <a:r>
                <a:rPr lang="zh-CN" altLang="en-US" sz="3200" b="1" dirty="0">
                  <a:solidFill>
                    <a:srgbClr val="FF3300"/>
                  </a:solidFill>
                  <a:latin typeface="Arial" panose="020B0604020202020204" pitchFamily="34" charset="0"/>
                  <a:ea typeface="黑体" panose="02010609060101010101" pitchFamily="2" charset="-122"/>
                </a:rPr>
                <a:t>加尔文</a:t>
              </a:r>
              <a:endParaRPr lang="zh-CN" altLang="en-US" sz="3200" b="1" dirty="0">
                <a:solidFill>
                  <a:srgbClr val="FF3300"/>
                </a:solidFill>
                <a:latin typeface="Arial" panose="020B0604020202020204" pitchFamily="34" charset="0"/>
                <a:ea typeface="黑体" panose="02010609060101010101" pitchFamily="2" charset="-122"/>
              </a:endParaRPr>
            </a:p>
          </p:txBody>
        </p:sp>
        <p:sp>
          <p:nvSpPr>
            <p:cNvPr id="6153" name="直接连接符 50187"/>
            <p:cNvSpPr/>
            <p:nvPr/>
          </p:nvSpPr>
          <p:spPr>
            <a:xfrm flipH="1">
              <a:off x="1882" y="1842"/>
              <a:ext cx="544" cy="137"/>
            </a:xfrm>
            <a:prstGeom prst="line">
              <a:avLst/>
            </a:prstGeom>
            <a:ln w="41275" cap="flat" cmpd="sng">
              <a:solidFill>
                <a:schemeClr val="tx1"/>
              </a:solidFill>
              <a:prstDash val="solid"/>
              <a:round/>
              <a:headEnd type="none" w="med" len="med"/>
              <a:tailEnd type="stealth" w="lg" len="lg"/>
            </a:ln>
          </p:spPr>
        </p:sp>
      </p:grpSp>
      <p:pic>
        <p:nvPicPr>
          <p:cNvPr id="6154" name="图片 50189" descr="06F"/>
          <p:cNvPicPr>
            <a:picLocks noChangeAspect="1"/>
          </p:cNvPicPr>
          <p:nvPr/>
        </p:nvPicPr>
        <p:blipFill>
          <a:blip r:embed="rId1"/>
          <a:stretch>
            <a:fillRect/>
          </a:stretch>
        </p:blipFill>
        <p:spPr>
          <a:xfrm>
            <a:off x="6988175" y="188913"/>
            <a:ext cx="2155825" cy="2736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p:cTn id="7" dur="2000" fill="hold"/>
                                        <p:tgtEl>
                                          <p:spTgt spid="50178"/>
                                        </p:tgtEl>
                                        <p:attrNameLst>
                                          <p:attrName>ppt_w</p:attrName>
                                        </p:attrNameLst>
                                      </p:cBhvr>
                                      <p:tavLst>
                                        <p:tav tm="0">
                                          <p:val>
                                            <p:fltVal val="0.000000"/>
                                          </p:val>
                                        </p:tav>
                                        <p:tav tm="100000">
                                          <p:val>
                                            <p:strVal val="#ppt_w"/>
                                          </p:val>
                                        </p:tav>
                                      </p:tavLst>
                                    </p:anim>
                                    <p:anim calcmode="lin" valueType="num">
                                      <p:cBhvr>
                                        <p:cTn id="8" dur="2000" fill="hold"/>
                                        <p:tgtEl>
                                          <p:spTgt spid="50178"/>
                                        </p:tgtEl>
                                        <p:attrNameLst>
                                          <p:attrName>ppt_h</p:attrName>
                                        </p:attrNameLst>
                                      </p:cBhvr>
                                      <p:tavLst>
                                        <p:tav tm="0">
                                          <p:val>
                                            <p:fltVal val="0.000000"/>
                                          </p:val>
                                        </p:tav>
                                        <p:tav tm="100000">
                                          <p:val>
                                            <p:strVal val="#ppt_h"/>
                                          </p:val>
                                        </p:tav>
                                      </p:tavLst>
                                    </p:anim>
                                  </p:childTnLst>
                                </p:cTn>
                              </p:par>
                              <p:par>
                                <p:cTn id="9" presetID="64" presetClass="path" presetSubtype="0" accel="50000" decel="50000" fill="hold" nodeType="withEffect">
                                  <p:stCondLst>
                                    <p:cond delay="0"/>
                                  </p:stCondLst>
                                  <p:childTnLst>
                                    <p:animMotion origin="layout" path="M -0.01164 -0.04648 L -0.01198 -0.821 " pathEditMode="relative" rAng="0" ptsTypes="AA">
                                      <p:cBhvr>
                                        <p:cTn id="10" dur="2000" fill="hold"/>
                                        <p:tgtEl>
                                          <p:spTgt spid="50178"/>
                                        </p:tgtEl>
                                        <p:attrNameLst>
                                          <p:attrName>ppt_x</p:attrName>
                                          <p:attrName>ppt_y</p:attrName>
                                        </p:attrNameLst>
                                      </p:cBhvr>
                                      <p:rCtr x="0" y="-38700"/>
                                    </p:animMotion>
                                  </p:childTnLst>
                                </p:cTn>
                              </p:par>
                            </p:childTnLst>
                          </p:cTn>
                        </p:par>
                        <p:par>
                          <p:cTn id="11" fill="hold">
                            <p:stCondLst>
                              <p:cond delay="2000"/>
                            </p:stCondLst>
                            <p:childTnLst>
                              <p:par>
                                <p:cTn id="12" presetID="23" presetClass="entr" presetSubtype="16" fill="hold" grpId="0" nodeType="afterEffect">
                                  <p:stCondLst>
                                    <p:cond delay="0"/>
                                  </p:stCondLst>
                                  <p:childTnLst>
                                    <p:set>
                                      <p:cBhvr>
                                        <p:cTn id="13" dur="1" fill="hold">
                                          <p:stCondLst>
                                            <p:cond delay="0"/>
                                          </p:stCondLst>
                                        </p:cTn>
                                        <p:tgtEl>
                                          <p:spTgt spid="50179"/>
                                        </p:tgtEl>
                                        <p:attrNameLst>
                                          <p:attrName>style.visibility</p:attrName>
                                        </p:attrNameLst>
                                      </p:cBhvr>
                                      <p:to>
                                        <p:strVal val="visible"/>
                                      </p:to>
                                    </p:set>
                                    <p:anim calcmode="lin" valueType="num">
                                      <p:cBhvr>
                                        <p:cTn id="14" dur="1000" fill="hold"/>
                                        <p:tgtEl>
                                          <p:spTgt spid="50179"/>
                                        </p:tgtEl>
                                        <p:attrNameLst>
                                          <p:attrName>ppt_w</p:attrName>
                                        </p:attrNameLst>
                                      </p:cBhvr>
                                      <p:tavLst>
                                        <p:tav tm="0">
                                          <p:val>
                                            <p:fltVal val="0.000000"/>
                                          </p:val>
                                        </p:tav>
                                        <p:tav tm="100000">
                                          <p:val>
                                            <p:strVal val="#ppt_w"/>
                                          </p:val>
                                        </p:tav>
                                      </p:tavLst>
                                    </p:anim>
                                    <p:anim calcmode="lin" valueType="num">
                                      <p:cBhvr>
                                        <p:cTn id="15" dur="1000" fill="hold"/>
                                        <p:tgtEl>
                                          <p:spTgt spid="50179"/>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0180"/>
                                        </p:tgtEl>
                                        <p:attrNameLst>
                                          <p:attrName>style.visibility</p:attrName>
                                        </p:attrNameLst>
                                      </p:cBhvr>
                                      <p:to>
                                        <p:strVal val="visible"/>
                                      </p:to>
                                    </p:set>
                                    <p:animEffect transition="in" filter="checkerboard(across)">
                                      <p:cBhvr>
                                        <p:cTn id="20" dur="1000"/>
                                        <p:tgtEl>
                                          <p:spTgt spid="5018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50189"/>
                                        </p:tgtEl>
                                        <p:attrNameLst>
                                          <p:attrName>style.visibility</p:attrName>
                                        </p:attrNameLst>
                                      </p:cBhvr>
                                      <p:to>
                                        <p:strVal val="visible"/>
                                      </p:to>
                                    </p:set>
                                    <p:animEffect transition="in" filter="checkerboard(across)">
                                      <p:cBhvr>
                                        <p:cTn id="25" dur="1000"/>
                                        <p:tgtEl>
                                          <p:spTgt spid="5018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0185"/>
                                        </p:tgtEl>
                                        <p:attrNameLst>
                                          <p:attrName>style.visibility</p:attrName>
                                        </p:attrNameLst>
                                      </p:cBhvr>
                                      <p:to>
                                        <p:strVal val="visible"/>
                                      </p:to>
                                    </p:set>
                                    <p:anim calcmode="lin" valueType="num">
                                      <p:cBhvr additive="base">
                                        <p:cTn id="30" dur="500" fill="hold"/>
                                        <p:tgtEl>
                                          <p:spTgt spid="50185"/>
                                        </p:tgtEl>
                                        <p:attrNameLst>
                                          <p:attrName>ppt_x</p:attrName>
                                        </p:attrNameLst>
                                      </p:cBhvr>
                                      <p:tavLst>
                                        <p:tav tm="0">
                                          <p:val>
                                            <p:strVal val="#ppt_x"/>
                                          </p:val>
                                        </p:tav>
                                        <p:tav tm="100000">
                                          <p:val>
                                            <p:strVal val="#ppt_x"/>
                                          </p:val>
                                        </p:tav>
                                      </p:tavLst>
                                    </p:anim>
                                    <p:anim calcmode="lin" valueType="num">
                                      <p:cBhvr additive="base">
                                        <p:cTn id="31"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2"/>
          <p:cNvSpPr txBox="1"/>
          <p:nvPr/>
        </p:nvSpPr>
        <p:spPr>
          <a:xfrm>
            <a:off x="1676400" y="1676400"/>
            <a:ext cx="6416675" cy="579438"/>
          </a:xfrm>
          <a:prstGeom prst="rect">
            <a:avLst/>
          </a:prstGeom>
          <a:noFill/>
          <a:ln w="9525">
            <a:noFill/>
          </a:ln>
        </p:spPr>
        <p:txBody>
          <a:bodyPr anchor="t">
            <a:spAutoFit/>
          </a:bodyPr>
          <a:p>
            <a:endParaRPr lang="zh-CN" altLang="zh-CN" sz="3200" b="1" dirty="0">
              <a:latin typeface="Arial" panose="020B0604020202020204" pitchFamily="34" charset="0"/>
              <a:ea typeface="宋体" panose="02010600030101010101" pitchFamily="2" charset="-122"/>
            </a:endParaRPr>
          </a:p>
        </p:txBody>
      </p:sp>
      <p:pic>
        <p:nvPicPr>
          <p:cNvPr id="7170" name="Picture 3"/>
          <p:cNvPicPr>
            <a:picLocks noChangeAspect="1"/>
          </p:cNvPicPr>
          <p:nvPr/>
        </p:nvPicPr>
        <p:blipFill>
          <a:blip r:embed="rId1"/>
          <a:stretch>
            <a:fillRect/>
          </a:stretch>
        </p:blipFill>
        <p:spPr>
          <a:xfrm>
            <a:off x="244475" y="363538"/>
            <a:ext cx="4291013" cy="4818062"/>
          </a:xfrm>
          <a:prstGeom prst="rect">
            <a:avLst/>
          </a:prstGeom>
          <a:noFill/>
          <a:ln w="12700">
            <a:noFill/>
          </a:ln>
        </p:spPr>
      </p:pic>
      <p:pic>
        <p:nvPicPr>
          <p:cNvPr id="7171" name="Picture 4"/>
          <p:cNvPicPr>
            <a:picLocks noChangeAspect="1"/>
          </p:cNvPicPr>
          <p:nvPr/>
        </p:nvPicPr>
        <p:blipFill>
          <a:blip r:embed="rId2"/>
          <a:stretch>
            <a:fillRect/>
          </a:stretch>
        </p:blipFill>
        <p:spPr>
          <a:xfrm>
            <a:off x="4856163" y="368300"/>
            <a:ext cx="3914775" cy="4889500"/>
          </a:xfrm>
          <a:prstGeom prst="rect">
            <a:avLst/>
          </a:prstGeom>
          <a:noFill/>
          <a:ln w="12700">
            <a:noFill/>
          </a:ln>
        </p:spPr>
      </p:pic>
      <p:sp>
        <p:nvSpPr>
          <p:cNvPr id="4101" name="Text Box 5"/>
          <p:cNvSpPr txBox="1"/>
          <p:nvPr/>
        </p:nvSpPr>
        <p:spPr>
          <a:xfrm>
            <a:off x="152400" y="5334000"/>
            <a:ext cx="8534400" cy="1384300"/>
          </a:xfrm>
          <a:prstGeom prst="rect">
            <a:avLst/>
          </a:prstGeom>
          <a:noFill/>
          <a:ln w="12700">
            <a:noFill/>
          </a:ln>
        </p:spPr>
        <p:txBody>
          <a:bodyPr anchor="t">
            <a:spAutoFit/>
          </a:bodyPr>
          <a:p>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世界上首屈一指的袖珍国家</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梵蒂冈，尽管面积仅有</a:t>
            </a:r>
            <a:r>
              <a:rPr lang="en-US" altLang="zh-CN" sz="2800" b="1" dirty="0">
                <a:latin typeface="黑体" panose="02010609060101010101" pitchFamily="2" charset="-122"/>
                <a:ea typeface="黑体" panose="02010609060101010101" pitchFamily="2" charset="-122"/>
              </a:rPr>
              <a:t>0.44</a:t>
            </a:r>
            <a:r>
              <a:rPr lang="zh-CN" altLang="en-US" sz="2800" b="1" dirty="0">
                <a:latin typeface="黑体" panose="02010609060101010101" pitchFamily="2" charset="-122"/>
                <a:ea typeface="黑体" panose="02010609060101010101" pitchFamily="2" charset="-122"/>
              </a:rPr>
              <a:t>平方公里，却是世界天主教的中心，当前的天主教教皇为本笃十六世。图为圣彼得大教堂</a:t>
            </a:r>
            <a:endParaRPr lang="zh-CN" altLang="en-US" sz="2800" b="1"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blinds(horizontal)">
                                      <p:cBhvr>
                                        <p:cTn id="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2"/>
          <p:cNvSpPr txBox="1"/>
          <p:nvPr/>
        </p:nvSpPr>
        <p:spPr>
          <a:xfrm>
            <a:off x="1676400" y="1676400"/>
            <a:ext cx="6416675" cy="579438"/>
          </a:xfrm>
          <a:prstGeom prst="rect">
            <a:avLst/>
          </a:prstGeom>
          <a:noFill/>
          <a:ln w="9525">
            <a:noFill/>
          </a:ln>
        </p:spPr>
        <p:txBody>
          <a:bodyPr anchor="t">
            <a:spAutoFit/>
          </a:bodyPr>
          <a:p>
            <a:endParaRPr lang="zh-CN" altLang="zh-CN" sz="3200" b="1" dirty="0">
              <a:latin typeface="Arial" panose="020B0604020202020204" pitchFamily="34" charset="0"/>
              <a:ea typeface="宋体" panose="02010600030101010101" pitchFamily="2" charset="-122"/>
            </a:endParaRPr>
          </a:p>
        </p:txBody>
      </p:sp>
      <p:sp>
        <p:nvSpPr>
          <p:cNvPr id="8194" name="Rectangle 4"/>
          <p:cNvSpPr/>
          <p:nvPr/>
        </p:nvSpPr>
        <p:spPr>
          <a:xfrm>
            <a:off x="285750" y="1978025"/>
            <a:ext cx="9144000" cy="0"/>
          </a:xfrm>
          <a:prstGeom prst="rect">
            <a:avLst/>
          </a:prstGeom>
          <a:noFill/>
          <a:ln w="12700">
            <a:noFill/>
          </a:ln>
        </p:spPr>
        <p:txBody>
          <a:bodyPr anchor="t">
            <a:spAutoFit/>
          </a:bodyPr>
          <a:p>
            <a:endParaRPr lang="zh-CN" dirty="0">
              <a:latin typeface="Arial" panose="020B0604020202020204" pitchFamily="34" charset="0"/>
              <a:ea typeface="宋体" panose="02010600030101010101" pitchFamily="2" charset="-122"/>
            </a:endParaRPr>
          </a:p>
        </p:txBody>
      </p:sp>
      <p:pic>
        <p:nvPicPr>
          <p:cNvPr id="56327" name="Picture 7" descr="中国天主教爱国会中国天主教主教团电贺新教皇"/>
          <p:cNvPicPr>
            <a:picLocks noChangeAspect="1"/>
          </p:cNvPicPr>
          <p:nvPr/>
        </p:nvPicPr>
        <p:blipFill>
          <a:blip r:embed="rId1"/>
          <a:stretch>
            <a:fillRect/>
          </a:stretch>
        </p:blipFill>
        <p:spPr>
          <a:xfrm>
            <a:off x="381000" y="304800"/>
            <a:ext cx="8458200" cy="5562600"/>
          </a:xfrm>
          <a:prstGeom prst="rect">
            <a:avLst/>
          </a:prstGeom>
          <a:noFill/>
          <a:ln w="9525">
            <a:noFill/>
          </a:ln>
        </p:spPr>
      </p:pic>
      <p:sp>
        <p:nvSpPr>
          <p:cNvPr id="56332" name="Text Box 12"/>
          <p:cNvSpPr txBox="1"/>
          <p:nvPr/>
        </p:nvSpPr>
        <p:spPr>
          <a:xfrm>
            <a:off x="1752600" y="5997575"/>
            <a:ext cx="5319713" cy="708025"/>
          </a:xfrm>
          <a:prstGeom prst="rect">
            <a:avLst/>
          </a:prstGeom>
          <a:noFill/>
          <a:ln w="12700">
            <a:noFill/>
          </a:ln>
        </p:spPr>
        <p:txBody>
          <a:bodyPr wrap="none" anchor="t">
            <a:spAutoFit/>
          </a:bodyPr>
          <a:p>
            <a:r>
              <a:rPr lang="zh-CN" altLang="en-US" sz="4000" b="1" dirty="0">
                <a:latin typeface="黑体" panose="02010609060101010101" pitchFamily="2" charset="-122"/>
                <a:ea typeface="黑体" panose="02010609060101010101" pitchFamily="2" charset="-122"/>
              </a:rPr>
              <a:t>天主教教皇本笃十六世</a:t>
            </a:r>
            <a:endParaRPr lang="zh-CN" altLang="en-US" sz="4000" b="1"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blinds(horizontal)">
                                      <p:cBhvr>
                                        <p:cTn id="7" dur="500"/>
                                        <p:tgtEl>
                                          <p:spTgt spid="563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6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52225"/>
          <p:cNvSpPr txBox="1"/>
          <p:nvPr/>
        </p:nvSpPr>
        <p:spPr>
          <a:xfrm>
            <a:off x="76200" y="120650"/>
            <a:ext cx="9067800" cy="579438"/>
          </a:xfrm>
          <a:prstGeom prst="rect">
            <a:avLst/>
          </a:prstGeom>
          <a:noFill/>
          <a:ln w="9525">
            <a:noFill/>
          </a:ln>
        </p:spPr>
        <p:txBody>
          <a:bodyPr anchor="t">
            <a:spAutoFit/>
          </a:bodyPr>
          <a:p>
            <a:pPr algn="ctr"/>
            <a:r>
              <a:rPr lang="zh-CN" altLang="en-US" sz="3200" b="1" dirty="0">
                <a:latin typeface="Arial" panose="020B0604020202020204" pitchFamily="34" charset="0"/>
                <a:ea typeface="华文新魏" pitchFamily="2" charset="-122"/>
              </a:rPr>
              <a:t>第</a:t>
            </a:r>
            <a:r>
              <a:rPr lang="en-US" altLang="zh-CN" sz="3200" b="1" dirty="0">
                <a:latin typeface="Arial" panose="020B0604020202020204" pitchFamily="34" charset="0"/>
                <a:ea typeface="华文新魏" pitchFamily="2" charset="-122"/>
              </a:rPr>
              <a:t>13</a:t>
            </a:r>
            <a:r>
              <a:rPr lang="zh-CN" altLang="en-US" sz="3200" b="1" dirty="0">
                <a:latin typeface="Arial" panose="020B0604020202020204" pitchFamily="34" charset="0"/>
                <a:ea typeface="华文新魏" pitchFamily="2" charset="-122"/>
              </a:rPr>
              <a:t>课    挑战教皇的权威</a:t>
            </a:r>
            <a:endParaRPr lang="zh-CN" altLang="en-US" sz="3200" b="1" dirty="0">
              <a:latin typeface="Arial" panose="020B0604020202020204" pitchFamily="34" charset="0"/>
              <a:ea typeface="华文新魏" pitchFamily="2" charset="-122"/>
            </a:endParaRPr>
          </a:p>
        </p:txBody>
      </p:sp>
      <p:sp>
        <p:nvSpPr>
          <p:cNvPr id="9218" name="文本框 52226"/>
          <p:cNvSpPr txBox="1"/>
          <p:nvPr/>
        </p:nvSpPr>
        <p:spPr>
          <a:xfrm>
            <a:off x="1676400" y="1676400"/>
            <a:ext cx="6416675" cy="579438"/>
          </a:xfrm>
          <a:prstGeom prst="rect">
            <a:avLst/>
          </a:prstGeom>
          <a:noFill/>
          <a:ln w="9525">
            <a:noFill/>
          </a:ln>
        </p:spPr>
        <p:txBody>
          <a:bodyPr anchor="t">
            <a:spAutoFit/>
          </a:bodyPr>
          <a:p>
            <a:endParaRPr lang="zh-CN" sz="3200" b="1" dirty="0">
              <a:latin typeface="Times New Roman" panose="02020603050405020304" pitchFamily="18" charset="0"/>
              <a:ea typeface="宋体" panose="02010600030101010101" pitchFamily="2" charset="-122"/>
            </a:endParaRPr>
          </a:p>
        </p:txBody>
      </p:sp>
      <p:sp>
        <p:nvSpPr>
          <p:cNvPr id="52228" name="直接连接符 52227"/>
          <p:cNvSpPr/>
          <p:nvPr/>
        </p:nvSpPr>
        <p:spPr>
          <a:xfrm>
            <a:off x="4876800" y="685800"/>
            <a:ext cx="762000" cy="0"/>
          </a:xfrm>
          <a:prstGeom prst="line">
            <a:avLst/>
          </a:prstGeom>
          <a:ln w="38100" cap="flat" cmpd="sng">
            <a:solidFill>
              <a:schemeClr val="tx1"/>
            </a:solidFill>
            <a:prstDash val="solid"/>
            <a:round/>
            <a:headEnd type="none" w="med" len="med"/>
            <a:tailEnd type="none" w="med" len="med"/>
          </a:ln>
        </p:spPr>
      </p:sp>
      <p:sp>
        <p:nvSpPr>
          <p:cNvPr id="52229" name="直接连接符 52228"/>
          <p:cNvSpPr/>
          <p:nvPr/>
        </p:nvSpPr>
        <p:spPr>
          <a:xfrm>
            <a:off x="5257800" y="762000"/>
            <a:ext cx="0" cy="304800"/>
          </a:xfrm>
          <a:prstGeom prst="line">
            <a:avLst/>
          </a:prstGeom>
          <a:ln w="57150" cap="flat" cmpd="sng">
            <a:solidFill>
              <a:srgbClr val="FF0000"/>
            </a:solidFill>
            <a:prstDash val="solid"/>
            <a:round/>
            <a:headEnd type="none" w="med" len="med"/>
            <a:tailEnd type="triangle" w="med" len="med"/>
          </a:ln>
        </p:spPr>
      </p:sp>
      <p:sp>
        <p:nvSpPr>
          <p:cNvPr id="52230" name="文本框 52229"/>
          <p:cNvSpPr txBox="1"/>
          <p:nvPr/>
        </p:nvSpPr>
        <p:spPr>
          <a:xfrm>
            <a:off x="1331913" y="1143000"/>
            <a:ext cx="6696075" cy="557213"/>
          </a:xfrm>
          <a:prstGeom prst="rect">
            <a:avLst/>
          </a:prstGeom>
          <a:solidFill>
            <a:schemeClr val="bg1"/>
          </a:solidFill>
          <a:ln w="38100" cap="flat" cmpd="sng">
            <a:solidFill>
              <a:schemeClr val="tx1"/>
            </a:solidFill>
            <a:prstDash val="solid"/>
            <a:miter/>
            <a:headEnd type="none" w="med" len="med"/>
            <a:tailEnd type="none" w="med" len="med"/>
          </a:ln>
        </p:spPr>
        <p:txBody>
          <a:bodyPr anchor="t">
            <a:spAutoFit/>
          </a:bodyPr>
          <a:p>
            <a:pPr algn="ctr"/>
            <a:r>
              <a:rPr lang="zh-CN" altLang="en-US" sz="2800" b="1" dirty="0">
                <a:latin typeface="Arial" panose="020B0604020202020204" pitchFamily="34" charset="0"/>
                <a:ea typeface="华文新魏" pitchFamily="2" charset="-122"/>
              </a:rPr>
              <a:t>天主教的最高统治者，任职终身</a:t>
            </a:r>
            <a:endParaRPr lang="zh-CN" altLang="en-US" sz="2800" b="1" dirty="0">
              <a:latin typeface="Arial" panose="020B0604020202020204" pitchFamily="34" charset="0"/>
              <a:ea typeface="华文新魏" pitchFamily="2" charset="-122"/>
            </a:endParaRPr>
          </a:p>
        </p:txBody>
      </p:sp>
      <p:grpSp>
        <p:nvGrpSpPr>
          <p:cNvPr id="52254" name="组合 52253"/>
          <p:cNvGrpSpPr/>
          <p:nvPr/>
        </p:nvGrpSpPr>
        <p:grpSpPr>
          <a:xfrm>
            <a:off x="5292725" y="2492375"/>
            <a:ext cx="3851275" cy="3200400"/>
            <a:chOff x="3334" y="1570"/>
            <a:chExt cx="2426" cy="2016"/>
          </a:xfrm>
        </p:grpSpPr>
        <p:grpSp>
          <p:nvGrpSpPr>
            <p:cNvPr id="9223" name="组合 52232"/>
            <p:cNvGrpSpPr/>
            <p:nvPr/>
          </p:nvGrpSpPr>
          <p:grpSpPr>
            <a:xfrm>
              <a:off x="3334" y="1570"/>
              <a:ext cx="2200" cy="2016"/>
              <a:chOff x="3984" y="1296"/>
              <a:chExt cx="1872" cy="2016"/>
            </a:xfrm>
          </p:grpSpPr>
          <p:sp>
            <p:nvSpPr>
              <p:cNvPr id="9224" name="等腰三角形 52233"/>
              <p:cNvSpPr/>
              <p:nvPr/>
            </p:nvSpPr>
            <p:spPr>
              <a:xfrm>
                <a:off x="4752" y="1296"/>
                <a:ext cx="288" cy="480"/>
              </a:xfrm>
              <a:prstGeom prst="triangle">
                <a:avLst>
                  <a:gd name="adj" fmla="val 50000"/>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225" name="流程图: 手动操作 52234"/>
              <p:cNvSpPr/>
              <p:nvPr/>
            </p:nvSpPr>
            <p:spPr>
              <a:xfrm flipV="1">
                <a:off x="4512" y="2112"/>
                <a:ext cx="768" cy="336"/>
              </a:xfrm>
              <a:prstGeom prst="flowChartManualOperation">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226" name="流程图: 手动操作 52235"/>
              <p:cNvSpPr/>
              <p:nvPr/>
            </p:nvSpPr>
            <p:spPr>
              <a:xfrm flipV="1">
                <a:off x="4320" y="2448"/>
                <a:ext cx="1152" cy="384"/>
              </a:xfrm>
              <a:prstGeom prst="flowChartManualOperation">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227" name="流程图: 手动操作 52236"/>
              <p:cNvSpPr/>
              <p:nvPr/>
            </p:nvSpPr>
            <p:spPr>
              <a:xfrm flipV="1">
                <a:off x="3984" y="2832"/>
                <a:ext cx="1872" cy="480"/>
              </a:xfrm>
              <a:prstGeom prst="flowChartManualOperation">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228" name="流程图: 手动操作 52237"/>
              <p:cNvSpPr/>
              <p:nvPr/>
            </p:nvSpPr>
            <p:spPr>
              <a:xfrm flipV="1">
                <a:off x="4656" y="1776"/>
                <a:ext cx="480" cy="336"/>
              </a:xfrm>
              <a:prstGeom prst="flowChartManualOperation">
                <a:avLst/>
              </a:prstGeom>
              <a:solidFill>
                <a:srgbClr val="FFFF99"/>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9229" name="文本框 52238"/>
            <p:cNvSpPr txBox="1"/>
            <p:nvPr/>
          </p:nvSpPr>
          <p:spPr>
            <a:xfrm>
              <a:off x="3898" y="1661"/>
              <a:ext cx="1862" cy="365"/>
            </a:xfrm>
            <a:prstGeom prst="rect">
              <a:avLst/>
            </a:prstGeom>
            <a:noFill/>
            <a:ln w="9525">
              <a:noFill/>
            </a:ln>
          </p:spPr>
          <p:txBody>
            <a:bodyPr anchor="t">
              <a:spAutoFit/>
            </a:bodyPr>
            <a:p>
              <a:pPr>
                <a:spcBef>
                  <a:spcPct val="50000"/>
                </a:spcBef>
              </a:pPr>
              <a:r>
                <a:rPr lang="zh-CN" altLang="en-US" sz="3200" b="1" dirty="0">
                  <a:solidFill>
                    <a:srgbClr val="FF0000"/>
                  </a:solidFill>
                  <a:latin typeface="Garamond" panose="02020404030301010803" pitchFamily="18" charset="0"/>
                  <a:ea typeface="楷体_GB2312" pitchFamily="49" charset="-122"/>
                </a:rPr>
                <a:t>罗马教皇</a:t>
              </a:r>
              <a:endParaRPr lang="zh-CN" altLang="en-US" sz="3200" b="1">
                <a:solidFill>
                  <a:srgbClr val="FF0000"/>
                </a:solidFill>
                <a:latin typeface="Garamond" panose="02020404030301010803" pitchFamily="18" charset="0"/>
                <a:ea typeface="楷体_GB2312" pitchFamily="49" charset="-122"/>
              </a:endParaRPr>
            </a:p>
          </p:txBody>
        </p:sp>
        <p:sp>
          <p:nvSpPr>
            <p:cNvPr id="9230" name="文本框 52239"/>
            <p:cNvSpPr txBox="1"/>
            <p:nvPr/>
          </p:nvSpPr>
          <p:spPr>
            <a:xfrm>
              <a:off x="3923" y="2069"/>
              <a:ext cx="1636" cy="327"/>
            </a:xfrm>
            <a:prstGeom prst="rect">
              <a:avLst/>
            </a:prstGeom>
            <a:noFill/>
            <a:ln w="9525">
              <a:noFill/>
            </a:ln>
          </p:spPr>
          <p:txBody>
            <a:bodyPr anchor="t">
              <a:spAutoFit/>
            </a:bodyPr>
            <a:p>
              <a:pPr>
                <a:spcBef>
                  <a:spcPct val="50000"/>
                </a:spcBef>
              </a:pPr>
              <a:r>
                <a:rPr lang="zh-CN" altLang="en-US" sz="2800" b="1" dirty="0">
                  <a:solidFill>
                    <a:srgbClr val="FF0000"/>
                  </a:solidFill>
                  <a:latin typeface="Garamond" panose="02020404030301010803" pitchFamily="18" charset="0"/>
                  <a:ea typeface="楷体_GB2312" pitchFamily="49" charset="-122"/>
                </a:rPr>
                <a:t>红衣主教</a:t>
              </a:r>
              <a:endParaRPr lang="zh-CN" altLang="en-US" sz="2800" b="1">
                <a:solidFill>
                  <a:srgbClr val="FF0000"/>
                </a:solidFill>
                <a:latin typeface="Garamond" panose="02020404030301010803" pitchFamily="18" charset="0"/>
                <a:ea typeface="楷体_GB2312" pitchFamily="49" charset="-122"/>
              </a:endParaRPr>
            </a:p>
          </p:txBody>
        </p:sp>
        <p:sp>
          <p:nvSpPr>
            <p:cNvPr id="9231" name="文本框 52240"/>
            <p:cNvSpPr txBox="1"/>
            <p:nvPr/>
          </p:nvSpPr>
          <p:spPr>
            <a:xfrm>
              <a:off x="3923" y="2387"/>
              <a:ext cx="1354" cy="327"/>
            </a:xfrm>
            <a:prstGeom prst="rect">
              <a:avLst/>
            </a:prstGeom>
            <a:noFill/>
            <a:ln w="9525">
              <a:noFill/>
            </a:ln>
          </p:spPr>
          <p:txBody>
            <a:bodyPr anchor="t">
              <a:spAutoFit/>
            </a:bodyPr>
            <a:p>
              <a:pPr>
                <a:spcBef>
                  <a:spcPct val="50000"/>
                </a:spcBef>
              </a:pPr>
              <a:r>
                <a:rPr lang="zh-CN" altLang="en-US" sz="2800" b="1" dirty="0">
                  <a:solidFill>
                    <a:srgbClr val="FF0000"/>
                  </a:solidFill>
                  <a:latin typeface="Garamond" panose="02020404030301010803" pitchFamily="18" charset="0"/>
                  <a:ea typeface="楷体_GB2312" pitchFamily="49" charset="-122"/>
                </a:rPr>
                <a:t>大主教</a:t>
              </a:r>
              <a:endParaRPr lang="zh-CN" altLang="en-US" sz="2800" b="1">
                <a:solidFill>
                  <a:srgbClr val="FF0000"/>
                </a:solidFill>
                <a:latin typeface="Garamond" panose="02020404030301010803" pitchFamily="18" charset="0"/>
                <a:ea typeface="楷体_GB2312" pitchFamily="49" charset="-122"/>
              </a:endParaRPr>
            </a:p>
          </p:txBody>
        </p:sp>
        <p:sp>
          <p:nvSpPr>
            <p:cNvPr id="9232" name="文本框 52241"/>
            <p:cNvSpPr txBox="1"/>
            <p:nvPr/>
          </p:nvSpPr>
          <p:spPr>
            <a:xfrm>
              <a:off x="3923" y="2795"/>
              <a:ext cx="1015" cy="327"/>
            </a:xfrm>
            <a:prstGeom prst="rect">
              <a:avLst/>
            </a:prstGeom>
            <a:solidFill>
              <a:srgbClr val="FFFF99"/>
            </a:solidFill>
            <a:ln w="9525">
              <a:noFill/>
            </a:ln>
          </p:spPr>
          <p:txBody>
            <a:bodyPr anchor="t">
              <a:spAutoFit/>
            </a:bodyPr>
            <a:p>
              <a:pPr>
                <a:spcBef>
                  <a:spcPct val="50000"/>
                </a:spcBef>
              </a:pPr>
              <a:r>
                <a:rPr lang="zh-CN" altLang="en-US" sz="2800" b="1" dirty="0">
                  <a:solidFill>
                    <a:srgbClr val="FF0000"/>
                  </a:solidFill>
                  <a:latin typeface="Garamond" panose="02020404030301010803" pitchFamily="18" charset="0"/>
                  <a:ea typeface="楷体_GB2312" pitchFamily="49" charset="-122"/>
                </a:rPr>
                <a:t>主   教</a:t>
              </a:r>
              <a:endParaRPr lang="zh-CN" altLang="en-US" sz="2800" b="1">
                <a:solidFill>
                  <a:srgbClr val="FF0000"/>
                </a:solidFill>
                <a:latin typeface="Garamond" panose="02020404030301010803" pitchFamily="18" charset="0"/>
                <a:ea typeface="楷体_GB2312" pitchFamily="49" charset="-122"/>
              </a:endParaRPr>
            </a:p>
          </p:txBody>
        </p:sp>
        <p:sp>
          <p:nvSpPr>
            <p:cNvPr id="9233" name="文本框 52242"/>
            <p:cNvSpPr txBox="1"/>
            <p:nvPr/>
          </p:nvSpPr>
          <p:spPr>
            <a:xfrm>
              <a:off x="3878" y="3158"/>
              <a:ext cx="1185" cy="327"/>
            </a:xfrm>
            <a:prstGeom prst="rect">
              <a:avLst/>
            </a:prstGeom>
            <a:noFill/>
            <a:ln w="9525">
              <a:noFill/>
            </a:ln>
          </p:spPr>
          <p:txBody>
            <a:bodyPr anchor="t">
              <a:spAutoFit/>
            </a:bodyPr>
            <a:p>
              <a:pPr>
                <a:spcBef>
                  <a:spcPct val="50000"/>
                </a:spcBef>
              </a:pPr>
              <a:r>
                <a:rPr lang="zh-CN" altLang="en-US" sz="2800" b="1" dirty="0">
                  <a:solidFill>
                    <a:srgbClr val="FF0000"/>
                  </a:solidFill>
                  <a:latin typeface="Garamond" panose="02020404030301010803" pitchFamily="18" charset="0"/>
                  <a:ea typeface="楷体_GB2312" pitchFamily="49" charset="-122"/>
                </a:rPr>
                <a:t>神      父</a:t>
              </a:r>
              <a:endParaRPr lang="zh-CN" altLang="en-US" sz="2800" b="1">
                <a:solidFill>
                  <a:srgbClr val="FF0000"/>
                </a:solidFill>
                <a:latin typeface="Garamond" panose="02020404030301010803" pitchFamily="18" charset="0"/>
                <a:ea typeface="楷体_GB2312" pitchFamily="49" charset="-122"/>
              </a:endParaRPr>
            </a:p>
          </p:txBody>
        </p:sp>
      </p:grpSp>
      <p:sp>
        <p:nvSpPr>
          <p:cNvPr id="52244" name="文本框 52243"/>
          <p:cNvSpPr txBox="1"/>
          <p:nvPr/>
        </p:nvSpPr>
        <p:spPr>
          <a:xfrm>
            <a:off x="5364163" y="5876925"/>
            <a:ext cx="3455987" cy="579438"/>
          </a:xfrm>
          <a:prstGeom prst="rect">
            <a:avLst/>
          </a:prstGeom>
          <a:noFill/>
          <a:ln w="9525">
            <a:noFill/>
          </a:ln>
        </p:spPr>
        <p:txBody>
          <a:bodyPr anchor="t">
            <a:spAutoFit/>
          </a:bodyPr>
          <a:p>
            <a:pPr>
              <a:spcBef>
                <a:spcPct val="50000"/>
              </a:spcBef>
            </a:pPr>
            <a:r>
              <a:rPr lang="zh-CN" altLang="en-US" sz="3200" b="1" dirty="0">
                <a:latin typeface="黑体" panose="02010609060101010101" pitchFamily="2" charset="-122"/>
                <a:ea typeface="黑体" panose="02010609060101010101" pitchFamily="2" charset="-122"/>
              </a:rPr>
              <a:t>信  徒  </a:t>
            </a:r>
            <a:r>
              <a:rPr lang="zh-CN" altLang="en-US" sz="3200" b="1" dirty="0">
                <a:latin typeface="黑体" panose="02010609060101010101" pitchFamily="2" charset="-122"/>
                <a:ea typeface="黑体" panose="02010609060101010101" pitchFamily="2" charset="-122"/>
              </a:rPr>
              <a:t>信  徒</a:t>
            </a:r>
            <a:endParaRPr lang="zh-CN" altLang="en-US" sz="3200" b="1">
              <a:latin typeface="黑体" panose="02010609060101010101" pitchFamily="2" charset="-122"/>
              <a:ea typeface="黑体" panose="02010609060101010101" pitchFamily="2" charset="-122"/>
            </a:endParaRPr>
          </a:p>
        </p:txBody>
      </p:sp>
      <p:sp>
        <p:nvSpPr>
          <p:cNvPr id="52245" name="文本框 52244"/>
          <p:cNvSpPr txBox="1"/>
          <p:nvPr/>
        </p:nvSpPr>
        <p:spPr>
          <a:xfrm>
            <a:off x="6443663" y="1989138"/>
            <a:ext cx="1254125" cy="579437"/>
          </a:xfrm>
          <a:prstGeom prst="rect">
            <a:avLst/>
          </a:prstGeom>
          <a:noFill/>
          <a:ln w="9525">
            <a:noFill/>
          </a:ln>
        </p:spPr>
        <p:txBody>
          <a:bodyPr anchor="t">
            <a:spAutoFit/>
          </a:bodyPr>
          <a:p>
            <a:pPr>
              <a:spcBef>
                <a:spcPct val="50000"/>
              </a:spcBef>
            </a:pPr>
            <a:r>
              <a:rPr lang="zh-CN" altLang="en-US" sz="3200" b="1" dirty="0">
                <a:solidFill>
                  <a:srgbClr val="FFFF00"/>
                </a:solidFill>
                <a:latin typeface="Garamond" panose="02020404030301010803" pitchFamily="18" charset="0"/>
                <a:ea typeface="黑体" panose="02010609060101010101" pitchFamily="2" charset="-122"/>
              </a:rPr>
              <a:t>上帝</a:t>
            </a:r>
            <a:endParaRPr lang="zh-CN" altLang="en-US" sz="3200" b="1">
              <a:solidFill>
                <a:srgbClr val="FFFF00"/>
              </a:solidFill>
              <a:latin typeface="Garamond" panose="02020404030301010803" pitchFamily="18" charset="0"/>
              <a:ea typeface="黑体" panose="02010609060101010101" pitchFamily="2" charset="-122"/>
            </a:endParaRPr>
          </a:p>
        </p:txBody>
      </p:sp>
      <p:sp>
        <p:nvSpPr>
          <p:cNvPr id="52255" name="椭圆 52254"/>
          <p:cNvSpPr/>
          <p:nvPr/>
        </p:nvSpPr>
        <p:spPr>
          <a:xfrm>
            <a:off x="1979613" y="1196975"/>
            <a:ext cx="1368425" cy="576263"/>
          </a:xfrm>
          <a:prstGeom prst="ellipse">
            <a:avLst/>
          </a:prstGeom>
          <a:noFill/>
          <a:ln w="4127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pic>
        <p:nvPicPr>
          <p:cNvPr id="52246" name="图片 52245" descr="00000"/>
          <p:cNvPicPr>
            <a:picLocks noChangeAspect="1"/>
          </p:cNvPicPr>
          <p:nvPr/>
        </p:nvPicPr>
        <p:blipFill>
          <a:blip r:embed="rId1"/>
          <a:srcRect l="2174" r="1401" b="1627"/>
          <a:stretch>
            <a:fillRect/>
          </a:stretch>
        </p:blipFill>
        <p:spPr>
          <a:xfrm>
            <a:off x="0" y="692150"/>
            <a:ext cx="2735263" cy="5949950"/>
          </a:xfrm>
          <a:prstGeom prst="rect">
            <a:avLst/>
          </a:prstGeom>
          <a:noFill/>
          <a:ln w="9525">
            <a:noFill/>
          </a:ln>
        </p:spPr>
      </p:pic>
      <p:pic>
        <p:nvPicPr>
          <p:cNvPr id="52247" name="图片 52246"/>
          <p:cNvPicPr>
            <a:picLocks noChangeAspect="1"/>
          </p:cNvPicPr>
          <p:nvPr/>
        </p:nvPicPr>
        <p:blipFill>
          <a:blip r:embed="rId2"/>
          <a:stretch>
            <a:fillRect/>
          </a:stretch>
        </p:blipFill>
        <p:spPr>
          <a:xfrm>
            <a:off x="5795963" y="692150"/>
            <a:ext cx="2843212" cy="5867400"/>
          </a:xfrm>
          <a:prstGeom prst="rect">
            <a:avLst/>
          </a:prstGeom>
          <a:noFill/>
          <a:ln w="9525">
            <a:noFill/>
          </a:ln>
        </p:spPr>
      </p:pic>
      <p:sp>
        <p:nvSpPr>
          <p:cNvPr id="52248" name="矩形 52247"/>
          <p:cNvSpPr/>
          <p:nvPr/>
        </p:nvSpPr>
        <p:spPr>
          <a:xfrm>
            <a:off x="6300788" y="6092825"/>
            <a:ext cx="2586037" cy="579438"/>
          </a:xfrm>
          <a:prstGeom prst="rect">
            <a:avLst/>
          </a:prstGeom>
          <a:solidFill>
            <a:schemeClr val="bg1"/>
          </a:solidFill>
          <a:ln w="12700">
            <a:noFill/>
          </a:ln>
        </p:spPr>
        <p:txBody>
          <a:bodyPr anchor="t">
            <a:spAutoFit/>
          </a:bodyPr>
          <a:p>
            <a:r>
              <a:rPr lang="en-US" altLang="zh-CN" sz="3200" b="1" dirty="0">
                <a:solidFill>
                  <a:srgbClr val="0000FF"/>
                </a:solidFill>
                <a:latin typeface="黑体" panose="02010609060101010101" pitchFamily="2" charset="-122"/>
                <a:ea typeface="黑体" panose="02010609060101010101" pitchFamily="2" charset="-122"/>
              </a:rPr>
              <a:t> </a:t>
            </a:r>
            <a:r>
              <a:rPr lang="zh-CN" altLang="en-US" sz="3200" b="1" dirty="0">
                <a:solidFill>
                  <a:srgbClr val="0000FF"/>
                </a:solidFill>
                <a:latin typeface="Batang" panose="02030600000101010101" pitchFamily="18" charset="-127"/>
                <a:ea typeface="Batang" panose="02030600000101010101" pitchFamily="18" charset="-127"/>
              </a:rPr>
              <a:t>华丽的祭坛</a:t>
            </a:r>
            <a:endParaRPr lang="zh-CN" altLang="en-US" sz="3200" b="1" dirty="0">
              <a:solidFill>
                <a:srgbClr val="0000FF"/>
              </a:solidFill>
              <a:latin typeface="Batang" panose="02030600000101010101" pitchFamily="18" charset="-127"/>
              <a:ea typeface="Batang" panose="02030600000101010101" pitchFamily="18" charset="-127"/>
            </a:endParaRPr>
          </a:p>
        </p:txBody>
      </p:sp>
      <p:sp>
        <p:nvSpPr>
          <p:cNvPr id="52249" name="矩形 52248"/>
          <p:cNvSpPr/>
          <p:nvPr/>
        </p:nvSpPr>
        <p:spPr>
          <a:xfrm>
            <a:off x="539750" y="6092825"/>
            <a:ext cx="2174875" cy="579438"/>
          </a:xfrm>
          <a:prstGeom prst="rect">
            <a:avLst/>
          </a:prstGeom>
          <a:solidFill>
            <a:schemeClr val="bg1"/>
          </a:solidFill>
          <a:ln w="12700">
            <a:noFill/>
          </a:ln>
        </p:spPr>
        <p:txBody>
          <a:bodyPr anchor="t">
            <a:spAutoFit/>
          </a:bodyPr>
          <a:p>
            <a:r>
              <a:rPr lang="zh-CN" altLang="en-US" sz="3200" b="1" dirty="0">
                <a:solidFill>
                  <a:srgbClr val="0000FF"/>
                </a:solidFill>
                <a:latin typeface="楷体_GB2312" pitchFamily="49" charset="-122"/>
                <a:ea typeface="楷体_GB2312" pitchFamily="49" charset="-122"/>
              </a:rPr>
              <a:t>教皇出巡</a:t>
            </a:r>
            <a:endParaRPr lang="zh-CN" altLang="en-US" sz="3200" b="1">
              <a:solidFill>
                <a:srgbClr val="0000FF"/>
              </a:solidFill>
              <a:latin typeface="楷体_GB2312" pitchFamily="49" charset="-122"/>
              <a:ea typeface="楷体_GB2312" pitchFamily="49" charset="-122"/>
            </a:endParaRPr>
          </a:p>
        </p:txBody>
      </p:sp>
      <p:pic>
        <p:nvPicPr>
          <p:cNvPr id="52252" name="图片 52251" descr="Img225103673"/>
          <p:cNvPicPr>
            <a:picLocks noChangeAspect="1"/>
          </p:cNvPicPr>
          <p:nvPr/>
        </p:nvPicPr>
        <p:blipFill>
          <a:blip r:embed="rId3"/>
          <a:stretch>
            <a:fillRect/>
          </a:stretch>
        </p:blipFill>
        <p:spPr>
          <a:xfrm>
            <a:off x="2700338" y="692150"/>
            <a:ext cx="3097212" cy="5867400"/>
          </a:xfrm>
          <a:prstGeom prst="rect">
            <a:avLst/>
          </a:prstGeom>
          <a:noFill/>
          <a:ln w="9525">
            <a:noFill/>
          </a:ln>
        </p:spPr>
      </p:pic>
      <p:sp>
        <p:nvSpPr>
          <p:cNvPr id="52256" name="文本框 52255"/>
          <p:cNvSpPr txBox="1"/>
          <p:nvPr/>
        </p:nvSpPr>
        <p:spPr>
          <a:xfrm>
            <a:off x="827088" y="2205038"/>
            <a:ext cx="720725" cy="3889375"/>
          </a:xfrm>
          <a:prstGeom prst="rect">
            <a:avLst/>
          </a:prstGeom>
          <a:noFill/>
          <a:ln w="9525">
            <a:noFill/>
          </a:ln>
        </p:spPr>
        <p:txBody>
          <a:bodyPr anchor="t">
            <a:spAutoFit/>
          </a:bodyPr>
          <a:p>
            <a:pPr>
              <a:spcBef>
                <a:spcPct val="50000"/>
              </a:spcBef>
            </a:pPr>
            <a:r>
              <a:rPr lang="zh-CN" altLang="en-US" sz="3200" b="1" dirty="0">
                <a:solidFill>
                  <a:srgbClr val="0000FF"/>
                </a:solidFill>
                <a:latin typeface="Arial" panose="020B0604020202020204" pitchFamily="34" charset="0"/>
                <a:ea typeface="宋体" panose="02010600030101010101" pitchFamily="2" charset="-122"/>
              </a:rPr>
              <a:t>基督教</a:t>
            </a:r>
            <a:r>
              <a:rPr lang="zh-CN" altLang="en-US" sz="3200" dirty="0">
                <a:latin typeface="Arial" panose="020B0604020202020204" pitchFamily="34" charset="0"/>
                <a:ea typeface="宋体" panose="02010600030101010101" pitchFamily="2" charset="-122"/>
              </a:rPr>
              <a:t> </a:t>
            </a:r>
            <a:endParaRPr lang="zh-CN" altLang="en-US" sz="3200" dirty="0">
              <a:latin typeface="Arial" panose="020B0604020202020204" pitchFamily="34" charset="0"/>
              <a:ea typeface="宋体" panose="02010600030101010101" pitchFamily="2" charset="-122"/>
            </a:endParaRPr>
          </a:p>
          <a:p>
            <a:pPr>
              <a:spcBef>
                <a:spcPct val="50000"/>
              </a:spcBef>
            </a:pPr>
            <a:r>
              <a:rPr lang="zh-CN" altLang="en-US"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诞生于公元一世纪的罗马帝国）</a:t>
            </a:r>
            <a:endParaRPr lang="zh-CN" altLang="en-US" b="1" dirty="0">
              <a:latin typeface="Arial" panose="020B0604020202020204" pitchFamily="34" charset="0"/>
              <a:ea typeface="宋体" panose="02010600030101010101" pitchFamily="2" charset="-122"/>
            </a:endParaRPr>
          </a:p>
        </p:txBody>
      </p:sp>
      <p:grpSp>
        <p:nvGrpSpPr>
          <p:cNvPr id="52266" name="组合 52265"/>
          <p:cNvGrpSpPr/>
          <p:nvPr/>
        </p:nvGrpSpPr>
        <p:grpSpPr>
          <a:xfrm>
            <a:off x="2555875" y="1773238"/>
            <a:ext cx="2447925" cy="3921125"/>
            <a:chOff x="1610" y="1117"/>
            <a:chExt cx="1542" cy="2470"/>
          </a:xfrm>
        </p:grpSpPr>
        <p:sp>
          <p:nvSpPr>
            <p:cNvPr id="9244" name="文本框 52260"/>
            <p:cNvSpPr txBox="1"/>
            <p:nvPr/>
          </p:nvSpPr>
          <p:spPr>
            <a:xfrm>
              <a:off x="2018" y="2840"/>
              <a:ext cx="1043" cy="747"/>
            </a:xfrm>
            <a:prstGeom prst="rect">
              <a:avLst/>
            </a:prstGeom>
            <a:noFill/>
            <a:ln w="25400" cap="flat" cmpd="sng">
              <a:solidFill>
                <a:srgbClr val="0000FF"/>
              </a:solidFill>
              <a:prstDash val="solid"/>
              <a:miter/>
              <a:headEnd type="none" w="med" len="med"/>
              <a:tailEnd type="none" w="med" len="med"/>
            </a:ln>
          </p:spPr>
          <p:txBody>
            <a:bodyPr anchor="t">
              <a:spAutoFit/>
            </a:bodyPr>
            <a:p>
              <a:pPr>
                <a:spcBef>
                  <a:spcPct val="50000"/>
                </a:spcBef>
              </a:pPr>
              <a:r>
                <a:rPr lang="zh-CN" altLang="en-US" sz="2800" b="1" dirty="0">
                  <a:solidFill>
                    <a:srgbClr val="0000FF"/>
                  </a:solidFill>
                  <a:latin typeface="Arial" panose="020B0604020202020204" pitchFamily="34" charset="0"/>
                  <a:ea typeface="宋体" panose="02010600030101010101" pitchFamily="2" charset="-122"/>
                </a:rPr>
                <a:t>东正教</a:t>
              </a:r>
              <a:endParaRPr lang="zh-CN" altLang="en-US" sz="2800" b="1" dirty="0">
                <a:solidFill>
                  <a:srgbClr val="0000FF"/>
                </a:solidFill>
                <a:latin typeface="Arial" panose="020B0604020202020204" pitchFamily="34" charset="0"/>
                <a:ea typeface="宋体" panose="02010600030101010101" pitchFamily="2" charset="-122"/>
              </a:endParaRPr>
            </a:p>
            <a:p>
              <a:pPr>
                <a:spcBef>
                  <a:spcPct val="50000"/>
                </a:spcBef>
              </a:pPr>
              <a:r>
                <a:rPr lang="zh-CN" altLang="en-US" sz="2800" b="1" dirty="0">
                  <a:latin typeface="Arial" panose="020B0604020202020204" pitchFamily="34" charset="0"/>
                  <a:ea typeface="宋体" panose="02010600030101010101" pitchFamily="2" charset="-122"/>
                </a:rPr>
                <a:t>（东派）</a:t>
              </a:r>
              <a:endParaRPr lang="zh-CN" altLang="en-US" sz="2800" b="1" dirty="0">
                <a:latin typeface="Arial" panose="020B0604020202020204" pitchFamily="34" charset="0"/>
                <a:ea typeface="宋体" panose="02010600030101010101" pitchFamily="2" charset="-122"/>
              </a:endParaRPr>
            </a:p>
          </p:txBody>
        </p:sp>
        <p:sp>
          <p:nvSpPr>
            <p:cNvPr id="9245" name="文本框 52261"/>
            <p:cNvSpPr txBox="1"/>
            <p:nvPr/>
          </p:nvSpPr>
          <p:spPr>
            <a:xfrm>
              <a:off x="1610" y="1117"/>
              <a:ext cx="1542" cy="329"/>
            </a:xfrm>
            <a:prstGeom prst="rect">
              <a:avLst/>
            </a:prstGeom>
            <a:noFill/>
            <a:ln w="25400" cap="flat" cmpd="sng">
              <a:solidFill>
                <a:schemeClr val="hlink"/>
              </a:solidFill>
              <a:prstDash val="solid"/>
              <a:miter/>
              <a:headEnd type="none" w="med" len="med"/>
              <a:tailEnd type="none" w="med" len="med"/>
            </a:ln>
          </p:spPr>
          <p:txBody>
            <a:bodyPr anchor="t">
              <a:spAutoFit/>
            </a:bodyPr>
            <a:p>
              <a:pPr>
                <a:spcBef>
                  <a:spcPct val="50000"/>
                </a:spcBef>
              </a:pPr>
              <a:r>
                <a:rPr lang="zh-CN" altLang="en-US" sz="2800" b="1" dirty="0">
                  <a:solidFill>
                    <a:srgbClr val="0000FF"/>
                  </a:solidFill>
                  <a:latin typeface="Arial" panose="020B0604020202020204" pitchFamily="34" charset="0"/>
                  <a:ea typeface="宋体" panose="02010600030101010101" pitchFamily="2" charset="-122"/>
                </a:rPr>
                <a:t>天主教</a:t>
              </a:r>
              <a:r>
                <a:rPr lang="zh-CN" altLang="en-US" sz="2800" b="1" dirty="0">
                  <a:latin typeface="Arial" panose="020B0604020202020204" pitchFamily="34" charset="0"/>
                  <a:ea typeface="宋体" panose="02010600030101010101" pitchFamily="2" charset="-122"/>
                </a:rPr>
                <a:t>（西派）</a:t>
              </a:r>
              <a:endParaRPr lang="zh-CN" altLang="en-US" sz="2800" b="1" dirty="0">
                <a:latin typeface="Arial" panose="020B0604020202020204" pitchFamily="34" charset="0"/>
                <a:ea typeface="宋体" panose="02010600030101010101" pitchFamily="2" charset="-122"/>
              </a:endParaRPr>
            </a:p>
          </p:txBody>
        </p:sp>
      </p:grpSp>
      <p:grpSp>
        <p:nvGrpSpPr>
          <p:cNvPr id="52265" name="组合 52264"/>
          <p:cNvGrpSpPr/>
          <p:nvPr/>
        </p:nvGrpSpPr>
        <p:grpSpPr>
          <a:xfrm>
            <a:off x="1331913" y="1773238"/>
            <a:ext cx="1800225" cy="3240087"/>
            <a:chOff x="839" y="1117"/>
            <a:chExt cx="1134" cy="2041"/>
          </a:xfrm>
        </p:grpSpPr>
        <p:sp>
          <p:nvSpPr>
            <p:cNvPr id="9247" name="右箭头 52256"/>
            <p:cNvSpPr/>
            <p:nvPr/>
          </p:nvSpPr>
          <p:spPr>
            <a:xfrm>
              <a:off x="839" y="2160"/>
              <a:ext cx="590" cy="181"/>
            </a:xfrm>
            <a:prstGeom prst="rightArrow">
              <a:avLst>
                <a:gd name="adj1" fmla="val 50000"/>
                <a:gd name="adj2" fmla="val 81476"/>
              </a:avLst>
            </a:prstGeom>
            <a:solidFill>
              <a:srgbClr val="0000FF"/>
            </a:solidFill>
            <a:ln w="1587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248" name="直接连接符 52257"/>
            <p:cNvSpPr/>
            <p:nvPr/>
          </p:nvSpPr>
          <p:spPr>
            <a:xfrm>
              <a:off x="1429" y="1661"/>
              <a:ext cx="0" cy="1497"/>
            </a:xfrm>
            <a:prstGeom prst="line">
              <a:avLst/>
            </a:prstGeom>
            <a:ln w="38100" cap="flat" cmpd="sng">
              <a:solidFill>
                <a:schemeClr val="tx1"/>
              </a:solidFill>
              <a:prstDash val="solid"/>
              <a:round/>
              <a:headEnd type="none" w="med" len="med"/>
              <a:tailEnd type="none" w="med" len="med"/>
            </a:ln>
          </p:spPr>
        </p:sp>
        <p:sp>
          <p:nvSpPr>
            <p:cNvPr id="9249" name="直接连接符 52258"/>
            <p:cNvSpPr/>
            <p:nvPr/>
          </p:nvSpPr>
          <p:spPr>
            <a:xfrm flipH="1">
              <a:off x="1429" y="1117"/>
              <a:ext cx="226" cy="544"/>
            </a:xfrm>
            <a:prstGeom prst="line">
              <a:avLst/>
            </a:prstGeom>
            <a:ln w="38100" cap="flat" cmpd="sng">
              <a:solidFill>
                <a:schemeClr val="tx1"/>
              </a:solidFill>
              <a:prstDash val="solid"/>
              <a:round/>
              <a:headEnd type="none" w="med" len="med"/>
              <a:tailEnd type="none" w="med" len="med"/>
            </a:ln>
          </p:spPr>
        </p:sp>
        <p:sp>
          <p:nvSpPr>
            <p:cNvPr id="9250" name="直接连接符 52262"/>
            <p:cNvSpPr/>
            <p:nvPr/>
          </p:nvSpPr>
          <p:spPr>
            <a:xfrm>
              <a:off x="1429" y="3158"/>
              <a:ext cx="544" cy="0"/>
            </a:xfrm>
            <a:prstGeom prst="line">
              <a:avLst/>
            </a:prstGeom>
            <a:ln w="41275" cap="flat" cmpd="sng">
              <a:solidFill>
                <a:schemeClr val="tx1"/>
              </a:solidFill>
              <a:prstDash val="solid"/>
              <a:round/>
              <a:headEnd type="none" w="med" len="med"/>
              <a:tailEnd type="stealth"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wipe(left)">
                                      <p:cBhvr>
                                        <p:cTn id="7" dur="1000"/>
                                        <p:tgtEl>
                                          <p:spTgt spid="5222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2229"/>
                                        </p:tgtEl>
                                        <p:attrNameLst>
                                          <p:attrName>style.visibility</p:attrName>
                                        </p:attrNameLst>
                                      </p:cBhvr>
                                      <p:to>
                                        <p:strVal val="visible"/>
                                      </p:to>
                                    </p:set>
                                    <p:animEffect transition="in" filter="wipe(up)">
                                      <p:cBhvr>
                                        <p:cTn id="11" dur="1000"/>
                                        <p:tgtEl>
                                          <p:spTgt spid="52229"/>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2230"/>
                                        </p:tgtEl>
                                        <p:attrNameLst>
                                          <p:attrName>style.visibility</p:attrName>
                                        </p:attrNameLst>
                                      </p:cBhvr>
                                      <p:to>
                                        <p:strVal val="visible"/>
                                      </p:to>
                                    </p:set>
                                    <p:animEffect transition="in" filter="wipe(left)">
                                      <p:cBhvr>
                                        <p:cTn id="15" dur="2000"/>
                                        <p:tgtEl>
                                          <p:spTgt spid="5223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2255"/>
                                        </p:tgtEl>
                                        <p:attrNameLst>
                                          <p:attrName>style.visibility</p:attrName>
                                        </p:attrNameLst>
                                      </p:cBhvr>
                                      <p:to>
                                        <p:strVal val="visible"/>
                                      </p:to>
                                    </p:set>
                                    <p:anim calcmode="lin" valueType="num">
                                      <p:cBhvr additive="base">
                                        <p:cTn id="20" dur="500" fill="hold"/>
                                        <p:tgtEl>
                                          <p:spTgt spid="52255"/>
                                        </p:tgtEl>
                                        <p:attrNameLst>
                                          <p:attrName>ppt_x</p:attrName>
                                        </p:attrNameLst>
                                      </p:cBhvr>
                                      <p:tavLst>
                                        <p:tav tm="0">
                                          <p:val>
                                            <p:strVal val="#ppt_x"/>
                                          </p:val>
                                        </p:tav>
                                        <p:tav tm="100000">
                                          <p:val>
                                            <p:strVal val="#ppt_x"/>
                                          </p:val>
                                        </p:tav>
                                      </p:tavLst>
                                    </p:anim>
                                    <p:anim calcmode="lin" valueType="num">
                                      <p:cBhvr additive="base">
                                        <p:cTn id="21" dur="500" fill="hold"/>
                                        <p:tgtEl>
                                          <p:spTgt spid="5225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52256"/>
                                        </p:tgtEl>
                                        <p:attrNameLst>
                                          <p:attrName>style.visibility</p:attrName>
                                        </p:attrNameLst>
                                      </p:cBhvr>
                                      <p:to>
                                        <p:strVal val="visible"/>
                                      </p:to>
                                    </p:set>
                                    <p:animEffect transition="in" filter="barn(inHorizontal)">
                                      <p:cBhvr>
                                        <p:cTn id="26" dur="500"/>
                                        <p:tgtEl>
                                          <p:spTgt spid="5225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52265"/>
                                        </p:tgtEl>
                                        <p:attrNameLst>
                                          <p:attrName>style.visibility</p:attrName>
                                        </p:attrNameLst>
                                      </p:cBhvr>
                                      <p:to>
                                        <p:strVal val="visible"/>
                                      </p:to>
                                    </p:set>
                                    <p:animEffect transition="in" filter="checkerboard(across)">
                                      <p:cBhvr>
                                        <p:cTn id="31" dur="500"/>
                                        <p:tgtEl>
                                          <p:spTgt spid="5226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52266"/>
                                        </p:tgtEl>
                                        <p:attrNameLst>
                                          <p:attrName>style.visibility</p:attrName>
                                        </p:attrNameLst>
                                      </p:cBhvr>
                                      <p:to>
                                        <p:strVal val="visible"/>
                                      </p:to>
                                    </p:set>
                                    <p:animEffect transition="in" filter="checkerboard(across)">
                                      <p:cBhvr>
                                        <p:cTn id="36" dur="500"/>
                                        <p:tgtEl>
                                          <p:spTgt spid="5226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1" nodeType="clickEffect">
                                  <p:stCondLst>
                                    <p:cond delay="0"/>
                                  </p:stCondLst>
                                  <p:childTnLst>
                                    <p:animEffect transition="out" filter="blinds(horizontal)">
                                      <p:cBhvr>
                                        <p:cTn id="40" dur="500"/>
                                        <p:tgtEl>
                                          <p:spTgt spid="52256"/>
                                        </p:tgtEl>
                                      </p:cBhvr>
                                    </p:animEffect>
                                    <p:set>
                                      <p:cBhvr>
                                        <p:cTn id="41" dur="1" fill="hold">
                                          <p:stCondLst>
                                            <p:cond delay="499"/>
                                          </p:stCondLst>
                                        </p:cTn>
                                        <p:tgtEl>
                                          <p:spTgt spid="52256"/>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52265"/>
                                        </p:tgtEl>
                                      </p:cBhvr>
                                    </p:animEffect>
                                    <p:set>
                                      <p:cBhvr>
                                        <p:cTn id="44" dur="1" fill="hold">
                                          <p:stCondLst>
                                            <p:cond delay="499"/>
                                          </p:stCondLst>
                                        </p:cTn>
                                        <p:tgtEl>
                                          <p:spTgt spid="52265"/>
                                        </p:tgtEl>
                                        <p:attrNameLst>
                                          <p:attrName>style.visibility</p:attrName>
                                        </p:attrNameLst>
                                      </p:cBhvr>
                                      <p:to>
                                        <p:strVal val="hidden"/>
                                      </p:to>
                                    </p:set>
                                  </p:childTnLst>
                                </p:cTn>
                              </p:par>
                              <p:par>
                                <p:cTn id="45" presetID="3" presetClass="exit" presetSubtype="10" fill="hold" nodeType="withEffect">
                                  <p:stCondLst>
                                    <p:cond delay="0"/>
                                  </p:stCondLst>
                                  <p:childTnLst>
                                    <p:animEffect transition="out" filter="blinds(horizontal)">
                                      <p:cBhvr>
                                        <p:cTn id="46" dur="500"/>
                                        <p:tgtEl>
                                          <p:spTgt spid="52266"/>
                                        </p:tgtEl>
                                      </p:cBhvr>
                                    </p:animEffect>
                                    <p:set>
                                      <p:cBhvr>
                                        <p:cTn id="47" dur="1" fill="hold">
                                          <p:stCondLst>
                                            <p:cond delay="499"/>
                                          </p:stCondLst>
                                        </p:cTn>
                                        <p:tgtEl>
                                          <p:spTgt spid="5226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2245"/>
                                        </p:tgtEl>
                                        <p:attrNameLst>
                                          <p:attrName>style.visibility</p:attrName>
                                        </p:attrNameLst>
                                      </p:cBhvr>
                                      <p:to>
                                        <p:strVal val="visible"/>
                                      </p:to>
                                    </p:set>
                                    <p:anim calcmode="lin" valueType="num">
                                      <p:cBhvr additive="base">
                                        <p:cTn id="52" dur="1000" fill="hold"/>
                                        <p:tgtEl>
                                          <p:spTgt spid="52245"/>
                                        </p:tgtEl>
                                        <p:attrNameLst>
                                          <p:attrName>ppt_x</p:attrName>
                                        </p:attrNameLst>
                                      </p:cBhvr>
                                      <p:tavLst>
                                        <p:tav tm="0">
                                          <p:val>
                                            <p:strVal val="#ppt_x"/>
                                          </p:val>
                                        </p:tav>
                                        <p:tav tm="100000">
                                          <p:val>
                                            <p:strVal val="#ppt_x"/>
                                          </p:val>
                                        </p:tav>
                                      </p:tavLst>
                                    </p:anim>
                                    <p:anim calcmode="lin" valueType="num">
                                      <p:cBhvr additive="base">
                                        <p:cTn id="53" dur="1000" fill="hold"/>
                                        <p:tgtEl>
                                          <p:spTgt spid="5224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4" presetClass="entr" presetSubtype="0" fill="hold" grpId="0" nodeType="clickEffect">
                                  <p:stCondLst>
                                    <p:cond delay="0"/>
                                  </p:stCondLst>
                                  <p:childTnLst>
                                    <p:set>
                                      <p:cBhvr>
                                        <p:cTn id="57" dur="1" fill="hold">
                                          <p:stCondLst>
                                            <p:cond delay="0"/>
                                          </p:stCondLst>
                                        </p:cTn>
                                        <p:tgtEl>
                                          <p:spTgt spid="52244"/>
                                        </p:tgtEl>
                                        <p:attrNameLst>
                                          <p:attrName>style.visibility</p:attrName>
                                        </p:attrNameLst>
                                      </p:cBhvr>
                                      <p:to>
                                        <p:strVal val="visible"/>
                                      </p:to>
                                    </p:set>
                                    <p:anim calcmode="lin" valueType="num">
                                      <p:cBhvr>
                                        <p:cTn id="58" dur="1" fill="hold"/>
                                        <p:tgtEl>
                                          <p:spTgt spid="52244"/>
                                        </p:tgtEl>
                                      </p:cBhvr>
                                    </p:anim>
                                  </p:childTnLst>
                                </p:cTn>
                              </p:par>
                            </p:childTnLst>
                          </p:cTn>
                        </p:par>
                      </p:childTnLst>
                    </p:cTn>
                  </p:par>
                  <p:par>
                    <p:cTn id="59" fill="hold">
                      <p:stCondLst>
                        <p:cond delay="indefinite"/>
                      </p:stCondLst>
                      <p:childTnLst>
                        <p:par>
                          <p:cTn id="60" fill="hold">
                            <p:stCondLst>
                              <p:cond delay="0"/>
                            </p:stCondLst>
                            <p:childTnLst>
                              <p:par>
                                <p:cTn id="61" presetID="24" presetClass="entr" presetSubtype="0" fill="hold" nodeType="clickEffect">
                                  <p:stCondLst>
                                    <p:cond delay="0"/>
                                  </p:stCondLst>
                                  <p:childTnLst>
                                    <p:set>
                                      <p:cBhvr>
                                        <p:cTn id="62" dur="1" fill="hold">
                                          <p:stCondLst>
                                            <p:cond delay="0"/>
                                          </p:stCondLst>
                                        </p:cTn>
                                        <p:tgtEl>
                                          <p:spTgt spid="52254"/>
                                        </p:tgtEl>
                                        <p:attrNameLst>
                                          <p:attrName>style.visibility</p:attrName>
                                        </p:attrNameLst>
                                      </p:cBhvr>
                                      <p:to>
                                        <p:strVal val="visible"/>
                                      </p:to>
                                    </p:set>
                                    <p:anim calcmode="lin" valueType="num">
                                      <p:cBhvr>
                                        <p:cTn id="63" dur="1" fill="hold"/>
                                        <p:tgtEl>
                                          <p:spTgt spid="52254"/>
                                        </p:tgtEl>
                                      </p:cBhvr>
                                    </p:anim>
                                  </p:childTnLst>
                                </p:cTn>
                              </p:par>
                            </p:childTnLst>
                          </p:cTn>
                        </p:par>
                      </p:childTnLst>
                    </p:cTn>
                  </p:par>
                  <p:par>
                    <p:cTn id="64" fill="hold">
                      <p:stCondLst>
                        <p:cond delay="indefinite"/>
                      </p:stCondLst>
                      <p:childTnLst>
                        <p:par>
                          <p:cTn id="65" fill="hold">
                            <p:stCondLst>
                              <p:cond delay="0"/>
                            </p:stCondLst>
                            <p:childTnLst>
                              <p:par>
                                <p:cTn id="66" presetID="8" presetClass="entr" presetSubtype="16" fill="hold" nodeType="clickEffect">
                                  <p:stCondLst>
                                    <p:cond delay="0"/>
                                  </p:stCondLst>
                                  <p:childTnLst>
                                    <p:set>
                                      <p:cBhvr>
                                        <p:cTn id="67" dur="1" fill="hold">
                                          <p:stCondLst>
                                            <p:cond delay="0"/>
                                          </p:stCondLst>
                                        </p:cTn>
                                        <p:tgtEl>
                                          <p:spTgt spid="52247"/>
                                        </p:tgtEl>
                                        <p:attrNameLst>
                                          <p:attrName>style.visibility</p:attrName>
                                        </p:attrNameLst>
                                      </p:cBhvr>
                                      <p:to>
                                        <p:strVal val="visible"/>
                                      </p:to>
                                    </p:set>
                                    <p:animEffect transition="in" filter="diamond(in)">
                                      <p:cBhvr>
                                        <p:cTn id="68" dur="2000"/>
                                        <p:tgtEl>
                                          <p:spTgt spid="52247"/>
                                        </p:tgtEl>
                                      </p:cBhvr>
                                    </p:animEffect>
                                  </p:childTnLst>
                                </p:cTn>
                              </p:par>
                              <p:par>
                                <p:cTn id="69" presetID="8" presetClass="entr" presetSubtype="16" fill="hold" nodeType="withEffect">
                                  <p:stCondLst>
                                    <p:cond delay="0"/>
                                  </p:stCondLst>
                                  <p:childTnLst>
                                    <p:set>
                                      <p:cBhvr>
                                        <p:cTn id="70" dur="1" fill="hold">
                                          <p:stCondLst>
                                            <p:cond delay="0"/>
                                          </p:stCondLst>
                                        </p:cTn>
                                        <p:tgtEl>
                                          <p:spTgt spid="52252"/>
                                        </p:tgtEl>
                                        <p:attrNameLst>
                                          <p:attrName>style.visibility</p:attrName>
                                        </p:attrNameLst>
                                      </p:cBhvr>
                                      <p:to>
                                        <p:strVal val="visible"/>
                                      </p:to>
                                    </p:set>
                                    <p:animEffect transition="in" filter="diamond(in)">
                                      <p:cBhvr>
                                        <p:cTn id="71" dur="2000"/>
                                        <p:tgtEl>
                                          <p:spTgt spid="52252"/>
                                        </p:tgtEl>
                                      </p:cBhvr>
                                    </p:animEffect>
                                  </p:childTnLst>
                                </p:cTn>
                              </p:par>
                              <p:par>
                                <p:cTn id="72" presetID="8" presetClass="entr" presetSubtype="16" fill="hold" nodeType="withEffect">
                                  <p:stCondLst>
                                    <p:cond delay="0"/>
                                  </p:stCondLst>
                                  <p:childTnLst>
                                    <p:set>
                                      <p:cBhvr>
                                        <p:cTn id="73" dur="1" fill="hold">
                                          <p:stCondLst>
                                            <p:cond delay="0"/>
                                          </p:stCondLst>
                                        </p:cTn>
                                        <p:tgtEl>
                                          <p:spTgt spid="52246"/>
                                        </p:tgtEl>
                                        <p:attrNameLst>
                                          <p:attrName>style.visibility</p:attrName>
                                        </p:attrNameLst>
                                      </p:cBhvr>
                                      <p:to>
                                        <p:strVal val="visible"/>
                                      </p:to>
                                    </p:set>
                                    <p:animEffect transition="in" filter="diamond(in)">
                                      <p:cBhvr>
                                        <p:cTn id="74" dur="2000"/>
                                        <p:tgtEl>
                                          <p:spTgt spid="52246"/>
                                        </p:tgtEl>
                                      </p:cBhvr>
                                    </p:animEffect>
                                  </p:childTnLst>
                                </p:cTn>
                              </p:par>
                              <p:par>
                                <p:cTn id="75" presetID="8" presetClass="entr" presetSubtype="16" fill="hold" grpId="0" nodeType="withEffect">
                                  <p:stCondLst>
                                    <p:cond delay="0"/>
                                  </p:stCondLst>
                                  <p:childTnLst>
                                    <p:set>
                                      <p:cBhvr>
                                        <p:cTn id="76" dur="1" fill="hold">
                                          <p:stCondLst>
                                            <p:cond delay="0"/>
                                          </p:stCondLst>
                                        </p:cTn>
                                        <p:tgtEl>
                                          <p:spTgt spid="52249"/>
                                        </p:tgtEl>
                                        <p:attrNameLst>
                                          <p:attrName>style.visibility</p:attrName>
                                        </p:attrNameLst>
                                      </p:cBhvr>
                                      <p:to>
                                        <p:strVal val="visible"/>
                                      </p:to>
                                    </p:set>
                                    <p:animEffect transition="in" filter="diamond(in)">
                                      <p:cBhvr>
                                        <p:cTn id="77" dur="2000"/>
                                        <p:tgtEl>
                                          <p:spTgt spid="52249"/>
                                        </p:tgtEl>
                                      </p:cBhvr>
                                    </p:animEffect>
                                  </p:childTnLst>
                                </p:cTn>
                              </p:par>
                              <p:par>
                                <p:cTn id="78" presetID="8" presetClass="entr" presetSubtype="16" fill="hold" grpId="0" nodeType="withEffect">
                                  <p:stCondLst>
                                    <p:cond delay="0"/>
                                  </p:stCondLst>
                                  <p:childTnLst>
                                    <p:set>
                                      <p:cBhvr>
                                        <p:cTn id="79" dur="1" fill="hold">
                                          <p:stCondLst>
                                            <p:cond delay="0"/>
                                          </p:stCondLst>
                                        </p:cTn>
                                        <p:tgtEl>
                                          <p:spTgt spid="52248"/>
                                        </p:tgtEl>
                                        <p:attrNameLst>
                                          <p:attrName>style.visibility</p:attrName>
                                        </p:attrNameLst>
                                      </p:cBhvr>
                                      <p:to>
                                        <p:strVal val="visible"/>
                                      </p:to>
                                    </p:set>
                                    <p:animEffect transition="in" filter="diamond(in)">
                                      <p:cBhvr>
                                        <p:cTn id="80" dur="2000"/>
                                        <p:tgtEl>
                                          <p:spTgt spid="52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nimBg="1"/>
      <p:bldP spid="52244" grpId="0"/>
      <p:bldP spid="52245" grpId="0"/>
      <p:bldP spid="52248" grpId="0" animBg="1"/>
      <p:bldP spid="52249" grpId="0" animBg="1"/>
      <p:bldP spid="52256" grpId="0"/>
      <p:bldP spid="5225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46083"/>
          <p:cNvSpPr txBox="1"/>
          <p:nvPr/>
        </p:nvSpPr>
        <p:spPr>
          <a:xfrm>
            <a:off x="512763" y="476250"/>
            <a:ext cx="458787" cy="1296988"/>
          </a:xfrm>
          <a:prstGeom prst="rect">
            <a:avLst/>
          </a:prstGeom>
          <a:noFill/>
          <a:ln w="9525">
            <a:noFill/>
          </a:ln>
        </p:spPr>
        <p:txBody>
          <a:bodyPr vert="eaVert" anchor="t">
            <a:spAutoFit/>
          </a:bodyPr>
          <a:p>
            <a:pPr>
              <a:spcBef>
                <a:spcPct val="50000"/>
              </a:spcBef>
            </a:pPr>
            <a:endParaRPr lang="zh-CN" dirty="0">
              <a:latin typeface="Arial" panose="020B0604020202020204" pitchFamily="34" charset="0"/>
              <a:ea typeface="宋体" panose="02010600030101010101" pitchFamily="2" charset="-122"/>
            </a:endParaRPr>
          </a:p>
        </p:txBody>
      </p:sp>
      <p:grpSp>
        <p:nvGrpSpPr>
          <p:cNvPr id="46130" name="组合 46129"/>
          <p:cNvGrpSpPr/>
          <p:nvPr/>
        </p:nvGrpSpPr>
        <p:grpSpPr>
          <a:xfrm>
            <a:off x="250825" y="549275"/>
            <a:ext cx="1065213" cy="2016125"/>
            <a:chOff x="158" y="346"/>
            <a:chExt cx="671" cy="1270"/>
          </a:xfrm>
        </p:grpSpPr>
        <p:sp>
          <p:nvSpPr>
            <p:cNvPr id="11267" name="文本框 46084"/>
            <p:cNvSpPr txBox="1"/>
            <p:nvPr/>
          </p:nvSpPr>
          <p:spPr>
            <a:xfrm>
              <a:off x="158" y="346"/>
              <a:ext cx="308" cy="952"/>
            </a:xfrm>
            <a:prstGeom prst="rect">
              <a:avLst/>
            </a:prstGeom>
            <a:noFill/>
            <a:ln w="9525">
              <a:noFill/>
            </a:ln>
          </p:spPr>
          <p:txBody>
            <a:bodyPr vert="eaVert" anchor="t">
              <a:spAutoFit/>
            </a:bodyPr>
            <a:p>
              <a:pPr algn="ctr">
                <a:spcBef>
                  <a:spcPct val="50000"/>
                </a:spcBef>
              </a:pPr>
              <a:r>
                <a:rPr lang="zh-CN" altLang="en-US" sz="2000" b="1" dirty="0">
                  <a:latin typeface="Arial" panose="020B0604020202020204" pitchFamily="34" charset="0"/>
                  <a:ea typeface="宋体" panose="02010600030101010101" pitchFamily="2" charset="-122"/>
                </a:rPr>
                <a:t>罗马教会</a:t>
              </a:r>
              <a:endParaRPr lang="zh-CN" altLang="en-US" sz="2000" dirty="0">
                <a:latin typeface="Arial" panose="020B0604020202020204" pitchFamily="34" charset="0"/>
                <a:ea typeface="宋体" panose="02010600030101010101" pitchFamily="2" charset="-122"/>
              </a:endParaRPr>
            </a:p>
          </p:txBody>
        </p:sp>
        <p:sp>
          <p:nvSpPr>
            <p:cNvPr id="11268" name="文本框 46085"/>
            <p:cNvSpPr txBox="1"/>
            <p:nvPr/>
          </p:nvSpPr>
          <p:spPr>
            <a:xfrm>
              <a:off x="483" y="527"/>
              <a:ext cx="346" cy="1089"/>
            </a:xfrm>
            <a:prstGeom prst="rect">
              <a:avLst/>
            </a:prstGeom>
            <a:noFill/>
            <a:ln w="9525">
              <a:noFill/>
            </a:ln>
          </p:spPr>
          <p:txBody>
            <a:bodyPr vert="eaVert" anchor="t">
              <a:spAutoFit/>
            </a:bodyPr>
            <a:p>
              <a:pPr>
                <a:spcBef>
                  <a:spcPct val="50000"/>
                </a:spcBef>
              </a:pPr>
              <a:r>
                <a:rPr lang="zh-CN" altLang="en-US" sz="2400" b="1" dirty="0">
                  <a:latin typeface="Arial" panose="020B0604020202020204" pitchFamily="34" charset="0"/>
                  <a:ea typeface="黑体" panose="02010609060101010101" pitchFamily="2" charset="-122"/>
                </a:rPr>
                <a:t>因</a:t>
              </a:r>
              <a:r>
                <a:rPr lang="zh-CN" altLang="en-US" sz="2400" b="1" dirty="0">
                  <a:solidFill>
                    <a:srgbClr val="FF3300"/>
                  </a:solidFill>
                  <a:latin typeface="Arial" panose="020B0604020202020204" pitchFamily="34" charset="0"/>
                  <a:ea typeface="黑体" panose="02010609060101010101" pitchFamily="2" charset="-122"/>
                </a:rPr>
                <a:t>行</a:t>
              </a:r>
              <a:r>
                <a:rPr lang="zh-CN" altLang="en-US" sz="2400" b="1" dirty="0">
                  <a:latin typeface="Arial" panose="020B0604020202020204" pitchFamily="34" charset="0"/>
                  <a:ea typeface="黑体" panose="02010609060101010101" pitchFamily="2" charset="-122"/>
                </a:rPr>
                <a:t>称义</a:t>
              </a:r>
              <a:endParaRPr lang="zh-CN" altLang="en-US" sz="2400" dirty="0">
                <a:latin typeface="Arial" panose="020B0604020202020204" pitchFamily="34" charset="0"/>
                <a:ea typeface="黑体" panose="02010609060101010101" pitchFamily="2" charset="-122"/>
              </a:endParaRPr>
            </a:p>
          </p:txBody>
        </p:sp>
      </p:grpSp>
      <p:grpSp>
        <p:nvGrpSpPr>
          <p:cNvPr id="46132" name="组合 46131"/>
          <p:cNvGrpSpPr/>
          <p:nvPr/>
        </p:nvGrpSpPr>
        <p:grpSpPr>
          <a:xfrm>
            <a:off x="1258888" y="260350"/>
            <a:ext cx="1368425" cy="2319338"/>
            <a:chOff x="793" y="164"/>
            <a:chExt cx="862" cy="1461"/>
          </a:xfrm>
        </p:grpSpPr>
        <p:sp>
          <p:nvSpPr>
            <p:cNvPr id="11270" name="左大括号 46086"/>
            <p:cNvSpPr/>
            <p:nvPr/>
          </p:nvSpPr>
          <p:spPr>
            <a:xfrm>
              <a:off x="793" y="300"/>
              <a:ext cx="91" cy="1134"/>
            </a:xfrm>
            <a:prstGeom prst="leftBrace">
              <a:avLst>
                <a:gd name="adj1" fmla="val 103788"/>
                <a:gd name="adj2" fmla="val 50000"/>
              </a:avLst>
            </a:prstGeom>
            <a:noFill/>
            <a:ln w="1905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271" name="文本框 46087"/>
            <p:cNvSpPr txBox="1"/>
            <p:nvPr/>
          </p:nvSpPr>
          <p:spPr>
            <a:xfrm>
              <a:off x="884" y="164"/>
              <a:ext cx="730" cy="327"/>
            </a:xfrm>
            <a:prstGeom prst="rect">
              <a:avLst/>
            </a:prstGeom>
            <a:noFill/>
            <a:ln w="9525">
              <a:noFill/>
            </a:ln>
          </p:spPr>
          <p:txBody>
            <a:bodyPr anchor="t">
              <a:spAutoFit/>
            </a:bodyPr>
            <a:p>
              <a:r>
                <a:rPr lang="zh-CN" altLang="en-US" sz="2800" b="1" dirty="0">
                  <a:latin typeface="Arial" panose="020B0604020202020204" pitchFamily="34" charset="0"/>
                  <a:ea typeface="华文新魏" pitchFamily="2" charset="-122"/>
                </a:rPr>
                <a:t>上帝</a:t>
              </a:r>
              <a:endParaRPr lang="zh-CN" altLang="en-US" sz="2800" b="1" dirty="0">
                <a:latin typeface="Arial" panose="020B0604020202020204" pitchFamily="34" charset="0"/>
                <a:ea typeface="华文新魏" pitchFamily="2" charset="-122"/>
              </a:endParaRPr>
            </a:p>
          </p:txBody>
        </p:sp>
        <p:sp>
          <p:nvSpPr>
            <p:cNvPr id="11272" name="文本框 46088"/>
            <p:cNvSpPr txBox="1"/>
            <p:nvPr/>
          </p:nvSpPr>
          <p:spPr>
            <a:xfrm>
              <a:off x="839" y="1298"/>
              <a:ext cx="816" cy="327"/>
            </a:xfrm>
            <a:prstGeom prst="rect">
              <a:avLst/>
            </a:prstGeom>
            <a:noFill/>
            <a:ln w="9525">
              <a:noFill/>
            </a:ln>
          </p:spPr>
          <p:txBody>
            <a:bodyPr anchor="t">
              <a:spAutoFit/>
            </a:bodyPr>
            <a:p>
              <a:r>
                <a:rPr lang="zh-CN" altLang="en-US" sz="2800" b="1" dirty="0">
                  <a:latin typeface="Arial" panose="020B0604020202020204" pitchFamily="34" charset="0"/>
                  <a:ea typeface="华文新魏" pitchFamily="2" charset="-122"/>
                </a:rPr>
                <a:t>教徒</a:t>
              </a:r>
              <a:endParaRPr lang="zh-CN" altLang="en-US" sz="2800" b="1" dirty="0">
                <a:latin typeface="Arial" panose="020B0604020202020204" pitchFamily="34" charset="0"/>
                <a:ea typeface="华文新魏" pitchFamily="2" charset="-122"/>
              </a:endParaRPr>
            </a:p>
          </p:txBody>
        </p:sp>
      </p:grpSp>
      <p:grpSp>
        <p:nvGrpSpPr>
          <p:cNvPr id="46135" name="组合 46134"/>
          <p:cNvGrpSpPr/>
          <p:nvPr/>
        </p:nvGrpSpPr>
        <p:grpSpPr>
          <a:xfrm>
            <a:off x="1042988" y="692150"/>
            <a:ext cx="2160587" cy="1511300"/>
            <a:chOff x="657" y="436"/>
            <a:chExt cx="1361" cy="952"/>
          </a:xfrm>
        </p:grpSpPr>
        <p:sp>
          <p:nvSpPr>
            <p:cNvPr id="11274" name="文本框 46092"/>
            <p:cNvSpPr txBox="1"/>
            <p:nvPr/>
          </p:nvSpPr>
          <p:spPr>
            <a:xfrm>
              <a:off x="657" y="754"/>
              <a:ext cx="1361" cy="288"/>
            </a:xfrm>
            <a:prstGeom prst="rect">
              <a:avLst/>
            </a:prstGeom>
            <a:noFill/>
            <a:ln w="44450">
              <a:noFill/>
            </a:ln>
          </p:spPr>
          <p:txBody>
            <a:bodyPr anchor="t">
              <a:spAutoFit/>
            </a:bodyPr>
            <a:p>
              <a:pPr algn="ctr"/>
              <a:r>
                <a:rPr lang="zh-CN" altLang="en-US" sz="2400" b="1" dirty="0">
                  <a:latin typeface="Arial" panose="020B0604020202020204" pitchFamily="34" charset="0"/>
                  <a:ea typeface="华文新魏" pitchFamily="2" charset="-122"/>
                </a:rPr>
                <a:t>神职人员</a:t>
              </a:r>
              <a:endParaRPr lang="zh-CN" altLang="en-US" sz="2400" b="1" dirty="0">
                <a:latin typeface="Arial" panose="020B0604020202020204" pitchFamily="34" charset="0"/>
                <a:ea typeface="华文新魏" pitchFamily="2" charset="-122"/>
              </a:endParaRPr>
            </a:p>
          </p:txBody>
        </p:sp>
        <p:grpSp>
          <p:nvGrpSpPr>
            <p:cNvPr id="11275" name="组合 46133"/>
            <p:cNvGrpSpPr/>
            <p:nvPr/>
          </p:nvGrpSpPr>
          <p:grpSpPr>
            <a:xfrm>
              <a:off x="884" y="436"/>
              <a:ext cx="816" cy="952"/>
              <a:chOff x="884" y="436"/>
              <a:chExt cx="816" cy="952"/>
            </a:xfrm>
          </p:grpSpPr>
          <p:sp>
            <p:nvSpPr>
              <p:cNvPr id="11276" name="直接连接符 46089"/>
              <p:cNvSpPr/>
              <p:nvPr/>
            </p:nvSpPr>
            <p:spPr>
              <a:xfrm>
                <a:off x="1156" y="436"/>
                <a:ext cx="0" cy="273"/>
              </a:xfrm>
              <a:prstGeom prst="line">
                <a:avLst/>
              </a:prstGeom>
              <a:ln w="34925" cap="flat" cmpd="sng">
                <a:solidFill>
                  <a:srgbClr val="0000FF"/>
                </a:solidFill>
                <a:prstDash val="solid"/>
                <a:round/>
                <a:headEnd type="none" w="med" len="med"/>
                <a:tailEnd type="triangle" w="med" len="med"/>
              </a:ln>
            </p:spPr>
          </p:sp>
          <p:sp>
            <p:nvSpPr>
              <p:cNvPr id="11277" name="直接连接符 46091"/>
              <p:cNvSpPr/>
              <p:nvPr/>
            </p:nvSpPr>
            <p:spPr>
              <a:xfrm rot="10800000">
                <a:off x="1156" y="1071"/>
                <a:ext cx="0" cy="317"/>
              </a:xfrm>
              <a:prstGeom prst="line">
                <a:avLst/>
              </a:prstGeom>
              <a:ln w="34925" cap="flat" cmpd="sng">
                <a:solidFill>
                  <a:srgbClr val="0000FF"/>
                </a:solidFill>
                <a:prstDash val="solid"/>
                <a:round/>
                <a:headEnd type="none" w="med" len="med"/>
                <a:tailEnd type="triangle" w="med" len="med"/>
              </a:ln>
            </p:spPr>
          </p:sp>
          <p:sp>
            <p:nvSpPr>
              <p:cNvPr id="11278" name="矩形 46093"/>
              <p:cNvSpPr/>
              <p:nvPr/>
            </p:nvSpPr>
            <p:spPr>
              <a:xfrm>
                <a:off x="884" y="754"/>
                <a:ext cx="816" cy="318"/>
              </a:xfrm>
              <a:prstGeom prst="rect">
                <a:avLst/>
              </a:prstGeom>
              <a:noFill/>
              <a:ln w="34925" cap="flat" cmpd="sng">
                <a:solidFill>
                  <a:srgbClr val="0000FF"/>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grpSp>
        <p:nvGrpSpPr>
          <p:cNvPr id="46139" name="组合 46138"/>
          <p:cNvGrpSpPr/>
          <p:nvPr/>
        </p:nvGrpSpPr>
        <p:grpSpPr>
          <a:xfrm>
            <a:off x="2124075" y="476250"/>
            <a:ext cx="1225550" cy="1944688"/>
            <a:chOff x="1338" y="300"/>
            <a:chExt cx="772" cy="1225"/>
          </a:xfrm>
        </p:grpSpPr>
        <p:sp>
          <p:nvSpPr>
            <p:cNvPr id="11280" name="直接连接符 46096"/>
            <p:cNvSpPr/>
            <p:nvPr/>
          </p:nvSpPr>
          <p:spPr>
            <a:xfrm>
              <a:off x="1973" y="300"/>
              <a:ext cx="0" cy="227"/>
            </a:xfrm>
            <a:prstGeom prst="line">
              <a:avLst/>
            </a:prstGeom>
            <a:ln w="31750" cap="flat" cmpd="sng">
              <a:solidFill>
                <a:srgbClr val="FF0000"/>
              </a:solidFill>
              <a:prstDash val="solid"/>
              <a:round/>
              <a:headEnd type="none" w="med" len="med"/>
              <a:tailEnd type="triangle" w="med" len="med"/>
            </a:ln>
          </p:spPr>
        </p:sp>
        <p:sp>
          <p:nvSpPr>
            <p:cNvPr id="11281" name="直接连接符 46098"/>
            <p:cNvSpPr/>
            <p:nvPr/>
          </p:nvSpPr>
          <p:spPr>
            <a:xfrm rot="10800000">
              <a:off x="1973" y="1344"/>
              <a:ext cx="0" cy="181"/>
            </a:xfrm>
            <a:prstGeom prst="line">
              <a:avLst/>
            </a:prstGeom>
            <a:ln w="31750" cap="flat" cmpd="sng">
              <a:solidFill>
                <a:srgbClr val="FF0000"/>
              </a:solidFill>
              <a:prstDash val="solid"/>
              <a:round/>
              <a:headEnd type="none" w="med" len="med"/>
              <a:tailEnd type="triangle" w="med" len="med"/>
            </a:ln>
          </p:spPr>
        </p:sp>
        <p:sp>
          <p:nvSpPr>
            <p:cNvPr id="11282" name="直接连接符 46095"/>
            <p:cNvSpPr/>
            <p:nvPr/>
          </p:nvSpPr>
          <p:spPr>
            <a:xfrm>
              <a:off x="1429" y="300"/>
              <a:ext cx="544" cy="0"/>
            </a:xfrm>
            <a:prstGeom prst="line">
              <a:avLst/>
            </a:prstGeom>
            <a:ln w="31750" cap="flat" cmpd="sng">
              <a:solidFill>
                <a:srgbClr val="FF0000"/>
              </a:solidFill>
              <a:prstDash val="solid"/>
              <a:round/>
              <a:headEnd type="none" w="med" len="med"/>
              <a:tailEnd type="none" w="med" len="med"/>
            </a:ln>
          </p:spPr>
        </p:sp>
        <p:sp>
          <p:nvSpPr>
            <p:cNvPr id="11283" name="直接连接符 46097"/>
            <p:cNvSpPr/>
            <p:nvPr/>
          </p:nvSpPr>
          <p:spPr>
            <a:xfrm>
              <a:off x="1338" y="1525"/>
              <a:ext cx="635" cy="0"/>
            </a:xfrm>
            <a:prstGeom prst="line">
              <a:avLst/>
            </a:prstGeom>
            <a:ln w="31750" cap="flat" cmpd="sng">
              <a:solidFill>
                <a:srgbClr val="FF0000"/>
              </a:solidFill>
              <a:prstDash val="solid"/>
              <a:round/>
              <a:headEnd type="none" w="med" len="med"/>
              <a:tailEnd type="none" w="med" len="med"/>
            </a:ln>
          </p:spPr>
        </p:sp>
        <p:sp>
          <p:nvSpPr>
            <p:cNvPr id="11284" name="文本框 46099"/>
            <p:cNvSpPr txBox="1"/>
            <p:nvPr/>
          </p:nvSpPr>
          <p:spPr>
            <a:xfrm>
              <a:off x="1837" y="527"/>
              <a:ext cx="273" cy="826"/>
            </a:xfrm>
            <a:prstGeom prst="rect">
              <a:avLst/>
            </a:prstGeom>
            <a:noFill/>
            <a:ln w="9525">
              <a:noFill/>
            </a:ln>
          </p:spPr>
          <p:txBody>
            <a:bodyPr anchor="t">
              <a:spAutoFit/>
            </a:bodyPr>
            <a:p>
              <a:pPr>
                <a:spcBef>
                  <a:spcPct val="50000"/>
                </a:spcBef>
              </a:pPr>
              <a:r>
                <a:rPr lang="zh-CN" altLang="en-US" sz="2000" b="1" dirty="0">
                  <a:solidFill>
                    <a:schemeClr val="tx2"/>
                  </a:solidFill>
                  <a:latin typeface="Arial" panose="020B0604020202020204" pitchFamily="34" charset="0"/>
                  <a:ea typeface="黑体" panose="02010609060101010101" pitchFamily="2" charset="-122"/>
                </a:rPr>
                <a:t>间接对话</a:t>
              </a:r>
              <a:endParaRPr lang="zh-CN" altLang="en-US" sz="2000" b="1" dirty="0">
                <a:solidFill>
                  <a:schemeClr val="tx2"/>
                </a:solidFill>
                <a:latin typeface="Arial" panose="020B0604020202020204" pitchFamily="34" charset="0"/>
                <a:ea typeface="黑体" panose="02010609060101010101" pitchFamily="2" charset="-122"/>
              </a:endParaRPr>
            </a:p>
          </p:txBody>
        </p:sp>
      </p:grpSp>
      <p:sp>
        <p:nvSpPr>
          <p:cNvPr id="11285" name="文本框 46101"/>
          <p:cNvSpPr txBox="1"/>
          <p:nvPr/>
        </p:nvSpPr>
        <p:spPr>
          <a:xfrm>
            <a:off x="900113" y="3141663"/>
            <a:ext cx="458787" cy="1728787"/>
          </a:xfrm>
          <a:prstGeom prst="rect">
            <a:avLst/>
          </a:prstGeom>
          <a:noFill/>
          <a:ln w="9525">
            <a:noFill/>
          </a:ln>
        </p:spPr>
        <p:txBody>
          <a:bodyPr vert="eaVert" anchor="t">
            <a:spAutoFit/>
          </a:bodyPr>
          <a:p>
            <a:pPr>
              <a:spcBef>
                <a:spcPct val="50000"/>
              </a:spcBef>
            </a:pPr>
            <a:endParaRPr lang="zh-CN" dirty="0">
              <a:latin typeface="Arial" panose="020B0604020202020204" pitchFamily="34" charset="0"/>
              <a:ea typeface="宋体" panose="02010600030101010101" pitchFamily="2" charset="-122"/>
            </a:endParaRPr>
          </a:p>
        </p:txBody>
      </p:sp>
      <p:grpSp>
        <p:nvGrpSpPr>
          <p:cNvPr id="46137" name="组合 46136"/>
          <p:cNvGrpSpPr/>
          <p:nvPr/>
        </p:nvGrpSpPr>
        <p:grpSpPr>
          <a:xfrm>
            <a:off x="1331913" y="3068638"/>
            <a:ext cx="2162175" cy="2392362"/>
            <a:chOff x="839" y="1933"/>
            <a:chExt cx="1362" cy="1507"/>
          </a:xfrm>
        </p:grpSpPr>
        <p:sp>
          <p:nvSpPr>
            <p:cNvPr id="11287" name="左大括号 46103"/>
            <p:cNvSpPr/>
            <p:nvPr/>
          </p:nvSpPr>
          <p:spPr>
            <a:xfrm>
              <a:off x="839" y="2160"/>
              <a:ext cx="226" cy="1134"/>
            </a:xfrm>
            <a:prstGeom prst="leftBrace">
              <a:avLst>
                <a:gd name="adj1" fmla="val 41790"/>
                <a:gd name="adj2" fmla="val 50000"/>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288" name="文本框 46104"/>
            <p:cNvSpPr txBox="1"/>
            <p:nvPr/>
          </p:nvSpPr>
          <p:spPr>
            <a:xfrm>
              <a:off x="1020" y="1933"/>
              <a:ext cx="730" cy="327"/>
            </a:xfrm>
            <a:prstGeom prst="rect">
              <a:avLst/>
            </a:prstGeom>
            <a:noFill/>
            <a:ln w="9525">
              <a:noFill/>
            </a:ln>
          </p:spPr>
          <p:txBody>
            <a:bodyPr anchor="t">
              <a:spAutoFit/>
            </a:bodyPr>
            <a:p>
              <a:r>
                <a:rPr lang="zh-CN" altLang="en-US" sz="2800" b="1" dirty="0">
                  <a:latin typeface="Arial" panose="020B0604020202020204" pitchFamily="34" charset="0"/>
                  <a:ea typeface="华文新魏" pitchFamily="2" charset="-122"/>
                </a:rPr>
                <a:t>上帝</a:t>
              </a:r>
              <a:endParaRPr lang="zh-CN" altLang="en-US" sz="2800" b="1" dirty="0">
                <a:latin typeface="Arial" panose="020B0604020202020204" pitchFamily="34" charset="0"/>
                <a:ea typeface="华文新魏" pitchFamily="2" charset="-122"/>
              </a:endParaRPr>
            </a:p>
          </p:txBody>
        </p:sp>
        <p:sp>
          <p:nvSpPr>
            <p:cNvPr id="11289" name="文本框 46105"/>
            <p:cNvSpPr txBox="1"/>
            <p:nvPr/>
          </p:nvSpPr>
          <p:spPr>
            <a:xfrm>
              <a:off x="1066" y="3113"/>
              <a:ext cx="816" cy="327"/>
            </a:xfrm>
            <a:prstGeom prst="rect">
              <a:avLst/>
            </a:prstGeom>
            <a:noFill/>
            <a:ln w="9525">
              <a:noFill/>
            </a:ln>
          </p:spPr>
          <p:txBody>
            <a:bodyPr anchor="t">
              <a:spAutoFit/>
            </a:bodyPr>
            <a:p>
              <a:r>
                <a:rPr lang="zh-CN" altLang="en-US" sz="2800" b="1" dirty="0">
                  <a:latin typeface="Arial" panose="020B0604020202020204" pitchFamily="34" charset="0"/>
                  <a:ea typeface="华文新魏" pitchFamily="2" charset="-122"/>
                </a:rPr>
                <a:t>教徒</a:t>
              </a:r>
              <a:endParaRPr lang="zh-CN" altLang="en-US" sz="2800" b="1" dirty="0">
                <a:latin typeface="Arial" panose="020B0604020202020204" pitchFamily="34" charset="0"/>
                <a:ea typeface="华文新魏" pitchFamily="2" charset="-122"/>
              </a:endParaRPr>
            </a:p>
          </p:txBody>
        </p:sp>
        <p:sp>
          <p:nvSpPr>
            <p:cNvPr id="11290" name="直接连接符 46108"/>
            <p:cNvSpPr/>
            <p:nvPr/>
          </p:nvSpPr>
          <p:spPr>
            <a:xfrm>
              <a:off x="1520" y="2069"/>
              <a:ext cx="544" cy="0"/>
            </a:xfrm>
            <a:prstGeom prst="line">
              <a:avLst/>
            </a:prstGeom>
            <a:ln w="31750" cap="flat" cmpd="sng">
              <a:solidFill>
                <a:srgbClr val="FF0000"/>
              </a:solidFill>
              <a:prstDash val="solid"/>
              <a:round/>
              <a:headEnd type="none" w="med" len="med"/>
              <a:tailEnd type="none" w="med" len="med"/>
            </a:ln>
          </p:spPr>
        </p:sp>
        <p:sp>
          <p:nvSpPr>
            <p:cNvPr id="11291" name="直接连接符 46109"/>
            <p:cNvSpPr/>
            <p:nvPr/>
          </p:nvSpPr>
          <p:spPr>
            <a:xfrm>
              <a:off x="2064" y="2069"/>
              <a:ext cx="0" cy="227"/>
            </a:xfrm>
            <a:prstGeom prst="line">
              <a:avLst/>
            </a:prstGeom>
            <a:ln w="31750" cap="flat" cmpd="sng">
              <a:solidFill>
                <a:srgbClr val="FF0000"/>
              </a:solidFill>
              <a:prstDash val="solid"/>
              <a:round/>
              <a:headEnd type="none" w="med" len="med"/>
              <a:tailEnd type="triangle" w="med" len="med"/>
            </a:ln>
          </p:spPr>
        </p:sp>
        <p:sp>
          <p:nvSpPr>
            <p:cNvPr id="11292" name="直接连接符 46110"/>
            <p:cNvSpPr/>
            <p:nvPr/>
          </p:nvSpPr>
          <p:spPr>
            <a:xfrm>
              <a:off x="1429" y="3294"/>
              <a:ext cx="635" cy="0"/>
            </a:xfrm>
            <a:prstGeom prst="line">
              <a:avLst/>
            </a:prstGeom>
            <a:ln w="31750" cap="flat" cmpd="sng">
              <a:solidFill>
                <a:srgbClr val="FF0000"/>
              </a:solidFill>
              <a:prstDash val="solid"/>
              <a:round/>
              <a:headEnd type="none" w="med" len="med"/>
              <a:tailEnd type="none" w="med" len="med"/>
            </a:ln>
          </p:spPr>
        </p:sp>
        <p:sp>
          <p:nvSpPr>
            <p:cNvPr id="11293" name="文本框 46111"/>
            <p:cNvSpPr txBox="1"/>
            <p:nvPr/>
          </p:nvSpPr>
          <p:spPr>
            <a:xfrm>
              <a:off x="1928" y="2296"/>
              <a:ext cx="273" cy="826"/>
            </a:xfrm>
            <a:prstGeom prst="rect">
              <a:avLst/>
            </a:prstGeom>
            <a:noFill/>
            <a:ln w="9525">
              <a:noFill/>
            </a:ln>
          </p:spPr>
          <p:txBody>
            <a:bodyPr anchor="t">
              <a:spAutoFit/>
            </a:bodyPr>
            <a:p>
              <a:pPr>
                <a:spcBef>
                  <a:spcPct val="50000"/>
                </a:spcBef>
              </a:pPr>
              <a:r>
                <a:rPr lang="zh-CN" altLang="en-US" sz="2000" b="1" dirty="0">
                  <a:solidFill>
                    <a:schemeClr val="tx2"/>
                  </a:solidFill>
                  <a:latin typeface="Arial" panose="020B0604020202020204" pitchFamily="34" charset="0"/>
                  <a:ea typeface="黑体" panose="02010609060101010101" pitchFamily="2" charset="-122"/>
                </a:rPr>
                <a:t>直接对话</a:t>
              </a:r>
              <a:endParaRPr lang="zh-CN" altLang="en-US" sz="2000" b="1" dirty="0">
                <a:solidFill>
                  <a:schemeClr val="tx2"/>
                </a:solidFill>
                <a:latin typeface="Arial" panose="020B0604020202020204" pitchFamily="34" charset="0"/>
                <a:ea typeface="黑体" panose="02010609060101010101" pitchFamily="2" charset="-122"/>
              </a:endParaRPr>
            </a:p>
          </p:txBody>
        </p:sp>
        <p:sp>
          <p:nvSpPr>
            <p:cNvPr id="11294" name="直接连接符 46112"/>
            <p:cNvSpPr/>
            <p:nvPr/>
          </p:nvSpPr>
          <p:spPr>
            <a:xfrm rot="10800000">
              <a:off x="2064" y="3113"/>
              <a:ext cx="0" cy="181"/>
            </a:xfrm>
            <a:prstGeom prst="line">
              <a:avLst/>
            </a:prstGeom>
            <a:ln w="31750" cap="flat" cmpd="sng">
              <a:solidFill>
                <a:srgbClr val="FF0000"/>
              </a:solidFill>
              <a:prstDash val="solid"/>
              <a:round/>
              <a:headEnd type="none" w="med" len="med"/>
              <a:tailEnd type="triangle" w="med" len="med"/>
            </a:ln>
          </p:spPr>
        </p:sp>
      </p:grpSp>
      <p:grpSp>
        <p:nvGrpSpPr>
          <p:cNvPr id="46138" name="组合 46137"/>
          <p:cNvGrpSpPr/>
          <p:nvPr/>
        </p:nvGrpSpPr>
        <p:grpSpPr>
          <a:xfrm>
            <a:off x="1619250" y="3500438"/>
            <a:ext cx="1223963" cy="1511300"/>
            <a:chOff x="1020" y="2205"/>
            <a:chExt cx="771" cy="952"/>
          </a:xfrm>
        </p:grpSpPr>
        <p:sp>
          <p:nvSpPr>
            <p:cNvPr id="11296" name="矩形 46113"/>
            <p:cNvSpPr/>
            <p:nvPr/>
          </p:nvSpPr>
          <p:spPr>
            <a:xfrm>
              <a:off x="1020" y="2568"/>
              <a:ext cx="771" cy="231"/>
            </a:xfrm>
            <a:prstGeom prst="rect">
              <a:avLst/>
            </a:prstGeom>
            <a:noFill/>
            <a:ln w="9525">
              <a:noFill/>
            </a:ln>
          </p:spPr>
          <p:txBody>
            <a:bodyPr anchor="t">
              <a:spAutoFit/>
            </a:bodyPr>
            <a:p>
              <a:r>
                <a:rPr lang="zh-CN" altLang="en-US" b="1" dirty="0">
                  <a:solidFill>
                    <a:srgbClr val="FF3300"/>
                  </a:solidFill>
                  <a:latin typeface="Arial" panose="020B0604020202020204" pitchFamily="34" charset="0"/>
                  <a:ea typeface="黑体" panose="02010609060101010101" pitchFamily="2" charset="-122"/>
                </a:rPr>
                <a:t>信仰上帝</a:t>
              </a:r>
              <a:endParaRPr lang="zh-CN" altLang="en-US" b="1" dirty="0">
                <a:solidFill>
                  <a:srgbClr val="FF3300"/>
                </a:solidFill>
                <a:latin typeface="Arial" panose="020B0604020202020204" pitchFamily="34" charset="0"/>
                <a:ea typeface="黑体" panose="02010609060101010101" pitchFamily="2" charset="-122"/>
              </a:endParaRPr>
            </a:p>
          </p:txBody>
        </p:sp>
        <p:sp>
          <p:nvSpPr>
            <p:cNvPr id="11297" name="直接连接符 46114"/>
            <p:cNvSpPr/>
            <p:nvPr/>
          </p:nvSpPr>
          <p:spPr>
            <a:xfrm>
              <a:off x="1292" y="2205"/>
              <a:ext cx="0" cy="319"/>
            </a:xfrm>
            <a:prstGeom prst="line">
              <a:avLst/>
            </a:prstGeom>
            <a:ln w="34925" cap="flat" cmpd="sng">
              <a:solidFill>
                <a:srgbClr val="0000FF"/>
              </a:solidFill>
              <a:prstDash val="solid"/>
              <a:round/>
              <a:headEnd type="none" w="med" len="med"/>
              <a:tailEnd type="triangle" w="med" len="med"/>
            </a:ln>
          </p:spPr>
        </p:sp>
        <p:sp>
          <p:nvSpPr>
            <p:cNvPr id="11298" name="直接连接符 46115"/>
            <p:cNvSpPr/>
            <p:nvPr/>
          </p:nvSpPr>
          <p:spPr>
            <a:xfrm rot="10800000">
              <a:off x="1292" y="2840"/>
              <a:ext cx="0" cy="317"/>
            </a:xfrm>
            <a:prstGeom prst="line">
              <a:avLst/>
            </a:prstGeom>
            <a:ln w="34925" cap="flat" cmpd="sng">
              <a:solidFill>
                <a:srgbClr val="0000FF"/>
              </a:solidFill>
              <a:prstDash val="solid"/>
              <a:round/>
              <a:headEnd type="none" w="med" len="med"/>
              <a:tailEnd type="triangle" w="med" len="med"/>
            </a:ln>
          </p:spPr>
        </p:sp>
        <p:sp>
          <p:nvSpPr>
            <p:cNvPr id="11299" name="矩形 46116"/>
            <p:cNvSpPr/>
            <p:nvPr/>
          </p:nvSpPr>
          <p:spPr>
            <a:xfrm>
              <a:off x="1020" y="2568"/>
              <a:ext cx="726" cy="272"/>
            </a:xfrm>
            <a:prstGeom prst="rect">
              <a:avLst/>
            </a:prstGeom>
            <a:noFill/>
            <a:ln w="31750" cap="flat" cmpd="sng">
              <a:solidFill>
                <a:srgbClr val="0000FF"/>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46118" name="文本框 46117"/>
          <p:cNvSpPr txBox="1"/>
          <p:nvPr/>
        </p:nvSpPr>
        <p:spPr>
          <a:xfrm>
            <a:off x="0" y="188913"/>
            <a:ext cx="8712200" cy="641350"/>
          </a:xfrm>
          <a:prstGeom prst="rect">
            <a:avLst/>
          </a:prstGeom>
          <a:noFill/>
          <a:ln w="9525">
            <a:noFill/>
          </a:ln>
        </p:spPr>
        <p:txBody>
          <a:bodyPr anchor="t">
            <a:spAutoFit/>
          </a:bodyPr>
          <a:p>
            <a:pPr>
              <a:spcBef>
                <a:spcPct val="50000"/>
              </a:spcBef>
            </a:pPr>
            <a:r>
              <a:rPr lang="en-US" altLang="zh-CN" sz="3200" b="1" dirty="0">
                <a:latin typeface="Arial" panose="020B0604020202020204" pitchFamily="34" charset="0"/>
                <a:ea typeface="宋体" panose="02010600030101010101" pitchFamily="2" charset="-122"/>
              </a:rPr>
              <a:t>       </a:t>
            </a:r>
            <a:r>
              <a:rPr lang="en-US" altLang="zh-CN" sz="3600" b="1" dirty="0">
                <a:solidFill>
                  <a:srgbClr val="FF0000"/>
                </a:solidFill>
                <a:latin typeface="Arial" panose="020B0604020202020204" pitchFamily="34" charset="0"/>
                <a:ea typeface="华文行楷" pitchFamily="2" charset="-122"/>
              </a:rPr>
              <a:t> </a:t>
            </a:r>
            <a:endParaRPr lang="en-US" altLang="zh-CN" sz="3600" b="1" dirty="0">
              <a:solidFill>
                <a:srgbClr val="FF0000"/>
              </a:solidFill>
              <a:latin typeface="Arial" panose="020B0604020202020204" pitchFamily="34" charset="0"/>
              <a:ea typeface="华文行楷" pitchFamily="2" charset="-122"/>
            </a:endParaRPr>
          </a:p>
        </p:txBody>
      </p:sp>
      <p:grpSp>
        <p:nvGrpSpPr>
          <p:cNvPr id="46131" name="组合 46130"/>
          <p:cNvGrpSpPr/>
          <p:nvPr/>
        </p:nvGrpSpPr>
        <p:grpSpPr>
          <a:xfrm>
            <a:off x="250825" y="3141663"/>
            <a:ext cx="1065213" cy="3716337"/>
            <a:chOff x="158" y="1979"/>
            <a:chExt cx="671" cy="2341"/>
          </a:xfrm>
        </p:grpSpPr>
        <p:sp>
          <p:nvSpPr>
            <p:cNvPr id="11302" name="文本框 46102"/>
            <p:cNvSpPr txBox="1"/>
            <p:nvPr/>
          </p:nvSpPr>
          <p:spPr>
            <a:xfrm>
              <a:off x="483" y="1979"/>
              <a:ext cx="346" cy="1224"/>
            </a:xfrm>
            <a:prstGeom prst="rect">
              <a:avLst/>
            </a:prstGeom>
            <a:noFill/>
            <a:ln w="9525">
              <a:noFill/>
            </a:ln>
          </p:spPr>
          <p:txBody>
            <a:bodyPr vert="eaVert" anchor="t">
              <a:spAutoFit/>
            </a:bodyPr>
            <a:p>
              <a:pPr>
                <a:spcBef>
                  <a:spcPct val="50000"/>
                </a:spcBef>
              </a:pPr>
              <a:r>
                <a:rPr lang="zh-CN" altLang="en-US" sz="2400" b="1" dirty="0">
                  <a:latin typeface="Arial" panose="020B0604020202020204" pitchFamily="34" charset="0"/>
                  <a:ea typeface="黑体" panose="02010609060101010101" pitchFamily="2" charset="-122"/>
                </a:rPr>
                <a:t>因</a:t>
              </a:r>
              <a:r>
                <a:rPr lang="zh-CN" altLang="en-US" sz="2400" b="1" dirty="0">
                  <a:solidFill>
                    <a:srgbClr val="FF3300"/>
                  </a:solidFill>
                  <a:latin typeface="Arial" panose="020B0604020202020204" pitchFamily="34" charset="0"/>
                  <a:ea typeface="黑体" panose="02010609060101010101" pitchFamily="2" charset="-122"/>
                </a:rPr>
                <a:t>信</a:t>
              </a:r>
              <a:r>
                <a:rPr lang="zh-CN" altLang="en-US" sz="2400" b="1" dirty="0">
                  <a:latin typeface="Arial" panose="020B0604020202020204" pitchFamily="34" charset="0"/>
                  <a:ea typeface="黑体" panose="02010609060101010101" pitchFamily="2" charset="-122"/>
                </a:rPr>
                <a:t>称义</a:t>
              </a:r>
              <a:endParaRPr lang="zh-CN" altLang="en-US" sz="2400" b="1" dirty="0">
                <a:latin typeface="Arial" panose="020B0604020202020204" pitchFamily="34" charset="0"/>
                <a:ea typeface="黑体" panose="02010609060101010101" pitchFamily="2" charset="-122"/>
              </a:endParaRPr>
            </a:p>
          </p:txBody>
        </p:sp>
        <p:sp>
          <p:nvSpPr>
            <p:cNvPr id="11303" name="文本框 46107"/>
            <p:cNvSpPr txBox="1"/>
            <p:nvPr/>
          </p:nvSpPr>
          <p:spPr>
            <a:xfrm>
              <a:off x="476" y="3141"/>
              <a:ext cx="346" cy="1179"/>
            </a:xfrm>
            <a:prstGeom prst="rect">
              <a:avLst/>
            </a:prstGeom>
            <a:noFill/>
            <a:ln w="9525">
              <a:noFill/>
            </a:ln>
          </p:spPr>
          <p:txBody>
            <a:bodyPr vert="eaVert" anchor="t">
              <a:spAutoFit/>
            </a:bodyPr>
            <a:p>
              <a:pPr>
                <a:spcBef>
                  <a:spcPct val="50000"/>
                </a:spcBef>
              </a:pPr>
              <a:r>
                <a:rPr lang="zh-CN" altLang="en-US" sz="2400" b="1" dirty="0">
                  <a:latin typeface="Arial" panose="020B0604020202020204" pitchFamily="34" charset="0"/>
                  <a:ea typeface="黑体" panose="02010609060101010101" pitchFamily="2" charset="-122"/>
                </a:rPr>
                <a:t>信仰得救</a:t>
              </a:r>
              <a:endParaRPr lang="zh-CN" altLang="en-US" sz="2400" b="1" dirty="0">
                <a:latin typeface="Arial" panose="020B0604020202020204" pitchFamily="34" charset="0"/>
                <a:ea typeface="黑体" panose="02010609060101010101" pitchFamily="2" charset="-122"/>
              </a:endParaRPr>
            </a:p>
          </p:txBody>
        </p:sp>
        <p:sp>
          <p:nvSpPr>
            <p:cNvPr id="11304" name="文本框 46119"/>
            <p:cNvSpPr txBox="1"/>
            <p:nvPr/>
          </p:nvSpPr>
          <p:spPr>
            <a:xfrm>
              <a:off x="158" y="2296"/>
              <a:ext cx="308" cy="1406"/>
            </a:xfrm>
            <a:prstGeom prst="rect">
              <a:avLst/>
            </a:prstGeom>
            <a:noFill/>
            <a:ln w="9525">
              <a:noFill/>
            </a:ln>
          </p:spPr>
          <p:txBody>
            <a:bodyPr vert="eaVert" anchor="t">
              <a:spAutoFit/>
            </a:bodyPr>
            <a:p>
              <a:pPr>
                <a:spcBef>
                  <a:spcPct val="50000"/>
                </a:spcBef>
              </a:pPr>
              <a:r>
                <a:rPr lang="zh-CN" altLang="en-US" sz="2000" b="1" dirty="0">
                  <a:latin typeface="Arial" panose="020B0604020202020204" pitchFamily="34" charset="0"/>
                  <a:ea typeface="黑体" panose="02010609060101010101" pitchFamily="2" charset="-122"/>
                </a:rPr>
                <a:t>宗教改革</a:t>
              </a:r>
              <a:endParaRPr lang="zh-CN" altLang="en-US" sz="2000" b="1" dirty="0">
                <a:latin typeface="Arial" panose="020B0604020202020204" pitchFamily="34" charset="0"/>
                <a:ea typeface="黑体" panose="02010609060101010101" pitchFamily="2" charset="-122"/>
              </a:endParaRPr>
            </a:p>
          </p:txBody>
        </p:sp>
      </p:grpSp>
      <p:grpSp>
        <p:nvGrpSpPr>
          <p:cNvPr id="46136" name="组合 46135"/>
          <p:cNvGrpSpPr/>
          <p:nvPr/>
        </p:nvGrpSpPr>
        <p:grpSpPr>
          <a:xfrm>
            <a:off x="3492500" y="692150"/>
            <a:ext cx="3671888" cy="396875"/>
            <a:chOff x="2200" y="436"/>
            <a:chExt cx="2313" cy="250"/>
          </a:xfrm>
        </p:grpSpPr>
        <p:sp>
          <p:nvSpPr>
            <p:cNvPr id="11306" name="右箭头 46120"/>
            <p:cNvSpPr/>
            <p:nvPr/>
          </p:nvSpPr>
          <p:spPr>
            <a:xfrm>
              <a:off x="2200" y="482"/>
              <a:ext cx="589" cy="136"/>
            </a:xfrm>
            <a:prstGeom prst="rightArrow">
              <a:avLst>
                <a:gd name="adj1" fmla="val 50000"/>
                <a:gd name="adj2" fmla="val 108252"/>
              </a:avLst>
            </a:prstGeom>
            <a:no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07" name="文本框 46121"/>
            <p:cNvSpPr txBox="1"/>
            <p:nvPr/>
          </p:nvSpPr>
          <p:spPr>
            <a:xfrm>
              <a:off x="2835" y="436"/>
              <a:ext cx="1678" cy="250"/>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黑体" panose="02010609060101010101" pitchFamily="2" charset="-122"/>
                </a:rPr>
                <a:t>树立教皇绝对权威</a:t>
              </a:r>
              <a:endParaRPr lang="zh-CN" altLang="en-US" sz="2000" b="1" dirty="0">
                <a:latin typeface="Arial" panose="020B0604020202020204" pitchFamily="34" charset="0"/>
                <a:ea typeface="黑体" panose="02010609060101010101" pitchFamily="2" charset="-122"/>
              </a:endParaRPr>
            </a:p>
          </p:txBody>
        </p:sp>
      </p:grpSp>
      <p:sp>
        <p:nvSpPr>
          <p:cNvPr id="46125" name="右箭头 46124"/>
          <p:cNvSpPr/>
          <p:nvPr/>
        </p:nvSpPr>
        <p:spPr>
          <a:xfrm>
            <a:off x="3348038" y="5734050"/>
            <a:ext cx="1081087" cy="215900"/>
          </a:xfrm>
          <a:prstGeom prst="rightArrow">
            <a:avLst>
              <a:gd name="adj1" fmla="val 50000"/>
              <a:gd name="adj2" fmla="val 125160"/>
            </a:avLst>
          </a:prstGeom>
          <a:no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6126" name="文本框 46125"/>
          <p:cNvSpPr txBox="1"/>
          <p:nvPr/>
        </p:nvSpPr>
        <p:spPr>
          <a:xfrm>
            <a:off x="4211638" y="4797425"/>
            <a:ext cx="4752975" cy="396875"/>
          </a:xfrm>
          <a:prstGeom prst="rect">
            <a:avLst/>
          </a:prstGeom>
          <a:noFill/>
          <a:ln w="9525">
            <a:noFill/>
          </a:ln>
        </p:spPr>
        <p:txBody>
          <a:bodyPr anchor="t">
            <a:spAutoFit/>
          </a:bodyPr>
          <a:p>
            <a:pPr>
              <a:spcBef>
                <a:spcPct val="50000"/>
              </a:spcBef>
            </a:pPr>
            <a:r>
              <a:rPr lang="zh-CN" altLang="en-US" sz="2000" b="1" dirty="0">
                <a:latin typeface="黑体" panose="02010609060101010101" pitchFamily="2" charset="-122"/>
                <a:ea typeface="黑体" panose="02010609060101010101" pitchFamily="2" charset="-122"/>
              </a:rPr>
              <a:t>（</a:t>
            </a:r>
            <a:r>
              <a:rPr lang="en-US" altLang="zh-CN" sz="2000" b="1" dirty="0">
                <a:latin typeface="黑体" panose="02010609060101010101" pitchFamily="2" charset="-122"/>
                <a:ea typeface="黑体" panose="02010609060101010101" pitchFamily="2" charset="-122"/>
              </a:rPr>
              <a:t>1</a:t>
            </a:r>
            <a:r>
              <a:rPr lang="zh-CN" altLang="en-US" sz="2000" b="1" dirty="0">
                <a:latin typeface="黑体" panose="02010609060101010101" pitchFamily="2" charset="-122"/>
                <a:ea typeface="黑体" panose="02010609060101010101" pitchFamily="2" charset="-122"/>
              </a:rPr>
              <a:t>）</a:t>
            </a:r>
            <a:r>
              <a:rPr lang="zh-CN" altLang="en-US" sz="2000" b="1" dirty="0">
                <a:solidFill>
                  <a:srgbClr val="0000FF"/>
                </a:solidFill>
                <a:latin typeface="黑体" panose="02010609060101010101" pitchFamily="2" charset="-122"/>
                <a:ea typeface="黑体" panose="02010609060101010101" pitchFamily="2" charset="-122"/>
              </a:rPr>
              <a:t>进一步否定</a:t>
            </a:r>
            <a:r>
              <a:rPr lang="zh-CN" altLang="en-US" sz="2000" b="1" dirty="0">
                <a:latin typeface="黑体" panose="02010609060101010101" pitchFamily="2" charset="-122"/>
                <a:ea typeface="黑体" panose="02010609060101010101" pitchFamily="2" charset="-122"/>
              </a:rPr>
              <a:t>对教皇的盲从 </a:t>
            </a:r>
            <a:endParaRPr lang="zh-CN" altLang="en-US" sz="2000" b="1" dirty="0">
              <a:latin typeface="黑体" panose="02010609060101010101" pitchFamily="2" charset="-122"/>
              <a:ea typeface="黑体" panose="02010609060101010101" pitchFamily="2" charset="-122"/>
            </a:endParaRPr>
          </a:p>
        </p:txBody>
      </p:sp>
      <p:sp>
        <p:nvSpPr>
          <p:cNvPr id="11310" name="矩形 46127"/>
          <p:cNvSpPr/>
          <p:nvPr/>
        </p:nvSpPr>
        <p:spPr>
          <a:xfrm>
            <a:off x="1692275" y="5661025"/>
            <a:ext cx="1584325" cy="431800"/>
          </a:xfrm>
          <a:prstGeom prst="rect">
            <a:avLst/>
          </a:prstGeom>
          <a:noFill/>
          <a:ln w="31750" cap="flat" cmpd="sng">
            <a:solidFill>
              <a:srgbClr val="0000FF"/>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46142" name="组合 46141"/>
          <p:cNvGrpSpPr/>
          <p:nvPr/>
        </p:nvGrpSpPr>
        <p:grpSpPr>
          <a:xfrm>
            <a:off x="1187450" y="5661025"/>
            <a:ext cx="1944688" cy="396875"/>
            <a:chOff x="748" y="3566"/>
            <a:chExt cx="1225" cy="250"/>
          </a:xfrm>
        </p:grpSpPr>
        <p:sp>
          <p:nvSpPr>
            <p:cNvPr id="11312" name="直接连接符 46126"/>
            <p:cNvSpPr/>
            <p:nvPr/>
          </p:nvSpPr>
          <p:spPr>
            <a:xfrm>
              <a:off x="748" y="3657"/>
              <a:ext cx="272" cy="0"/>
            </a:xfrm>
            <a:prstGeom prst="line">
              <a:avLst/>
            </a:prstGeom>
            <a:ln w="34925" cap="flat" cmpd="sng">
              <a:solidFill>
                <a:schemeClr val="tx1"/>
              </a:solidFill>
              <a:prstDash val="solid"/>
              <a:round/>
              <a:headEnd type="none" w="med" len="med"/>
              <a:tailEnd type="triangle" w="med" len="med"/>
            </a:ln>
          </p:spPr>
        </p:sp>
        <p:sp>
          <p:nvSpPr>
            <p:cNvPr id="11313" name="文本框 46128"/>
            <p:cNvSpPr txBox="1"/>
            <p:nvPr/>
          </p:nvSpPr>
          <p:spPr>
            <a:xfrm>
              <a:off x="1066" y="3566"/>
              <a:ext cx="907" cy="250"/>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黑体" panose="02010609060101010101" pitchFamily="2" charset="-122"/>
                </a:rPr>
                <a:t>先 定 论</a:t>
              </a:r>
              <a:endParaRPr lang="zh-CN" altLang="en-US" sz="2000" b="1" dirty="0">
                <a:latin typeface="Arial" panose="020B0604020202020204" pitchFamily="34" charset="0"/>
                <a:ea typeface="黑体" panose="02010609060101010101" pitchFamily="2" charset="-122"/>
              </a:endParaRPr>
            </a:p>
          </p:txBody>
        </p:sp>
      </p:grpSp>
      <p:grpSp>
        <p:nvGrpSpPr>
          <p:cNvPr id="46141" name="组合 46140"/>
          <p:cNvGrpSpPr/>
          <p:nvPr/>
        </p:nvGrpSpPr>
        <p:grpSpPr>
          <a:xfrm>
            <a:off x="3492500" y="2852738"/>
            <a:ext cx="4464050" cy="1968500"/>
            <a:chOff x="2200" y="1797"/>
            <a:chExt cx="2812" cy="1240"/>
          </a:xfrm>
        </p:grpSpPr>
        <p:sp>
          <p:nvSpPr>
            <p:cNvPr id="11315" name="右箭头 46122"/>
            <p:cNvSpPr/>
            <p:nvPr/>
          </p:nvSpPr>
          <p:spPr>
            <a:xfrm>
              <a:off x="2200" y="1933"/>
              <a:ext cx="589" cy="182"/>
            </a:xfrm>
            <a:prstGeom prst="rightArrow">
              <a:avLst>
                <a:gd name="adj1" fmla="val 50000"/>
                <a:gd name="adj2" fmla="val 80891"/>
              </a:avLst>
            </a:prstGeom>
            <a:no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316" name="文本框 46123"/>
            <p:cNvSpPr txBox="1"/>
            <p:nvPr/>
          </p:nvSpPr>
          <p:spPr>
            <a:xfrm>
              <a:off x="2744" y="1797"/>
              <a:ext cx="2268" cy="538"/>
            </a:xfrm>
            <a:prstGeom prst="rect">
              <a:avLst/>
            </a:prstGeom>
            <a:noFill/>
            <a:ln w="9525">
              <a:noFill/>
            </a:ln>
          </p:spPr>
          <p:txBody>
            <a:bodyPr anchor="t">
              <a:spAutoFit/>
            </a:bodyPr>
            <a:p>
              <a:pPr>
                <a:spcBef>
                  <a:spcPct val="50000"/>
                </a:spcBef>
              </a:pPr>
              <a:r>
                <a:rPr lang="zh-CN" altLang="en-US" sz="2000" b="1" dirty="0">
                  <a:latin typeface="黑体" panose="02010609060101010101" pitchFamily="2" charset="-122"/>
                  <a:ea typeface="黑体" panose="02010609060101010101" pitchFamily="2" charset="-122"/>
                </a:rPr>
                <a:t>（</a:t>
              </a:r>
              <a:r>
                <a:rPr lang="en-US" altLang="zh-CN" sz="2000" b="1" dirty="0">
                  <a:latin typeface="黑体" panose="02010609060101010101" pitchFamily="2" charset="-122"/>
                  <a:ea typeface="黑体" panose="02010609060101010101" pitchFamily="2" charset="-122"/>
                </a:rPr>
                <a:t>1</a:t>
              </a:r>
              <a:r>
                <a:rPr lang="zh-CN" altLang="en-US" sz="2000" b="1" dirty="0">
                  <a:latin typeface="黑体" panose="02010609060101010101" pitchFamily="2" charset="-122"/>
                  <a:ea typeface="黑体" panose="02010609060101010101" pitchFamily="2" charset="-122"/>
                </a:rPr>
                <a:t>）</a:t>
              </a:r>
              <a:r>
                <a:rPr lang="zh-CN" altLang="en-US" sz="2000" b="1" dirty="0">
                  <a:solidFill>
                    <a:srgbClr val="0000FF"/>
                  </a:solidFill>
                  <a:latin typeface="Arial" panose="020B0604020202020204" pitchFamily="34" charset="0"/>
                  <a:ea typeface="黑体" panose="02010609060101010101" pitchFamily="2" charset="-122"/>
                </a:rPr>
                <a:t>否定</a:t>
              </a:r>
              <a:r>
                <a:rPr lang="zh-CN" altLang="en-US" sz="2000" b="1" dirty="0">
                  <a:latin typeface="Arial" panose="020B0604020202020204" pitchFamily="34" charset="0"/>
                  <a:ea typeface="黑体" panose="02010609060101010101" pitchFamily="2" charset="-122"/>
                </a:rPr>
                <a:t>教皇特权</a:t>
              </a:r>
              <a:r>
                <a:rPr lang="en-US" altLang="zh-CN" sz="2000" b="1" dirty="0">
                  <a:latin typeface="Arial" panose="020B0604020202020204" pitchFamily="34" charset="0"/>
                  <a:ea typeface="黑体" panose="02010609060101010101" pitchFamily="2" charset="-122"/>
                </a:rPr>
                <a:t>,</a:t>
              </a:r>
              <a:r>
                <a:rPr lang="zh-CN" altLang="en-US" sz="2000" b="1" dirty="0">
                  <a:latin typeface="Arial" panose="020B0604020202020204" pitchFamily="34" charset="0"/>
                  <a:ea typeface="黑体" panose="02010609060101010101" pitchFamily="2" charset="-122"/>
                </a:rPr>
                <a:t>仪式从简</a:t>
              </a:r>
              <a:endParaRPr lang="zh-CN" altLang="en-US" sz="2000" b="1" dirty="0">
                <a:solidFill>
                  <a:srgbClr val="FF0000"/>
                </a:solidFill>
                <a:latin typeface="Arial" panose="020B0604020202020204" pitchFamily="34" charset="0"/>
                <a:ea typeface="黑体" panose="02010609060101010101" pitchFamily="2" charset="-122"/>
              </a:endParaRPr>
            </a:p>
            <a:p>
              <a:pPr>
                <a:spcBef>
                  <a:spcPct val="50000"/>
                </a:spcBef>
              </a:pPr>
              <a:endParaRPr lang="zh-CN" altLang="en-US" sz="2000" dirty="0">
                <a:latin typeface="Arial" panose="020B0604020202020204" pitchFamily="34" charset="0"/>
                <a:ea typeface="黑体" panose="02010609060101010101" pitchFamily="2" charset="-122"/>
              </a:endParaRPr>
            </a:p>
          </p:txBody>
        </p:sp>
        <p:sp>
          <p:nvSpPr>
            <p:cNvPr id="11317" name="文本框 46139"/>
            <p:cNvSpPr txBox="1"/>
            <p:nvPr/>
          </p:nvSpPr>
          <p:spPr>
            <a:xfrm>
              <a:off x="2744" y="2115"/>
              <a:ext cx="2177" cy="922"/>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）使人获得精神上的自由和灵魂得救的自主权，</a:t>
              </a:r>
              <a:r>
                <a:rPr lang="zh-CN" altLang="en-US" sz="2000" b="1" dirty="0">
                  <a:solidFill>
                    <a:srgbClr val="FF0000"/>
                  </a:solidFill>
                  <a:latin typeface="Arial" panose="020B0604020202020204" pitchFamily="34" charset="0"/>
                  <a:ea typeface="宋体" panose="02010600030101010101" pitchFamily="2" charset="-122"/>
                </a:rPr>
                <a:t>带有鲜明的人文主义色彩；</a:t>
              </a:r>
              <a:endParaRPr lang="zh-CN" altLang="en-US" sz="2000" b="1" dirty="0">
                <a:solidFill>
                  <a:srgbClr val="FF0000"/>
                </a:solidFill>
                <a:latin typeface="Arial" panose="020B0604020202020204" pitchFamily="34" charset="0"/>
                <a:ea typeface="宋体" panose="02010600030101010101" pitchFamily="2" charset="-122"/>
              </a:endParaRPr>
            </a:p>
            <a:p>
              <a:pPr>
                <a:spcBef>
                  <a:spcPct val="50000"/>
                </a:spcBef>
              </a:pPr>
              <a:endParaRPr lang="zh-CN" altLang="en-US" sz="2000" dirty="0">
                <a:latin typeface="Arial" panose="020B0604020202020204" pitchFamily="34" charset="0"/>
                <a:ea typeface="宋体" panose="02010600030101010101" pitchFamily="2" charset="-122"/>
              </a:endParaRPr>
            </a:p>
          </p:txBody>
        </p:sp>
      </p:grpSp>
      <p:sp>
        <p:nvSpPr>
          <p:cNvPr id="46143" name="文本框 46142"/>
          <p:cNvSpPr txBox="1"/>
          <p:nvPr/>
        </p:nvSpPr>
        <p:spPr>
          <a:xfrm>
            <a:off x="4211638" y="5300663"/>
            <a:ext cx="4681537" cy="396875"/>
          </a:xfrm>
          <a:prstGeom prst="rect">
            <a:avLst/>
          </a:prstGeom>
          <a:noFill/>
          <a:ln w="9525">
            <a:noFill/>
          </a:ln>
        </p:spPr>
        <p:txBody>
          <a:bodyPr anchor="t">
            <a:spAutoFit/>
          </a:bodyPr>
          <a:p>
            <a:r>
              <a:rPr lang="zh-CN" altLang="en-US" sz="2000" b="1" dirty="0">
                <a:solidFill>
                  <a:srgbClr val="FF3300"/>
                </a:solidFill>
                <a:latin typeface="黑体" panose="02010609060101010101" pitchFamily="2" charset="-122"/>
                <a:ea typeface="黑体" panose="02010609060101010101" pitchFamily="2" charset="-122"/>
              </a:rPr>
              <a:t>（</a:t>
            </a:r>
            <a:r>
              <a:rPr lang="en-US" altLang="zh-CN" sz="2000" b="1" dirty="0">
                <a:solidFill>
                  <a:srgbClr val="FF3300"/>
                </a:solidFill>
                <a:latin typeface="黑体" panose="02010609060101010101" pitchFamily="2" charset="-122"/>
                <a:ea typeface="黑体" panose="02010609060101010101" pitchFamily="2" charset="-122"/>
              </a:rPr>
              <a:t>2</a:t>
            </a:r>
            <a:r>
              <a:rPr lang="zh-CN" altLang="en-US" sz="2000" b="1" dirty="0">
                <a:solidFill>
                  <a:srgbClr val="FF3300"/>
                </a:solidFill>
                <a:latin typeface="黑体" panose="02010609060101010101" pitchFamily="2" charset="-122"/>
                <a:ea typeface="黑体" panose="02010609060101010101" pitchFamily="2" charset="-122"/>
              </a:rPr>
              <a:t>）为资产阶级发财致富作辩护</a:t>
            </a:r>
            <a:r>
              <a:rPr lang="en-US" altLang="zh-CN" sz="2000" b="1" dirty="0">
                <a:solidFill>
                  <a:srgbClr val="FF3300"/>
                </a:solidFill>
                <a:latin typeface="黑体" panose="02010609060101010101" pitchFamily="2" charset="-122"/>
                <a:ea typeface="黑体" panose="02010609060101010101" pitchFamily="2" charset="-122"/>
              </a:rPr>
              <a:t>,</a:t>
            </a:r>
            <a:r>
              <a:rPr lang="zh-CN" altLang="en-US" sz="2000" b="1" dirty="0">
                <a:solidFill>
                  <a:srgbClr val="FF3300"/>
                </a:solidFill>
                <a:latin typeface="黑体" panose="02010609060101010101" pitchFamily="2" charset="-122"/>
                <a:ea typeface="黑体" panose="02010609060101010101" pitchFamily="2" charset="-122"/>
              </a:rPr>
              <a:t>依据</a:t>
            </a:r>
            <a:endParaRPr lang="zh-CN" altLang="en-US" sz="2000" dirty="0">
              <a:solidFill>
                <a:srgbClr val="FF3300"/>
              </a:solidFill>
              <a:latin typeface="黑体" panose="02010609060101010101" pitchFamily="2" charset="-122"/>
              <a:ea typeface="黑体" panose="02010609060101010101" pitchFamily="2" charset="-122"/>
            </a:endParaRPr>
          </a:p>
        </p:txBody>
      </p:sp>
      <p:sp>
        <p:nvSpPr>
          <p:cNvPr id="46144" name="文本框 46143"/>
          <p:cNvSpPr txBox="1"/>
          <p:nvPr/>
        </p:nvSpPr>
        <p:spPr>
          <a:xfrm>
            <a:off x="4211638" y="5803900"/>
            <a:ext cx="4464050" cy="1158875"/>
          </a:xfrm>
          <a:prstGeom prst="rect">
            <a:avLst/>
          </a:prstGeom>
          <a:noFill/>
          <a:ln w="9525">
            <a:noFill/>
          </a:ln>
        </p:spPr>
        <p:txBody>
          <a:bodyPr anchor="t">
            <a:spAutoFit/>
          </a:bodyPr>
          <a:p>
            <a:r>
              <a:rPr lang="zh-CN" altLang="en-US" sz="2000" b="1" dirty="0">
                <a:latin typeface="黑体" panose="02010609060101010101" pitchFamily="2" charset="-122"/>
                <a:ea typeface="黑体" panose="02010609060101010101" pitchFamily="2" charset="-122"/>
              </a:rPr>
              <a:t>（</a:t>
            </a:r>
            <a:r>
              <a:rPr lang="en-US" altLang="zh-CN" sz="2000" b="1" dirty="0">
                <a:latin typeface="黑体" panose="02010609060101010101" pitchFamily="2" charset="-122"/>
                <a:ea typeface="黑体" panose="02010609060101010101" pitchFamily="2" charset="-122"/>
              </a:rPr>
              <a:t>3</a:t>
            </a:r>
            <a:r>
              <a:rPr lang="zh-CN" altLang="en-US" sz="2000" b="1" dirty="0">
                <a:latin typeface="黑体" panose="02010609060101010101" pitchFamily="2" charset="-122"/>
                <a:ea typeface="黑体" panose="02010609060101010101" pitchFamily="2" charset="-122"/>
              </a:rPr>
              <a:t>）从神学角度论证世俗和个人奋斗的必要性</a:t>
            </a:r>
            <a:endParaRPr lang="zh-CN" altLang="en-US" sz="2000" b="1" dirty="0">
              <a:latin typeface="黑体" panose="02010609060101010101" pitchFamily="2" charset="-122"/>
              <a:ea typeface="黑体" panose="02010609060101010101" pitchFamily="2" charset="-122"/>
            </a:endParaRPr>
          </a:p>
          <a:p>
            <a:pPr>
              <a:spcBef>
                <a:spcPct val="50000"/>
              </a:spcBef>
            </a:pPr>
            <a:endParaRPr lang="zh-CN" altLang="en-US" sz="2000" dirty="0">
              <a:latin typeface="黑体" panose="02010609060101010101" pitchFamily="2" charset="-122"/>
              <a:ea typeface="黑体" panose="02010609060101010101" pitchFamily="2" charset="-122"/>
            </a:endParaRPr>
          </a:p>
        </p:txBody>
      </p:sp>
      <p:sp>
        <p:nvSpPr>
          <p:cNvPr id="46145" name="椭圆 46144"/>
          <p:cNvSpPr/>
          <p:nvPr/>
        </p:nvSpPr>
        <p:spPr>
          <a:xfrm>
            <a:off x="5940425" y="3716338"/>
            <a:ext cx="936625" cy="360362"/>
          </a:xfrm>
          <a:prstGeom prst="ellipse">
            <a:avLst/>
          </a:prstGeom>
          <a:noFill/>
          <a:ln w="41275" cap="flat" cmpd="sng">
            <a:solidFill>
              <a:srgbClr val="FF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118"/>
                                        </p:tgtEl>
                                        <p:attrNameLst>
                                          <p:attrName>style.visibility</p:attrName>
                                        </p:attrNameLst>
                                      </p:cBhvr>
                                      <p:to>
                                        <p:strVal val="visible"/>
                                      </p:to>
                                    </p:set>
                                    <p:anim calcmode="lin" valueType="num">
                                      <p:cBhvr additive="base">
                                        <p:cTn id="7" dur="1000" fill="hold"/>
                                        <p:tgtEl>
                                          <p:spTgt spid="46118"/>
                                        </p:tgtEl>
                                        <p:attrNameLst>
                                          <p:attrName>ppt_x</p:attrName>
                                        </p:attrNameLst>
                                      </p:cBhvr>
                                      <p:tavLst>
                                        <p:tav tm="0">
                                          <p:val>
                                            <p:strVal val="#ppt_x"/>
                                          </p:val>
                                        </p:tav>
                                        <p:tav tm="100000">
                                          <p:val>
                                            <p:strVal val="#ppt_x"/>
                                          </p:val>
                                        </p:tav>
                                      </p:tavLst>
                                    </p:anim>
                                    <p:anim calcmode="lin" valueType="num">
                                      <p:cBhvr additive="base">
                                        <p:cTn id="8" dur="1000" fill="hold"/>
                                        <p:tgtEl>
                                          <p:spTgt spid="461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nodeType="clickEffect">
                                  <p:stCondLst>
                                    <p:cond delay="0"/>
                                  </p:stCondLst>
                                  <p:childTnLst>
                                    <p:set>
                                      <p:cBhvr>
                                        <p:cTn id="12" dur="1" fill="hold">
                                          <p:stCondLst>
                                            <p:cond delay="0"/>
                                          </p:stCondLst>
                                        </p:cTn>
                                        <p:tgtEl>
                                          <p:spTgt spid="46130"/>
                                        </p:tgtEl>
                                        <p:attrNameLst>
                                          <p:attrName>style.visibility</p:attrName>
                                        </p:attrNameLst>
                                      </p:cBhvr>
                                      <p:to>
                                        <p:strVal val="visible"/>
                                      </p:to>
                                    </p:set>
                                    <p:anim calcmode="lin" valueType="num">
                                      <p:cBhvr>
                                        <p:cTn id="13" dur="1" fill="hold"/>
                                        <p:tgtEl>
                                          <p:spTgt spid="46130"/>
                                        </p:tgtEl>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46131"/>
                                        </p:tgtEl>
                                        <p:attrNameLst>
                                          <p:attrName>style.visibility</p:attrName>
                                        </p:attrNameLst>
                                      </p:cBhvr>
                                      <p:to>
                                        <p:strVal val="visible"/>
                                      </p:to>
                                    </p:set>
                                    <p:anim calcmode="lin" valueType="num">
                                      <p:cBhvr>
                                        <p:cTn id="18" dur="1" fill="hold"/>
                                        <p:tgtEl>
                                          <p:spTgt spid="46131"/>
                                        </p:tgtEl>
                                      </p:cBhvr>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6132"/>
                                        </p:tgtEl>
                                        <p:attrNameLst>
                                          <p:attrName>style.visibility</p:attrName>
                                        </p:attrNameLst>
                                      </p:cBhvr>
                                      <p:to>
                                        <p:strVal val="visible"/>
                                      </p:to>
                                    </p:set>
                                    <p:animEffect transition="in" filter="checkerboard(across)">
                                      <p:cBhvr>
                                        <p:cTn id="23" dur="1000"/>
                                        <p:tgtEl>
                                          <p:spTgt spid="4613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6139"/>
                                        </p:tgtEl>
                                        <p:attrNameLst>
                                          <p:attrName>style.visibility</p:attrName>
                                        </p:attrNameLst>
                                      </p:cBhvr>
                                      <p:to>
                                        <p:strVal val="visible"/>
                                      </p:to>
                                    </p:set>
                                    <p:animEffect transition="in" filter="dissolve">
                                      <p:cBhvr>
                                        <p:cTn id="28" dur="500"/>
                                        <p:tgtEl>
                                          <p:spTgt spid="4613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6135"/>
                                        </p:tgtEl>
                                        <p:attrNameLst>
                                          <p:attrName>style.visibility</p:attrName>
                                        </p:attrNameLst>
                                      </p:cBhvr>
                                      <p:to>
                                        <p:strVal val="visible"/>
                                      </p:to>
                                    </p:set>
                                    <p:animEffect transition="in" filter="dissolve">
                                      <p:cBhvr>
                                        <p:cTn id="33" dur="1000"/>
                                        <p:tgtEl>
                                          <p:spTgt spid="4613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6136"/>
                                        </p:tgtEl>
                                        <p:attrNameLst>
                                          <p:attrName>style.visibility</p:attrName>
                                        </p:attrNameLst>
                                      </p:cBhvr>
                                      <p:to>
                                        <p:strVal val="visible"/>
                                      </p:to>
                                    </p:set>
                                    <p:animEffect transition="in" filter="checkerboard(across)">
                                      <p:cBhvr>
                                        <p:cTn id="38" dur="1000"/>
                                        <p:tgtEl>
                                          <p:spTgt spid="4613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6137"/>
                                        </p:tgtEl>
                                        <p:attrNameLst>
                                          <p:attrName>style.visibility</p:attrName>
                                        </p:attrNameLst>
                                      </p:cBhvr>
                                      <p:to>
                                        <p:strVal val="visible"/>
                                      </p:to>
                                    </p:set>
                                    <p:animEffect transition="in" filter="dissolve">
                                      <p:cBhvr>
                                        <p:cTn id="43" dur="1000"/>
                                        <p:tgtEl>
                                          <p:spTgt spid="4613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6138"/>
                                        </p:tgtEl>
                                        <p:attrNameLst>
                                          <p:attrName>style.visibility</p:attrName>
                                        </p:attrNameLst>
                                      </p:cBhvr>
                                      <p:to>
                                        <p:strVal val="visible"/>
                                      </p:to>
                                    </p:set>
                                    <p:animEffect transition="in" filter="dissolve">
                                      <p:cBhvr>
                                        <p:cTn id="48" dur="1000"/>
                                        <p:tgtEl>
                                          <p:spTgt spid="46138"/>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46141"/>
                                        </p:tgtEl>
                                        <p:attrNameLst>
                                          <p:attrName>style.visibility</p:attrName>
                                        </p:attrNameLst>
                                      </p:cBhvr>
                                      <p:to>
                                        <p:strVal val="visible"/>
                                      </p:to>
                                    </p:set>
                                    <p:animEffect transition="in" filter="checkerboard(across)">
                                      <p:cBhvr>
                                        <p:cTn id="53" dur="500"/>
                                        <p:tgtEl>
                                          <p:spTgt spid="46141"/>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46142"/>
                                        </p:tgtEl>
                                        <p:attrNameLst>
                                          <p:attrName>style.visibility</p:attrName>
                                        </p:attrNameLst>
                                      </p:cBhvr>
                                      <p:to>
                                        <p:strVal val="visible"/>
                                      </p:to>
                                    </p:set>
                                    <p:animEffect transition="in" filter="checkerboard(across)">
                                      <p:cBhvr>
                                        <p:cTn id="58" dur="500"/>
                                        <p:tgtEl>
                                          <p:spTgt spid="4614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6145"/>
                                        </p:tgtEl>
                                        <p:attrNameLst>
                                          <p:attrName>style.visibility</p:attrName>
                                        </p:attrNameLst>
                                      </p:cBhvr>
                                      <p:to>
                                        <p:strVal val="visible"/>
                                      </p:to>
                                    </p:set>
                                    <p:anim calcmode="lin" valueType="num">
                                      <p:cBhvr additive="base">
                                        <p:cTn id="63" dur="500" fill="hold"/>
                                        <p:tgtEl>
                                          <p:spTgt spid="46145"/>
                                        </p:tgtEl>
                                        <p:attrNameLst>
                                          <p:attrName>ppt_x</p:attrName>
                                        </p:attrNameLst>
                                      </p:cBhvr>
                                      <p:tavLst>
                                        <p:tav tm="0">
                                          <p:val>
                                            <p:strVal val="#ppt_x"/>
                                          </p:val>
                                        </p:tav>
                                        <p:tav tm="100000">
                                          <p:val>
                                            <p:strVal val="#ppt_x"/>
                                          </p:val>
                                        </p:tav>
                                      </p:tavLst>
                                    </p:anim>
                                    <p:anim calcmode="lin" valueType="num">
                                      <p:cBhvr additive="base">
                                        <p:cTn id="64" dur="500" fill="hold"/>
                                        <p:tgtEl>
                                          <p:spTgt spid="4614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nodeType="clickEffect">
                                  <p:stCondLst>
                                    <p:cond delay="0"/>
                                  </p:stCondLst>
                                  <p:childTnLst>
                                    <p:set>
                                      <p:cBhvr>
                                        <p:cTn id="68" dur="1" fill="hold">
                                          <p:stCondLst>
                                            <p:cond delay="0"/>
                                          </p:stCondLst>
                                        </p:cTn>
                                        <p:tgtEl>
                                          <p:spTgt spid="46125"/>
                                        </p:tgtEl>
                                        <p:attrNameLst>
                                          <p:attrName>style.visibility</p:attrName>
                                        </p:attrNameLst>
                                      </p:cBhvr>
                                      <p:to>
                                        <p:strVal val="visible"/>
                                      </p:to>
                                    </p:set>
                                    <p:animEffect transition="in" filter="checkerboard(across)">
                                      <p:cBhvr>
                                        <p:cTn id="69" dur="500"/>
                                        <p:tgtEl>
                                          <p:spTgt spid="46125"/>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46126"/>
                                        </p:tgtEl>
                                        <p:attrNameLst>
                                          <p:attrName>style.visibility</p:attrName>
                                        </p:attrNameLst>
                                      </p:cBhvr>
                                      <p:to>
                                        <p:strVal val="visible"/>
                                      </p:to>
                                    </p:set>
                                    <p:animEffect transition="in" filter="checkerboard(across)">
                                      <p:cBhvr>
                                        <p:cTn id="72" dur="500"/>
                                        <p:tgtEl>
                                          <p:spTgt spid="46126"/>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46143"/>
                                        </p:tgtEl>
                                        <p:attrNameLst>
                                          <p:attrName>style.visibility</p:attrName>
                                        </p:attrNameLst>
                                      </p:cBhvr>
                                      <p:to>
                                        <p:strVal val="visible"/>
                                      </p:to>
                                    </p:set>
                                    <p:animEffect transition="in" filter="checkerboard(across)">
                                      <p:cBhvr>
                                        <p:cTn id="77" dur="500"/>
                                        <p:tgtEl>
                                          <p:spTgt spid="46143"/>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46144"/>
                                        </p:tgtEl>
                                        <p:attrNameLst>
                                          <p:attrName>style.visibility</p:attrName>
                                        </p:attrNameLst>
                                      </p:cBhvr>
                                      <p:to>
                                        <p:strVal val="visible"/>
                                      </p:to>
                                    </p:set>
                                    <p:animEffect transition="in" filter="checkerboard(across)">
                                      <p:cBhvr>
                                        <p:cTn id="82" dur="500"/>
                                        <p:tgtEl>
                                          <p:spTgt spid="46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8" grpId="0"/>
      <p:bldP spid="46126" grpId="0"/>
      <p:bldP spid="46143" grpId="0"/>
      <p:bldP spid="46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32656"/>
            <a:ext cx="7772400" cy="580926"/>
          </a:xfrm>
        </p:spPr>
        <p:txBody>
          <a:bodyPr>
            <a:normAutofit fontScale="90000"/>
          </a:bodyPr>
          <a:lstStyle/>
          <a:p>
            <a:r>
              <a:rPr lang="zh-CN" altLang="en-US" b="1" dirty="0" smtClean="0">
                <a:solidFill>
                  <a:schemeClr val="tx1"/>
                </a:solidFill>
              </a:rPr>
              <a:t>二、宗教改革的原因</a:t>
            </a:r>
            <a:endParaRPr lang="zh-CN" altLang="en-US" b="1" dirty="0">
              <a:solidFill>
                <a:schemeClr val="tx1"/>
              </a:solidFill>
            </a:endParaRPr>
          </a:p>
        </p:txBody>
      </p:sp>
      <p:sp>
        <p:nvSpPr>
          <p:cNvPr id="3" name="内容占位符 2"/>
          <p:cNvSpPr>
            <a:spLocks noGrp="1"/>
          </p:cNvSpPr>
          <p:nvPr>
            <p:ph sz="quarter" idx="1"/>
          </p:nvPr>
        </p:nvSpPr>
        <p:spPr>
          <a:xfrm>
            <a:off x="0" y="1006475"/>
            <a:ext cx="8941435" cy="5616575"/>
          </a:xfrm>
        </p:spPr>
        <p:txBody>
          <a:bodyPr>
            <a:normAutofit lnSpcReduction="20000"/>
          </a:bodyPr>
          <a:lstStyle/>
          <a:p>
            <a:r>
              <a:rPr lang="zh-CN" altLang="en-US" sz="2400" b="1" dirty="0" smtClean="0">
                <a:latin typeface="+mn-ea"/>
              </a:rPr>
              <a:t>材料一 </a:t>
            </a:r>
            <a:r>
              <a:rPr lang="en-US" altLang="zh-CN" sz="2400" b="1" dirty="0" smtClean="0">
                <a:latin typeface="+mn-ea"/>
              </a:rPr>
              <a:t>14</a:t>
            </a:r>
            <a:r>
              <a:rPr lang="zh-CN" altLang="en-US" sz="2400" b="1" dirty="0" smtClean="0">
                <a:latin typeface="+mn-ea"/>
              </a:rPr>
              <a:t>、</a:t>
            </a:r>
            <a:r>
              <a:rPr lang="en-US" altLang="zh-CN" sz="2400" b="1" dirty="0" smtClean="0">
                <a:latin typeface="+mn-ea"/>
              </a:rPr>
              <a:t>15</a:t>
            </a:r>
            <a:r>
              <a:rPr lang="zh-CN" altLang="en-US" sz="2400" b="1" dirty="0" smtClean="0">
                <a:latin typeface="+mn-ea"/>
              </a:rPr>
              <a:t>世纪</a:t>
            </a:r>
            <a:r>
              <a:rPr lang="en-US" altLang="zh-CN" sz="2400" b="1" dirty="0" smtClean="0">
                <a:latin typeface="+mn-ea"/>
              </a:rPr>
              <a:t>,</a:t>
            </a:r>
            <a:r>
              <a:rPr lang="zh-CN" altLang="en-US" sz="2400" b="1" dirty="0" smtClean="0">
                <a:latin typeface="+mn-ea"/>
              </a:rPr>
              <a:t>西欧的英、法、西班牙等国先后形成为统一的民族国家。德国虽然分裂成许多诸侯国</a:t>
            </a:r>
            <a:r>
              <a:rPr lang="en-US" altLang="zh-CN" sz="2400" b="1" dirty="0" smtClean="0">
                <a:latin typeface="+mn-ea"/>
              </a:rPr>
              <a:t>,</a:t>
            </a:r>
            <a:r>
              <a:rPr lang="zh-CN" altLang="en-US" sz="2400" b="1" dirty="0" smtClean="0">
                <a:latin typeface="+mn-ea"/>
              </a:rPr>
              <a:t>但是一些大诸侯国都建立了君主制度</a:t>
            </a:r>
            <a:r>
              <a:rPr lang="en-US" altLang="zh-CN" sz="2400" b="1" dirty="0" smtClean="0">
                <a:latin typeface="+mn-ea"/>
              </a:rPr>
              <a:t>,</a:t>
            </a:r>
            <a:r>
              <a:rPr lang="zh-CN" altLang="en-US" sz="2400" b="1" dirty="0" smtClean="0">
                <a:latin typeface="+mn-ea"/>
              </a:rPr>
              <a:t>向集权的方向发展。在这种情况下</a:t>
            </a:r>
            <a:r>
              <a:rPr lang="en-US" altLang="zh-CN" sz="2400" b="1" dirty="0" smtClean="0">
                <a:latin typeface="+mn-ea"/>
              </a:rPr>
              <a:t>,</a:t>
            </a:r>
            <a:r>
              <a:rPr lang="zh-CN" altLang="en-US" sz="2400" b="1" dirty="0" smtClean="0">
                <a:latin typeface="+mn-ea"/>
              </a:rPr>
              <a:t>独立于世俗政权之外的天主教会就成为中央集权发展道路上的严重障碍</a:t>
            </a:r>
            <a:r>
              <a:rPr lang="en-US" altLang="zh-CN" sz="2400" b="1" dirty="0" smtClean="0">
                <a:latin typeface="+mn-ea"/>
              </a:rPr>
              <a:t>,</a:t>
            </a:r>
            <a:endParaRPr lang="en-US" altLang="zh-CN" sz="2400" b="1" dirty="0" smtClean="0">
              <a:latin typeface="+mn-ea"/>
            </a:endParaRPr>
          </a:p>
          <a:p>
            <a:pPr algn="r">
              <a:buNone/>
            </a:pPr>
            <a:r>
              <a:rPr lang="en-US" altLang="zh-CN" sz="2400" b="1" dirty="0" smtClean="0">
                <a:latin typeface="+mn-ea"/>
              </a:rPr>
              <a:t>                      </a:t>
            </a:r>
            <a:r>
              <a:rPr lang="zh-CN" altLang="zh-CN" sz="2400" b="1" dirty="0" smtClean="0">
                <a:latin typeface="+mn-ea"/>
              </a:rPr>
              <a:t>——吴于廑《世界史·近代</a:t>
            </a:r>
            <a:r>
              <a:rPr lang="zh-CN" altLang="en-US" sz="2400" b="1" dirty="0" smtClean="0">
                <a:latin typeface="+mn-ea"/>
              </a:rPr>
              <a:t>史</a:t>
            </a:r>
            <a:r>
              <a:rPr lang="zh-CN" altLang="zh-CN" sz="2400" b="1" dirty="0" smtClean="0">
                <a:latin typeface="+mn-ea"/>
              </a:rPr>
              <a:t>编</a:t>
            </a:r>
            <a:r>
              <a:rPr lang="en-US" altLang="zh-CN" sz="2400" b="1" dirty="0" smtClean="0">
                <a:latin typeface="+mn-ea"/>
              </a:rPr>
              <a:t>(</a:t>
            </a:r>
            <a:r>
              <a:rPr lang="zh-CN" altLang="zh-CN" sz="2400" b="1" dirty="0" smtClean="0">
                <a:latin typeface="+mn-ea"/>
              </a:rPr>
              <a:t>上</a:t>
            </a:r>
            <a:r>
              <a:rPr lang="en-US" altLang="zh-CN" sz="2400" b="1" dirty="0" smtClean="0">
                <a:latin typeface="+mn-ea"/>
              </a:rPr>
              <a:t>)</a:t>
            </a:r>
            <a:r>
              <a:rPr lang="zh-CN" altLang="zh-CN" sz="2400" b="1" dirty="0" smtClean="0">
                <a:latin typeface="+mn-ea"/>
              </a:rPr>
              <a:t>》</a:t>
            </a:r>
            <a:endParaRPr lang="en-US" altLang="zh-CN" sz="2400" b="1" dirty="0" smtClean="0">
              <a:latin typeface="+mn-ea"/>
            </a:endParaRPr>
          </a:p>
          <a:p>
            <a:r>
              <a:rPr lang="zh-CN" altLang="en-US" sz="2400" b="1" dirty="0" smtClean="0">
                <a:latin typeface="+mn-ea"/>
              </a:rPr>
              <a:t>材料二 罗马教廷利用德国的政治分裂</a:t>
            </a:r>
            <a:r>
              <a:rPr lang="en-US" altLang="zh-CN" sz="2400" b="1" dirty="0" smtClean="0">
                <a:latin typeface="+mn-ea"/>
              </a:rPr>
              <a:t>,</a:t>
            </a:r>
            <a:r>
              <a:rPr lang="zh-CN" altLang="en-US" sz="2400" b="1" dirty="0" smtClean="0">
                <a:latin typeface="+mn-ea"/>
              </a:rPr>
              <a:t>加重对德国的榨取</a:t>
            </a:r>
            <a:r>
              <a:rPr lang="en-US" altLang="zh-CN" sz="2400" b="1" dirty="0" smtClean="0">
                <a:latin typeface="+mn-ea"/>
              </a:rPr>
              <a:t>16</a:t>
            </a:r>
            <a:r>
              <a:rPr lang="zh-CN" altLang="en-US" sz="2400" b="1" dirty="0" smtClean="0">
                <a:latin typeface="+mn-ea"/>
              </a:rPr>
              <a:t>世纪初</a:t>
            </a:r>
            <a:r>
              <a:rPr lang="en-US" altLang="zh-CN" sz="2400" b="1" dirty="0" smtClean="0">
                <a:latin typeface="+mn-ea"/>
              </a:rPr>
              <a:t>,</a:t>
            </a:r>
            <a:r>
              <a:rPr lang="zh-CN" altLang="en-US" sz="2400" b="1" dirty="0" smtClean="0">
                <a:latin typeface="+mn-ea"/>
              </a:rPr>
              <a:t>罗马教廷每年从德国榨取的财富达</a:t>
            </a:r>
            <a:r>
              <a:rPr lang="en-US" altLang="zh-CN" sz="2400" b="1" dirty="0" smtClean="0">
                <a:latin typeface="+mn-ea"/>
              </a:rPr>
              <a:t>30</a:t>
            </a:r>
            <a:r>
              <a:rPr lang="zh-CN" altLang="en-US" sz="2400" b="1" dirty="0" smtClean="0">
                <a:latin typeface="+mn-ea"/>
              </a:rPr>
              <a:t>万古尔登</a:t>
            </a:r>
            <a:r>
              <a:rPr lang="en-US" altLang="zh-CN" sz="2400" b="1" dirty="0" smtClean="0">
                <a:latin typeface="+mn-ea"/>
              </a:rPr>
              <a:t>,</a:t>
            </a:r>
            <a:r>
              <a:rPr lang="zh-CN" altLang="en-US" sz="2400" b="1" dirty="0" smtClean="0">
                <a:latin typeface="+mn-ea"/>
              </a:rPr>
              <a:t>这个数目比神圣罗马帝国的年收入要高出好几倍</a:t>
            </a:r>
            <a:r>
              <a:rPr lang="en-US" altLang="zh-CN" sz="2400" b="1" dirty="0" smtClean="0">
                <a:latin typeface="+mn-ea"/>
              </a:rPr>
              <a:t>,</a:t>
            </a:r>
            <a:r>
              <a:rPr lang="zh-CN" altLang="en-US" sz="2400" b="1" dirty="0" smtClean="0">
                <a:latin typeface="+mn-ea"/>
              </a:rPr>
              <a:t>等于</a:t>
            </a:r>
            <a:r>
              <a:rPr lang="en-US" altLang="zh-CN" sz="2400" b="1" dirty="0" smtClean="0">
                <a:latin typeface="+mn-ea"/>
              </a:rPr>
              <a:t>1497</a:t>
            </a:r>
            <a:r>
              <a:rPr lang="zh-CN" altLang="en-US" sz="2400" b="1" dirty="0" smtClean="0">
                <a:latin typeface="+mn-ea"/>
              </a:rPr>
              <a:t>年皇帝所征的税额的</a:t>
            </a:r>
            <a:r>
              <a:rPr lang="en-US" altLang="zh-CN" sz="2400" b="1" dirty="0" smtClean="0">
                <a:latin typeface="+mn-ea"/>
              </a:rPr>
              <a:t>21</a:t>
            </a:r>
            <a:r>
              <a:rPr lang="zh-CN" altLang="en-US" sz="2400" b="1" dirty="0" smtClean="0">
                <a:latin typeface="+mn-ea"/>
              </a:rPr>
              <a:t>倍。</a:t>
            </a:r>
            <a:endParaRPr lang="en-US" altLang="zh-CN" sz="2400" b="1" dirty="0" smtClean="0">
              <a:latin typeface="+mn-ea"/>
            </a:endParaRPr>
          </a:p>
          <a:p>
            <a:pPr algn="r">
              <a:buNone/>
            </a:pPr>
            <a:r>
              <a:rPr lang="en-US" altLang="zh-CN" sz="2400" b="1" dirty="0" smtClean="0">
                <a:latin typeface="+mn-ea"/>
              </a:rPr>
              <a:t> ——</a:t>
            </a:r>
            <a:r>
              <a:rPr lang="zh-CN" altLang="en-US" sz="2400" b="1" dirty="0" smtClean="0">
                <a:latin typeface="+mn-ea"/>
              </a:rPr>
              <a:t>吴于廑</a:t>
            </a:r>
            <a:r>
              <a:rPr lang="en-US" altLang="zh-CN" sz="2400" b="1" dirty="0" smtClean="0">
                <a:latin typeface="+mn-ea"/>
              </a:rPr>
              <a:t>《</a:t>
            </a:r>
            <a:r>
              <a:rPr lang="zh-CN" altLang="en-US" sz="2400" b="1" dirty="0" smtClean="0">
                <a:latin typeface="+mn-ea"/>
              </a:rPr>
              <a:t>世界史</a:t>
            </a:r>
            <a:r>
              <a:rPr lang="en-US" altLang="zh-CN" sz="2400" b="1" dirty="0" smtClean="0">
                <a:latin typeface="+mn-ea"/>
              </a:rPr>
              <a:t>·</a:t>
            </a:r>
            <a:r>
              <a:rPr lang="zh-CN" altLang="en-US" sz="2400" b="1" dirty="0" smtClean="0">
                <a:latin typeface="+mn-ea"/>
              </a:rPr>
              <a:t>近代史编（上）</a:t>
            </a:r>
            <a:r>
              <a:rPr lang="en-US" altLang="zh-CN" sz="2400" b="1" dirty="0" smtClean="0">
                <a:latin typeface="+mn-ea"/>
              </a:rPr>
              <a:t>》</a:t>
            </a:r>
            <a:endParaRPr lang="en-US" altLang="zh-CN" sz="2400" b="1" dirty="0" smtClean="0">
              <a:latin typeface="+mn-ea"/>
            </a:endParaRPr>
          </a:p>
          <a:p>
            <a:r>
              <a:rPr lang="zh-CN" altLang="en-US" sz="2400" b="1" dirty="0" smtClean="0">
                <a:latin typeface="+mn-ea"/>
              </a:rPr>
              <a:t>材料三 天主教会把从事商业贸易和发财致富说成是堕落行为，这种轻商思想与当时商品货币关系蓬勃发展的趋势背道而驰。</a:t>
            </a:r>
            <a:endParaRPr lang="en-US" altLang="zh-CN" sz="2400" b="1" dirty="0" smtClean="0">
              <a:latin typeface="+mn-ea"/>
            </a:endParaRPr>
          </a:p>
          <a:p>
            <a:pPr algn="r">
              <a:buNone/>
            </a:pPr>
            <a:r>
              <a:rPr lang="en-US" altLang="zh-CN" sz="2400" b="1" dirty="0" smtClean="0">
                <a:latin typeface="+mn-ea"/>
              </a:rPr>
              <a:t>——</a:t>
            </a:r>
            <a:r>
              <a:rPr lang="zh-CN" altLang="en-US" sz="2400" b="1" dirty="0" smtClean="0">
                <a:latin typeface="+mn-ea"/>
              </a:rPr>
              <a:t>摘编自</a:t>
            </a:r>
            <a:r>
              <a:rPr lang="en-US" altLang="zh-CN" sz="2400" b="1" dirty="0" smtClean="0">
                <a:latin typeface="+mn-ea"/>
              </a:rPr>
              <a:t>(</a:t>
            </a:r>
            <a:r>
              <a:rPr lang="zh-CN" altLang="en-US" sz="2400" b="1" dirty="0" smtClean="0">
                <a:latin typeface="+mn-ea"/>
              </a:rPr>
              <a:t>美</a:t>
            </a:r>
            <a:r>
              <a:rPr lang="en-US" altLang="zh-CN" sz="2400" b="1" dirty="0" smtClean="0">
                <a:latin typeface="+mn-ea"/>
              </a:rPr>
              <a:t>)</a:t>
            </a:r>
            <a:r>
              <a:rPr lang="zh-CN" altLang="en-US" sz="2400" b="1" dirty="0" smtClean="0">
                <a:latin typeface="+mn-ea"/>
              </a:rPr>
              <a:t>约翰</a:t>
            </a:r>
            <a:r>
              <a:rPr lang="en-US" altLang="zh-CN" sz="2400" b="1" dirty="0" smtClean="0">
                <a:latin typeface="+mn-ea"/>
              </a:rPr>
              <a:t>•</a:t>
            </a:r>
            <a:r>
              <a:rPr lang="zh-CN" altLang="en-US" sz="2400" b="1" dirty="0" smtClean="0">
                <a:latin typeface="+mn-ea"/>
              </a:rPr>
              <a:t>巴克勒</a:t>
            </a:r>
            <a:r>
              <a:rPr lang="en-US" altLang="zh-CN" sz="2400" b="1" dirty="0" smtClean="0">
                <a:latin typeface="+mn-ea"/>
              </a:rPr>
              <a:t>《</a:t>
            </a:r>
            <a:r>
              <a:rPr lang="zh-CN" altLang="en-US" sz="2400" b="1" dirty="0" smtClean="0">
                <a:latin typeface="+mn-ea"/>
              </a:rPr>
              <a:t>西方社会史</a:t>
            </a:r>
            <a:r>
              <a:rPr lang="en-US" altLang="zh-CN" sz="2400" b="1" dirty="0" smtClean="0">
                <a:latin typeface="+mn-ea"/>
              </a:rPr>
              <a:t>》</a:t>
            </a:r>
            <a:endParaRPr lang="en-US" altLang="zh-CN" sz="2400" b="1" dirty="0" smtClean="0">
              <a:latin typeface="+mn-ea"/>
            </a:endParaRPr>
          </a:p>
          <a:p>
            <a:r>
              <a:rPr lang="zh-CN" altLang="en-US" sz="2400" b="1" dirty="0" smtClean="0">
                <a:solidFill>
                  <a:srgbClr val="FF0000"/>
                </a:solidFill>
                <a:latin typeface="+mn-ea"/>
              </a:rPr>
              <a:t>结合教材分析为什么会爆发宗教改革？</a:t>
            </a:r>
            <a:endParaRPr lang="zh-CN" altLang="en-US" sz="2400"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34817"/>
          <p:cNvSpPr txBox="1"/>
          <p:nvPr/>
        </p:nvSpPr>
        <p:spPr>
          <a:xfrm>
            <a:off x="755650" y="1484313"/>
            <a:ext cx="6416675" cy="579437"/>
          </a:xfrm>
          <a:prstGeom prst="rect">
            <a:avLst/>
          </a:prstGeom>
          <a:noFill/>
          <a:ln w="9525">
            <a:noFill/>
          </a:ln>
        </p:spPr>
        <p:txBody>
          <a:bodyPr anchor="t">
            <a:spAutoFit/>
          </a:bodyPr>
          <a:p>
            <a:pPr>
              <a:buClr>
                <a:schemeClr val="bg1"/>
              </a:buClr>
            </a:pPr>
            <a:endParaRPr lang="zh-CN" sz="3200" b="1" dirty="0">
              <a:latin typeface="Times New Roman" panose="02020603050405020304" pitchFamily="18" charset="0"/>
              <a:ea typeface="宋体" panose="02010600030101010101" pitchFamily="2" charset="-122"/>
            </a:endParaRPr>
          </a:p>
        </p:txBody>
      </p:sp>
      <p:sp>
        <p:nvSpPr>
          <p:cNvPr id="34819" name="矩形 34818"/>
          <p:cNvSpPr/>
          <p:nvPr/>
        </p:nvSpPr>
        <p:spPr>
          <a:xfrm>
            <a:off x="0" y="1700213"/>
            <a:ext cx="8353425" cy="2374900"/>
          </a:xfrm>
          <a:prstGeom prst="rect">
            <a:avLst/>
          </a:prstGeom>
          <a:noFill/>
          <a:ln w="12700">
            <a:noFill/>
          </a:ln>
        </p:spPr>
        <p:txBody>
          <a:bodyPr anchor="t">
            <a:spAutoFit/>
          </a:bodyPr>
          <a:p>
            <a:r>
              <a:rPr lang="zh-CN" altLang="en-US" sz="2800" b="1" dirty="0">
                <a:solidFill>
                  <a:srgbClr val="000000"/>
                </a:solidFill>
                <a:latin typeface="黑体" panose="02010609060101010101" pitchFamily="2" charset="-122"/>
                <a:ea typeface="黑体" panose="02010609060101010101" pitchFamily="2" charset="-122"/>
              </a:rPr>
              <a:t>（</a:t>
            </a:r>
            <a:r>
              <a:rPr lang="en-US" altLang="zh-CN" sz="2800" b="1" dirty="0">
                <a:solidFill>
                  <a:srgbClr val="000000"/>
                </a:solidFill>
                <a:latin typeface="黑体" panose="02010609060101010101" pitchFamily="2" charset="-122"/>
                <a:ea typeface="黑体" panose="02010609060101010101" pitchFamily="2" charset="-122"/>
              </a:rPr>
              <a:t>1</a:t>
            </a:r>
            <a:r>
              <a:rPr lang="zh-CN" altLang="en-US" sz="2800" b="1" dirty="0">
                <a:solidFill>
                  <a:srgbClr val="000000"/>
                </a:solidFill>
                <a:latin typeface="黑体" panose="02010609060101010101" pitchFamily="2" charset="-122"/>
                <a:ea typeface="黑体" panose="02010609060101010101" pitchFamily="2" charset="-122"/>
              </a:rPr>
              <a:t>） </a:t>
            </a:r>
            <a:r>
              <a:rPr lang="zh-CN" altLang="en-US" sz="2800" b="1" dirty="0">
                <a:solidFill>
                  <a:srgbClr val="0000FF"/>
                </a:solidFill>
                <a:latin typeface="黑体" panose="02010609060101010101" pitchFamily="2" charset="-122"/>
                <a:ea typeface="黑体" panose="02010609060101010101" pitchFamily="2" charset="-122"/>
              </a:rPr>
              <a:t>文艺复兴影响 </a:t>
            </a:r>
            <a:endParaRPr lang="zh-CN" altLang="en-US" sz="2800" b="1" dirty="0">
              <a:solidFill>
                <a:srgbClr val="0000FF"/>
              </a:solidFill>
              <a:latin typeface="黑体" panose="02010609060101010101" pitchFamily="2" charset="-122"/>
              <a:ea typeface="黑体" panose="02010609060101010101" pitchFamily="2" charset="-122"/>
            </a:endParaRPr>
          </a:p>
          <a:p>
            <a:r>
              <a:rPr lang="zh-CN" altLang="en-US" sz="2800" b="1" dirty="0">
                <a:solidFill>
                  <a:srgbClr val="000000"/>
                </a:solidFill>
                <a:latin typeface="黑体" panose="02010609060101010101" pitchFamily="2" charset="-122"/>
                <a:ea typeface="黑体" panose="02010609060101010101" pitchFamily="2" charset="-122"/>
              </a:rPr>
              <a:t>（</a:t>
            </a:r>
            <a:r>
              <a:rPr lang="en-US" altLang="zh-CN" sz="2800" b="1" dirty="0">
                <a:solidFill>
                  <a:srgbClr val="000000"/>
                </a:solidFill>
                <a:latin typeface="黑体" panose="02010609060101010101" pitchFamily="2" charset="-122"/>
                <a:ea typeface="黑体" panose="02010609060101010101" pitchFamily="2" charset="-122"/>
              </a:rPr>
              <a:t>2</a:t>
            </a:r>
            <a:r>
              <a:rPr lang="zh-CN" altLang="en-US" sz="2800" b="1" dirty="0">
                <a:solidFill>
                  <a:srgbClr val="000000"/>
                </a:solidFill>
                <a:latin typeface="黑体" panose="02010609060101010101" pitchFamily="2" charset="-122"/>
                <a:ea typeface="黑体" panose="02010609060101010101" pitchFamily="2" charset="-122"/>
              </a:rPr>
              <a:t>）随着</a:t>
            </a:r>
            <a:r>
              <a:rPr lang="zh-CN" altLang="en-US" sz="2800" b="1" dirty="0">
                <a:solidFill>
                  <a:srgbClr val="0000FF"/>
                </a:solidFill>
                <a:latin typeface="黑体" panose="02010609060101010101" pitchFamily="2" charset="-122"/>
                <a:ea typeface="黑体" panose="02010609060101010101" pitchFamily="2" charset="-122"/>
              </a:rPr>
              <a:t>资本主义发展</a:t>
            </a:r>
            <a:r>
              <a:rPr lang="zh-CN" altLang="en-US" sz="2800" b="1" dirty="0">
                <a:solidFill>
                  <a:srgbClr val="000000"/>
                </a:solidFill>
                <a:latin typeface="黑体" panose="02010609060101010101" pitchFamily="2" charset="-122"/>
                <a:ea typeface="黑体" panose="02010609060101010101" pitchFamily="2" charset="-122"/>
              </a:rPr>
              <a:t>，</a:t>
            </a:r>
            <a:r>
              <a:rPr lang="zh-CN" altLang="en-US" sz="2800" b="1" dirty="0">
                <a:latin typeface="Arial" panose="020B0604020202020204" pitchFamily="34" charset="0"/>
                <a:ea typeface="黑体" panose="02010609060101010101" pitchFamily="2" charset="-122"/>
              </a:rPr>
              <a:t>日益</a:t>
            </a:r>
            <a:r>
              <a:rPr lang="zh-CN" altLang="en-US" sz="2800" b="1" dirty="0">
                <a:solidFill>
                  <a:srgbClr val="0000FF"/>
                </a:solidFill>
                <a:latin typeface="Arial" panose="020B0604020202020204" pitchFamily="34" charset="0"/>
                <a:ea typeface="黑体" panose="02010609060101010101" pitchFamily="2" charset="-122"/>
              </a:rPr>
              <a:t>腐朽的天主教</a:t>
            </a:r>
            <a:r>
              <a:rPr lang="zh-CN" altLang="en-US" sz="2800" b="1" dirty="0">
                <a:latin typeface="Arial" panose="020B0604020202020204" pitchFamily="34" charset="0"/>
                <a:ea typeface="黑体" panose="02010609060101010101" pitchFamily="2" charset="-122"/>
              </a:rPr>
              <a:t>会阻碍了资本主义的发展</a:t>
            </a:r>
            <a:endParaRPr lang="zh-CN" altLang="en-US" sz="2800" b="1" dirty="0">
              <a:latin typeface="Arial" panose="020B0604020202020204" pitchFamily="34" charset="0"/>
              <a:ea typeface="黑体" panose="02010609060101010101" pitchFamily="2" charset="-122"/>
            </a:endParaRPr>
          </a:p>
          <a:p>
            <a:pPr>
              <a:spcBef>
                <a:spcPct val="30000"/>
              </a:spcBef>
              <a:buClr>
                <a:schemeClr val="bg1"/>
              </a:buClr>
            </a:pPr>
            <a:r>
              <a:rPr lang="zh-CN" altLang="en-US" sz="2800" b="1" dirty="0">
                <a:solidFill>
                  <a:srgbClr val="000000"/>
                </a:solidFill>
                <a:latin typeface="Arial" panose="020B0604020202020204" pitchFamily="34" charset="0"/>
                <a:ea typeface="黑体" panose="02010609060101010101" pitchFamily="2" charset="-122"/>
              </a:rPr>
              <a:t>（</a:t>
            </a:r>
            <a:r>
              <a:rPr lang="en-US" altLang="zh-CN" sz="2800" b="1" dirty="0">
                <a:solidFill>
                  <a:srgbClr val="000000"/>
                </a:solidFill>
                <a:latin typeface="Arial" panose="020B0604020202020204" pitchFamily="34" charset="0"/>
                <a:ea typeface="黑体" panose="02010609060101010101" pitchFamily="2" charset="-122"/>
              </a:rPr>
              <a:t>3</a:t>
            </a:r>
            <a:r>
              <a:rPr lang="zh-CN" altLang="en-US" sz="2800" b="1" dirty="0">
                <a:solidFill>
                  <a:srgbClr val="000000"/>
                </a:solidFill>
                <a:latin typeface="Arial" panose="020B0604020202020204" pitchFamily="34" charset="0"/>
                <a:ea typeface="黑体" panose="02010609060101010101" pitchFamily="2" charset="-122"/>
              </a:rPr>
              <a:t>）天主教会在欧洲尤其在德意志残酷压迫和掠夺，罗马教皇在德意志</a:t>
            </a:r>
            <a:r>
              <a:rPr lang="zh-CN" altLang="en-US" sz="2800" b="1" dirty="0">
                <a:solidFill>
                  <a:srgbClr val="0000CC"/>
                </a:solidFill>
                <a:latin typeface="Arial" panose="020B0604020202020204" pitchFamily="34" charset="0"/>
                <a:ea typeface="宋体" panose="02010600030101010101" pitchFamily="2" charset="-122"/>
              </a:rPr>
              <a:t>兜售“赎罪券”</a:t>
            </a:r>
            <a:endParaRPr lang="zh-CN" altLang="en-US" sz="2800" b="1" dirty="0">
              <a:solidFill>
                <a:srgbClr val="0000CC"/>
              </a:solidFill>
              <a:latin typeface="Arial" panose="020B0604020202020204" pitchFamily="34" charset="0"/>
              <a:ea typeface="宋体" panose="02010600030101010101" pitchFamily="2" charset="-122"/>
            </a:endParaRPr>
          </a:p>
        </p:txBody>
      </p:sp>
      <p:sp>
        <p:nvSpPr>
          <p:cNvPr id="10243" name="文本框 34819"/>
          <p:cNvSpPr txBox="1"/>
          <p:nvPr/>
        </p:nvSpPr>
        <p:spPr>
          <a:xfrm>
            <a:off x="250825" y="765175"/>
            <a:ext cx="3095625" cy="645160"/>
          </a:xfrm>
          <a:prstGeom prst="rect">
            <a:avLst/>
          </a:prstGeom>
          <a:noFill/>
          <a:ln w="9525">
            <a:noFill/>
          </a:ln>
        </p:spPr>
        <p:txBody>
          <a:bodyPr anchor="t">
            <a:spAutoFit/>
          </a:bodyPr>
          <a:p>
            <a:pPr>
              <a:spcBef>
                <a:spcPct val="50000"/>
              </a:spcBef>
              <a:buClr>
                <a:schemeClr val="bg1"/>
              </a:buClr>
            </a:pPr>
            <a:r>
              <a:rPr lang="zh-CN" altLang="en-US" sz="3600" b="1" dirty="0">
                <a:latin typeface="黑体" panose="02010609060101010101" pitchFamily="2" charset="-122"/>
                <a:ea typeface="黑体" panose="02010609060101010101" pitchFamily="2" charset="-122"/>
              </a:rPr>
              <a:t>二、背景：</a:t>
            </a:r>
            <a:endParaRPr lang="zh-CN" altLang="en-US" sz="3600" b="1" dirty="0">
              <a:latin typeface="黑体" panose="02010609060101010101" pitchFamily="2" charset="-122"/>
              <a:ea typeface="黑体" panose="02010609060101010101" pitchFamily="2" charset="-122"/>
            </a:endParaRPr>
          </a:p>
        </p:txBody>
      </p:sp>
      <p:sp>
        <p:nvSpPr>
          <p:cNvPr id="34822" name="文本框 34821"/>
          <p:cNvSpPr txBox="1"/>
          <p:nvPr/>
        </p:nvSpPr>
        <p:spPr>
          <a:xfrm>
            <a:off x="4878388" y="2597150"/>
            <a:ext cx="3025775" cy="579438"/>
          </a:xfrm>
          <a:prstGeom prst="rect">
            <a:avLst/>
          </a:prstGeom>
          <a:noFill/>
          <a:ln w="9525">
            <a:noFill/>
          </a:ln>
        </p:spPr>
        <p:txBody>
          <a:bodyPr anchor="t">
            <a:spAutoFit/>
          </a:bodyPr>
          <a:p>
            <a:pPr>
              <a:spcBef>
                <a:spcPct val="50000"/>
              </a:spcBef>
            </a:pPr>
            <a:r>
              <a:rPr lang="en-US" altLang="zh-CN" sz="3200" b="1" dirty="0">
                <a:solidFill>
                  <a:srgbClr val="FF0000"/>
                </a:solidFill>
                <a:latin typeface="黑体" panose="02010609060101010101" pitchFamily="2" charset="-122"/>
                <a:ea typeface="黑体" panose="02010609060101010101" pitchFamily="2" charset="-122"/>
              </a:rPr>
              <a:t>---</a:t>
            </a:r>
            <a:r>
              <a:rPr lang="zh-CN" altLang="en-US" sz="3200" b="1" dirty="0">
                <a:solidFill>
                  <a:srgbClr val="FF0000"/>
                </a:solidFill>
                <a:latin typeface="黑体" panose="02010609060101010101" pitchFamily="2" charset="-122"/>
                <a:ea typeface="黑体" panose="02010609060101010101" pitchFamily="2" charset="-122"/>
              </a:rPr>
              <a:t>主要原因</a:t>
            </a:r>
            <a:endParaRPr lang="zh-CN" altLang="en-US" sz="3200" b="1" dirty="0">
              <a:solidFill>
                <a:srgbClr val="FF0000"/>
              </a:solidFill>
              <a:latin typeface="黑体" panose="02010609060101010101" pitchFamily="2" charset="-122"/>
              <a:ea typeface="黑体" panose="02010609060101010101" pitchFamily="2" charset="-122"/>
            </a:endParaRPr>
          </a:p>
        </p:txBody>
      </p:sp>
      <p:sp>
        <p:nvSpPr>
          <p:cNvPr id="34823" name="文本框 34822"/>
          <p:cNvSpPr txBox="1"/>
          <p:nvPr/>
        </p:nvSpPr>
        <p:spPr>
          <a:xfrm>
            <a:off x="5300663" y="3495675"/>
            <a:ext cx="3673475" cy="579438"/>
          </a:xfrm>
          <a:prstGeom prst="rect">
            <a:avLst/>
          </a:prstGeom>
          <a:noFill/>
          <a:ln w="9525">
            <a:noFill/>
          </a:ln>
        </p:spPr>
        <p:txBody>
          <a:bodyPr anchor="t">
            <a:spAutoFit/>
          </a:bodyPr>
          <a:p>
            <a:pPr>
              <a:spcBef>
                <a:spcPct val="50000"/>
              </a:spcBef>
            </a:pPr>
            <a:r>
              <a:rPr lang="en-US" altLang="zh-CN" sz="3200" b="1" dirty="0">
                <a:solidFill>
                  <a:srgbClr val="FF0000"/>
                </a:solidFill>
                <a:latin typeface="黑体" panose="02010609060101010101" pitchFamily="2" charset="-122"/>
                <a:ea typeface="黑体" panose="02010609060101010101" pitchFamily="2" charset="-122"/>
              </a:rPr>
              <a:t>----</a:t>
            </a:r>
            <a:r>
              <a:rPr lang="zh-CN" altLang="en-US" sz="3200" b="1" dirty="0">
                <a:solidFill>
                  <a:srgbClr val="FF0000"/>
                </a:solidFill>
                <a:latin typeface="黑体" panose="02010609060101010101" pitchFamily="2" charset="-122"/>
                <a:ea typeface="黑体" panose="02010609060101010101" pitchFamily="2" charset="-122"/>
              </a:rPr>
              <a:t>直接原因</a:t>
            </a:r>
            <a:endParaRPr lang="zh-CN" altLang="en-US" sz="3200" b="1" dirty="0">
              <a:solidFill>
                <a:srgbClr val="FF0000"/>
              </a:solidFill>
              <a:latin typeface="黑体" panose="02010609060101010101" pitchFamily="2" charset="-122"/>
              <a:ea typeface="黑体" panose="02010609060101010101" pitchFamily="2" charset="-122"/>
            </a:endParaRPr>
          </a:p>
        </p:txBody>
      </p:sp>
      <p:sp>
        <p:nvSpPr>
          <p:cNvPr id="10246" name="文本框 1"/>
          <p:cNvSpPr txBox="1"/>
          <p:nvPr/>
        </p:nvSpPr>
        <p:spPr>
          <a:xfrm>
            <a:off x="346075" y="4511675"/>
            <a:ext cx="7031038" cy="1384300"/>
          </a:xfrm>
          <a:prstGeom prst="rect">
            <a:avLst/>
          </a:prstGeom>
          <a:noFill/>
          <a:ln w="9525">
            <a:noFill/>
          </a:ln>
        </p:spPr>
        <p:txBody>
          <a:bodyPr wrap="square" anchor="t">
            <a:spAutoFit/>
          </a:bodyPr>
          <a:p>
            <a:r>
              <a:rPr lang="zh-CN" altLang="en-US" sz="2800" b="1" dirty="0">
                <a:solidFill>
                  <a:srgbClr val="FF0000"/>
                </a:solidFill>
                <a:latin typeface="黑体" panose="02010609060101010101" pitchFamily="2" charset="-122"/>
                <a:ea typeface="黑体" panose="02010609060101010101" pitchFamily="2" charset="-122"/>
              </a:rPr>
              <a:t>实质：</a:t>
            </a:r>
            <a:endParaRPr lang="zh-CN" altLang="en-US" sz="2800" b="1" dirty="0">
              <a:solidFill>
                <a:srgbClr val="FF0000"/>
              </a:solidFill>
              <a:latin typeface="黑体" panose="02010609060101010101" pitchFamily="2" charset="-122"/>
              <a:ea typeface="黑体" panose="02010609060101010101" pitchFamily="2" charset="-122"/>
            </a:endParaRPr>
          </a:p>
          <a:p>
            <a:r>
              <a:rPr lang="zh-CN" altLang="en-US" sz="2800" b="1" dirty="0">
                <a:latin typeface="黑体" panose="02010609060101010101" pitchFamily="2" charset="-122"/>
                <a:ea typeface="黑体" panose="02010609060101010101" pitchFamily="2" charset="-122"/>
              </a:rPr>
              <a:t>是一场在宗教改革外衣下</a:t>
            </a:r>
            <a:r>
              <a:rPr lang="zh-CN" altLang="en-US" sz="2800" b="1" dirty="0">
                <a:solidFill>
                  <a:srgbClr val="FF0000"/>
                </a:solidFill>
                <a:latin typeface="黑体" panose="02010609060101010101" pitchFamily="2" charset="-122"/>
                <a:ea typeface="黑体" panose="02010609060101010101" pitchFamily="2" charset="-122"/>
              </a:rPr>
              <a:t>资产阶级</a:t>
            </a:r>
            <a:r>
              <a:rPr lang="zh-CN" altLang="en-US" sz="2800" b="1" dirty="0">
                <a:latin typeface="黑体" panose="02010609060101010101" pitchFamily="2" charset="-122"/>
                <a:ea typeface="黑体" panose="02010609060101010101" pitchFamily="2" charset="-122"/>
              </a:rPr>
              <a:t>反对封建统治和罗马神权统治的</a:t>
            </a:r>
            <a:r>
              <a:rPr lang="zh-CN" altLang="en-US" sz="2800" b="1" dirty="0">
                <a:solidFill>
                  <a:srgbClr val="FF0000"/>
                </a:solidFill>
                <a:latin typeface="黑体" panose="02010609060101010101" pitchFamily="2" charset="-122"/>
                <a:ea typeface="黑体" panose="02010609060101010101" pitchFamily="2" charset="-122"/>
              </a:rPr>
              <a:t>思想政治运动</a:t>
            </a:r>
            <a:endParaRPr lang="zh-CN" altLang="en-US" sz="2800" b="1" dirty="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2" grpId="0"/>
      <p:bldP spid="348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6385"/>
          <p:cNvSpPr txBox="1"/>
          <p:nvPr/>
        </p:nvSpPr>
        <p:spPr>
          <a:xfrm>
            <a:off x="900113" y="620713"/>
            <a:ext cx="8604250" cy="641350"/>
          </a:xfrm>
          <a:prstGeom prst="rect">
            <a:avLst/>
          </a:prstGeom>
          <a:noFill/>
          <a:ln w="9525">
            <a:noFill/>
          </a:ln>
        </p:spPr>
        <p:txBody>
          <a:bodyPr anchor="t">
            <a:spAutoFit/>
          </a:bodyPr>
          <a:p>
            <a:pPr>
              <a:spcBef>
                <a:spcPct val="50000"/>
              </a:spcBef>
            </a:pPr>
            <a:r>
              <a:rPr lang="en-US" altLang="zh-CN" sz="2800" dirty="0">
                <a:latin typeface="Arial" panose="020B0604020202020204" pitchFamily="34" charset="0"/>
                <a:ea typeface="宋体" panose="02010600030101010101" pitchFamily="2" charset="-122"/>
              </a:rPr>
              <a:t>                 </a:t>
            </a:r>
            <a:r>
              <a:rPr lang="zh-CN" altLang="en-US" sz="3600" b="1" dirty="0">
                <a:latin typeface="黑体" panose="02010609060101010101" pitchFamily="2" charset="-122"/>
                <a:ea typeface="黑体" panose="02010609060101010101" pitchFamily="2" charset="-122"/>
              </a:rPr>
              <a:t>基督教</a:t>
            </a:r>
            <a:r>
              <a:rPr lang="zh-CN" altLang="en-US" sz="2800" b="1" dirty="0">
                <a:latin typeface="黑体" panose="02010609060101010101" pitchFamily="2" charset="-122"/>
                <a:ea typeface="黑体" panose="02010609060101010101" pitchFamily="2" charset="-122"/>
              </a:rPr>
              <a:t>（诞生于公元一世纪的罗马帝国）</a:t>
            </a:r>
            <a:r>
              <a:rPr lang="zh-CN" altLang="en-US" sz="2400" dirty="0">
                <a:latin typeface="黑体" panose="02010609060101010101" pitchFamily="2" charset="-122"/>
                <a:ea typeface="黑体" panose="02010609060101010101" pitchFamily="2" charset="-122"/>
              </a:rPr>
              <a:t> </a:t>
            </a:r>
            <a:endParaRPr lang="zh-CN" altLang="en-US" sz="2400" dirty="0">
              <a:latin typeface="黑体" panose="02010609060101010101" pitchFamily="2" charset="-122"/>
              <a:ea typeface="黑体" panose="02010609060101010101" pitchFamily="2" charset="-122"/>
            </a:endParaRPr>
          </a:p>
        </p:txBody>
      </p:sp>
      <p:sp>
        <p:nvSpPr>
          <p:cNvPr id="12290" name="文本框 16386"/>
          <p:cNvSpPr txBox="1"/>
          <p:nvPr/>
        </p:nvSpPr>
        <p:spPr>
          <a:xfrm>
            <a:off x="1258888" y="2098675"/>
            <a:ext cx="1800225" cy="522288"/>
          </a:xfrm>
          <a:prstGeom prst="rect">
            <a:avLst/>
          </a:prstGeom>
          <a:noFill/>
          <a:ln w="9525">
            <a:noFill/>
          </a:ln>
        </p:spPr>
        <p:txBody>
          <a:bodyPr anchor="t">
            <a:spAutoFit/>
          </a:bodyPr>
          <a:p>
            <a:pPr>
              <a:spcBef>
                <a:spcPct val="50000"/>
              </a:spcBef>
            </a:pPr>
            <a:r>
              <a:rPr lang="zh-CN" altLang="en-US" sz="2800" b="1" dirty="0">
                <a:latin typeface="Arial" panose="020B0604020202020204" pitchFamily="34" charset="0"/>
                <a:ea typeface="黑体" panose="02010609060101010101" pitchFamily="2" charset="-122"/>
              </a:rPr>
              <a:t>东正教</a:t>
            </a:r>
            <a:endParaRPr lang="zh-CN" altLang="en-US" sz="2800" b="1" dirty="0">
              <a:latin typeface="Arial" panose="020B0604020202020204" pitchFamily="34" charset="0"/>
              <a:ea typeface="黑体" panose="02010609060101010101" pitchFamily="2" charset="-122"/>
            </a:endParaRPr>
          </a:p>
        </p:txBody>
      </p:sp>
      <p:sp>
        <p:nvSpPr>
          <p:cNvPr id="12291" name="文本框 16387"/>
          <p:cNvSpPr txBox="1"/>
          <p:nvPr/>
        </p:nvSpPr>
        <p:spPr>
          <a:xfrm>
            <a:off x="4168775" y="2128838"/>
            <a:ext cx="1943100" cy="522287"/>
          </a:xfrm>
          <a:prstGeom prst="rect">
            <a:avLst/>
          </a:prstGeom>
          <a:noFill/>
          <a:ln w="9525">
            <a:noFill/>
          </a:ln>
        </p:spPr>
        <p:txBody>
          <a:bodyPr anchor="t">
            <a:spAutoFit/>
          </a:bodyPr>
          <a:p>
            <a:pPr>
              <a:spcBef>
                <a:spcPct val="50000"/>
              </a:spcBef>
            </a:pPr>
            <a:r>
              <a:rPr lang="zh-CN" altLang="en-US" sz="2800" b="1" dirty="0">
                <a:solidFill>
                  <a:srgbClr val="0000FF"/>
                </a:solidFill>
                <a:latin typeface="Arial" panose="020B0604020202020204" pitchFamily="34" charset="0"/>
                <a:ea typeface="黑体" panose="02010609060101010101" pitchFamily="2" charset="-122"/>
              </a:rPr>
              <a:t>天主教</a:t>
            </a:r>
            <a:endParaRPr lang="zh-CN" altLang="en-US" sz="2800" b="1" dirty="0">
              <a:latin typeface="Arial" panose="020B0604020202020204" pitchFamily="34" charset="0"/>
              <a:ea typeface="宋体" panose="02010600030101010101" pitchFamily="2" charset="-122"/>
            </a:endParaRPr>
          </a:p>
        </p:txBody>
      </p:sp>
      <p:grpSp>
        <p:nvGrpSpPr>
          <p:cNvPr id="16389" name="组合 16388"/>
          <p:cNvGrpSpPr/>
          <p:nvPr/>
        </p:nvGrpSpPr>
        <p:grpSpPr>
          <a:xfrm>
            <a:off x="539750" y="4316413"/>
            <a:ext cx="6980238" cy="727075"/>
            <a:chOff x="340" y="2901"/>
            <a:chExt cx="4397" cy="458"/>
          </a:xfrm>
        </p:grpSpPr>
        <p:sp>
          <p:nvSpPr>
            <p:cNvPr id="12293" name="矩形 16389"/>
            <p:cNvSpPr/>
            <p:nvPr/>
          </p:nvSpPr>
          <p:spPr>
            <a:xfrm>
              <a:off x="340" y="2991"/>
              <a:ext cx="1134" cy="368"/>
            </a:xfrm>
            <a:prstGeom prst="rect">
              <a:avLst/>
            </a:prstGeom>
            <a:noFill/>
            <a:ln w="9525">
              <a:noFill/>
            </a:ln>
          </p:spPr>
          <p:txBody>
            <a:bodyPr anchor="t">
              <a:spAutoFit/>
            </a:bodyPr>
            <a:p>
              <a:r>
                <a:rPr lang="zh-CN" altLang="en-US" sz="3200" b="1" dirty="0">
                  <a:solidFill>
                    <a:srgbClr val="0000FF"/>
                  </a:solidFill>
                  <a:latin typeface="Arial" panose="020B0604020202020204" pitchFamily="34" charset="0"/>
                  <a:ea typeface="黑体" panose="02010609060101010101" pitchFamily="2" charset="-122"/>
                </a:rPr>
                <a:t>东正教</a:t>
              </a:r>
              <a:endParaRPr lang="zh-CN" altLang="en-US" sz="3200" b="1" dirty="0">
                <a:solidFill>
                  <a:srgbClr val="0000FF"/>
                </a:solidFill>
                <a:latin typeface="Arial" panose="020B0604020202020204" pitchFamily="34" charset="0"/>
                <a:ea typeface="黑体" panose="02010609060101010101" pitchFamily="2" charset="-122"/>
              </a:endParaRPr>
            </a:p>
          </p:txBody>
        </p:sp>
        <p:sp>
          <p:nvSpPr>
            <p:cNvPr id="12294" name="矩形 16390"/>
            <p:cNvSpPr/>
            <p:nvPr/>
          </p:nvSpPr>
          <p:spPr>
            <a:xfrm>
              <a:off x="3331" y="2901"/>
              <a:ext cx="1406" cy="368"/>
            </a:xfrm>
            <a:prstGeom prst="rect">
              <a:avLst/>
            </a:prstGeom>
            <a:noFill/>
            <a:ln w="9525">
              <a:noFill/>
            </a:ln>
          </p:spPr>
          <p:txBody>
            <a:bodyPr anchor="t">
              <a:spAutoFit/>
            </a:bodyPr>
            <a:p>
              <a:r>
                <a:rPr lang="zh-CN" altLang="en-US" sz="3200" b="1" dirty="0">
                  <a:solidFill>
                    <a:srgbClr val="0000FF"/>
                  </a:solidFill>
                  <a:latin typeface="Arial" panose="020B0604020202020204" pitchFamily="34" charset="0"/>
                  <a:ea typeface="黑体" panose="02010609060101010101" pitchFamily="2" charset="-122"/>
                </a:rPr>
                <a:t>天主教</a:t>
              </a:r>
              <a:endParaRPr lang="zh-CN" altLang="en-US" sz="3200" b="1" dirty="0">
                <a:solidFill>
                  <a:srgbClr val="0000FF"/>
                </a:solidFill>
                <a:latin typeface="Arial" panose="020B0604020202020204" pitchFamily="34" charset="0"/>
                <a:ea typeface="黑体" panose="02010609060101010101" pitchFamily="2" charset="-122"/>
              </a:endParaRPr>
            </a:p>
          </p:txBody>
        </p:sp>
      </p:grpSp>
      <p:sp>
        <p:nvSpPr>
          <p:cNvPr id="16392" name="文本框 16391"/>
          <p:cNvSpPr txBox="1"/>
          <p:nvPr/>
        </p:nvSpPr>
        <p:spPr>
          <a:xfrm>
            <a:off x="2878138" y="4316413"/>
            <a:ext cx="1657350" cy="641350"/>
          </a:xfrm>
          <a:prstGeom prst="rect">
            <a:avLst/>
          </a:prstGeom>
          <a:noFill/>
          <a:ln w="9525">
            <a:noFill/>
          </a:ln>
        </p:spPr>
        <p:txBody>
          <a:bodyPr anchor="t">
            <a:spAutoFit/>
          </a:bodyPr>
          <a:p>
            <a:pPr>
              <a:spcBef>
                <a:spcPct val="50000"/>
              </a:spcBef>
            </a:pPr>
            <a:r>
              <a:rPr lang="zh-CN" altLang="en-US" sz="3600" b="1" dirty="0">
                <a:solidFill>
                  <a:srgbClr val="FF0000"/>
                </a:solidFill>
                <a:latin typeface="黑体" panose="02010609060101010101" pitchFamily="2" charset="-122"/>
                <a:ea typeface="黑体" panose="02010609060101010101" pitchFamily="2" charset="-122"/>
              </a:rPr>
              <a:t>新 教</a:t>
            </a:r>
            <a:endParaRPr lang="zh-CN" altLang="en-US" sz="3600" b="1" dirty="0">
              <a:solidFill>
                <a:srgbClr val="FF0000"/>
              </a:solidFill>
              <a:latin typeface="黑体" panose="02010609060101010101" pitchFamily="2" charset="-122"/>
              <a:ea typeface="黑体" panose="02010609060101010101" pitchFamily="2" charset="-122"/>
            </a:endParaRPr>
          </a:p>
        </p:txBody>
      </p:sp>
      <p:grpSp>
        <p:nvGrpSpPr>
          <p:cNvPr id="12296" name="组合 16392"/>
          <p:cNvGrpSpPr/>
          <p:nvPr/>
        </p:nvGrpSpPr>
        <p:grpSpPr>
          <a:xfrm>
            <a:off x="2339975" y="1154113"/>
            <a:ext cx="5180013" cy="974725"/>
            <a:chOff x="1474" y="845"/>
            <a:chExt cx="3311" cy="952"/>
          </a:xfrm>
        </p:grpSpPr>
        <p:sp>
          <p:nvSpPr>
            <p:cNvPr id="12297" name="下箭头 16393"/>
            <p:cNvSpPr/>
            <p:nvPr/>
          </p:nvSpPr>
          <p:spPr>
            <a:xfrm>
              <a:off x="2109" y="845"/>
              <a:ext cx="227" cy="499"/>
            </a:xfrm>
            <a:prstGeom prst="downArrow">
              <a:avLst>
                <a:gd name="adj1" fmla="val 50000"/>
                <a:gd name="adj2" fmla="val 54945"/>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298" name="任意多边形 16394"/>
            <p:cNvSpPr/>
            <p:nvPr/>
          </p:nvSpPr>
          <p:spPr>
            <a:xfrm>
              <a:off x="1474" y="1344"/>
              <a:ext cx="1678" cy="453"/>
            </a:xfrm>
            <a:custGeom>
              <a:avLst/>
              <a:gdLst/>
              <a:ahLst/>
              <a:cxnLst/>
              <a:pathLst>
                <a:path w="1361" h="453">
                  <a:moveTo>
                    <a:pt x="0" y="453"/>
                  </a:moveTo>
                  <a:lnTo>
                    <a:pt x="0" y="0"/>
                  </a:lnTo>
                  <a:lnTo>
                    <a:pt x="1361" y="0"/>
                  </a:lnTo>
                  <a:lnTo>
                    <a:pt x="1361" y="453"/>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12299" name="文本框 16395"/>
            <p:cNvSpPr txBox="1"/>
            <p:nvPr/>
          </p:nvSpPr>
          <p:spPr>
            <a:xfrm>
              <a:off x="2517" y="890"/>
              <a:ext cx="2268" cy="510"/>
            </a:xfrm>
            <a:prstGeom prst="rect">
              <a:avLst/>
            </a:prstGeom>
            <a:noFill/>
            <a:ln w="9525">
              <a:noFill/>
            </a:ln>
          </p:spPr>
          <p:txBody>
            <a:bodyPr anchor="t">
              <a:spAutoFit/>
            </a:bodyPr>
            <a:p>
              <a:pPr>
                <a:spcBef>
                  <a:spcPct val="50000"/>
                </a:spcBef>
              </a:pPr>
              <a:r>
                <a:rPr lang="zh-CN" altLang="en-US" sz="2800" b="1" dirty="0">
                  <a:latin typeface="黑体" panose="02010609060101010101" pitchFamily="2" charset="-122"/>
                  <a:ea typeface="黑体" panose="02010609060101010101" pitchFamily="2" charset="-122"/>
                </a:rPr>
                <a:t>公元</a:t>
              </a:r>
              <a:r>
                <a:rPr lang="en-US" altLang="zh-CN" sz="2800" b="1" dirty="0">
                  <a:latin typeface="黑体" panose="02010609060101010101" pitchFamily="2" charset="-122"/>
                  <a:ea typeface="黑体" panose="02010609060101010101" pitchFamily="2" charset="-122"/>
                </a:rPr>
                <a:t>1054</a:t>
              </a:r>
              <a:r>
                <a:rPr lang="zh-CN" altLang="en-US" sz="2800" b="1" dirty="0">
                  <a:latin typeface="黑体" panose="02010609060101010101" pitchFamily="2" charset="-122"/>
                  <a:ea typeface="黑体" panose="02010609060101010101" pitchFamily="2" charset="-122"/>
                </a:rPr>
                <a:t>年分裂</a:t>
              </a:r>
              <a:endParaRPr lang="zh-CN" altLang="en-US" sz="2800" b="1" dirty="0">
                <a:latin typeface="黑体" panose="02010609060101010101" pitchFamily="2" charset="-122"/>
                <a:ea typeface="黑体" panose="02010609060101010101" pitchFamily="2" charset="-122"/>
              </a:endParaRPr>
            </a:p>
          </p:txBody>
        </p:sp>
      </p:grpSp>
      <p:grpSp>
        <p:nvGrpSpPr>
          <p:cNvPr id="16397" name="组合 16396"/>
          <p:cNvGrpSpPr/>
          <p:nvPr/>
        </p:nvGrpSpPr>
        <p:grpSpPr>
          <a:xfrm>
            <a:off x="1327150" y="2557463"/>
            <a:ext cx="5710238" cy="1901825"/>
            <a:chOff x="825" y="1933"/>
            <a:chExt cx="3597" cy="1198"/>
          </a:xfrm>
        </p:grpSpPr>
        <p:grpSp>
          <p:nvGrpSpPr>
            <p:cNvPr id="12301" name="组合 16397"/>
            <p:cNvGrpSpPr/>
            <p:nvPr/>
          </p:nvGrpSpPr>
          <p:grpSpPr>
            <a:xfrm>
              <a:off x="825" y="2587"/>
              <a:ext cx="3084" cy="544"/>
              <a:chOff x="825" y="2587"/>
              <a:chExt cx="3084" cy="544"/>
            </a:xfrm>
          </p:grpSpPr>
          <p:sp>
            <p:nvSpPr>
              <p:cNvPr id="12302" name="任意多边形 16398"/>
              <p:cNvSpPr/>
              <p:nvPr/>
            </p:nvSpPr>
            <p:spPr>
              <a:xfrm>
                <a:off x="825" y="2587"/>
                <a:ext cx="3084" cy="544"/>
              </a:xfrm>
              <a:custGeom>
                <a:avLst/>
                <a:gdLst/>
                <a:ahLst/>
                <a:cxnLst/>
                <a:pathLst>
                  <a:path w="2812" h="544">
                    <a:moveTo>
                      <a:pt x="0" y="544"/>
                    </a:moveTo>
                    <a:lnTo>
                      <a:pt x="0" y="0"/>
                    </a:lnTo>
                    <a:lnTo>
                      <a:pt x="2812" y="0"/>
                    </a:lnTo>
                    <a:lnTo>
                      <a:pt x="2812" y="453"/>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12303" name="直接连接符 16399"/>
              <p:cNvSpPr/>
              <p:nvPr/>
            </p:nvSpPr>
            <p:spPr>
              <a:xfrm>
                <a:off x="2200" y="2587"/>
                <a:ext cx="0" cy="454"/>
              </a:xfrm>
              <a:prstGeom prst="line">
                <a:avLst/>
              </a:prstGeom>
              <a:ln w="38100" cap="flat" cmpd="sng">
                <a:solidFill>
                  <a:schemeClr val="tx1"/>
                </a:solidFill>
                <a:prstDash val="solid"/>
                <a:round/>
                <a:headEnd type="none" w="med" len="med"/>
                <a:tailEnd type="none" w="med" len="med"/>
              </a:ln>
            </p:spPr>
          </p:sp>
        </p:grpSp>
        <p:sp>
          <p:nvSpPr>
            <p:cNvPr id="12304" name="下箭头 16400"/>
            <p:cNvSpPr/>
            <p:nvPr/>
          </p:nvSpPr>
          <p:spPr>
            <a:xfrm>
              <a:off x="2064" y="1933"/>
              <a:ext cx="222" cy="654"/>
            </a:xfrm>
            <a:prstGeom prst="downArrow">
              <a:avLst>
                <a:gd name="adj1" fmla="val 50000"/>
                <a:gd name="adj2" fmla="val 91719"/>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305" name="文本框 16401"/>
            <p:cNvSpPr txBox="1"/>
            <p:nvPr/>
          </p:nvSpPr>
          <p:spPr>
            <a:xfrm>
              <a:off x="2200" y="2067"/>
              <a:ext cx="2222" cy="327"/>
            </a:xfrm>
            <a:prstGeom prst="rect">
              <a:avLst/>
            </a:prstGeom>
            <a:noFill/>
            <a:ln w="9525">
              <a:noFill/>
            </a:ln>
          </p:spPr>
          <p:txBody>
            <a:bodyPr anchor="t">
              <a:spAutoFit/>
            </a:bodyPr>
            <a:p>
              <a:pPr>
                <a:spcBef>
                  <a:spcPct val="50000"/>
                </a:spcBef>
              </a:pPr>
              <a:r>
                <a:rPr lang="en-US" altLang="zh-CN" sz="2800" b="1" dirty="0">
                  <a:solidFill>
                    <a:srgbClr val="CC0000"/>
                  </a:solidFill>
                  <a:latin typeface="黑体" panose="02010609060101010101" pitchFamily="2" charset="-122"/>
                  <a:ea typeface="黑体" panose="02010609060101010101" pitchFamily="2" charset="-122"/>
                </a:rPr>
                <a:t>16</a:t>
              </a:r>
              <a:r>
                <a:rPr lang="zh-CN" altLang="en-US" sz="2800" b="1" dirty="0">
                  <a:solidFill>
                    <a:srgbClr val="CC0000"/>
                  </a:solidFill>
                  <a:latin typeface="黑体" panose="02010609060101010101" pitchFamily="2" charset="-122"/>
                  <a:ea typeface="黑体" panose="02010609060101010101" pitchFamily="2" charset="-122"/>
                </a:rPr>
                <a:t>世纪宗教改革</a:t>
              </a:r>
              <a:endParaRPr lang="zh-CN" altLang="en-US" sz="2800" b="1">
                <a:solidFill>
                  <a:srgbClr val="CC0000"/>
                </a:solidFill>
                <a:latin typeface="黑体" panose="02010609060101010101" pitchFamily="2" charset="-122"/>
                <a:ea typeface="黑体" panose="02010609060101010101" pitchFamily="2" charset="-122"/>
              </a:endParaRPr>
            </a:p>
          </p:txBody>
        </p:sp>
      </p:grpSp>
      <p:sp>
        <p:nvSpPr>
          <p:cNvPr id="16403" name="文本框 16402"/>
          <p:cNvSpPr txBox="1"/>
          <p:nvPr/>
        </p:nvSpPr>
        <p:spPr>
          <a:xfrm rot="5400000">
            <a:off x="1908175" y="6021388"/>
            <a:ext cx="5689600" cy="644525"/>
          </a:xfrm>
          <a:prstGeom prst="rect">
            <a:avLst/>
          </a:prstGeom>
          <a:noFill/>
          <a:ln w="9525">
            <a:noFill/>
          </a:ln>
        </p:spPr>
        <p:txBody>
          <a:bodyPr anchor="t">
            <a:spAutoFit/>
          </a:bodyPr>
          <a:p>
            <a:pPr>
              <a:spcBef>
                <a:spcPct val="50000"/>
              </a:spcBef>
            </a:pPr>
            <a:r>
              <a:rPr lang="en-US" altLang="zh-CN" sz="3600" b="1" dirty="0">
                <a:solidFill>
                  <a:srgbClr val="FF0000"/>
                </a:solidFill>
                <a:latin typeface="华文行楷" pitchFamily="2" charset="-122"/>
                <a:ea typeface="华文行楷" pitchFamily="2" charset="-122"/>
              </a:rPr>
              <a:t> </a:t>
            </a:r>
            <a:endParaRPr lang="en-US" altLang="zh-CN" sz="3600" b="1" dirty="0">
              <a:solidFill>
                <a:srgbClr val="FF0000"/>
              </a:solidFill>
              <a:latin typeface="华文行楷" pitchFamily="2" charset="-122"/>
              <a:ea typeface="华文行楷" pitchFamily="2" charset="-122"/>
            </a:endParaRPr>
          </a:p>
        </p:txBody>
      </p:sp>
      <p:sp>
        <p:nvSpPr>
          <p:cNvPr id="12307" name="文本框 1"/>
          <p:cNvSpPr txBox="1"/>
          <p:nvPr/>
        </p:nvSpPr>
        <p:spPr>
          <a:xfrm>
            <a:off x="6826250" y="3770313"/>
            <a:ext cx="2152650" cy="1187450"/>
          </a:xfrm>
          <a:prstGeom prst="rect">
            <a:avLst/>
          </a:prstGeom>
          <a:noFill/>
          <a:ln w="9525">
            <a:noFill/>
          </a:ln>
        </p:spPr>
        <p:txBody>
          <a:bodyPr vert="eaVert" wrap="square" anchor="t">
            <a:spAutoFit/>
          </a:bodyPr>
          <a:p>
            <a:pPr>
              <a:spcBef>
                <a:spcPct val="50000"/>
              </a:spcBef>
            </a:pPr>
            <a:r>
              <a:rPr lang="zh-CN" altLang="en-US" sz="3200" b="1" dirty="0">
                <a:solidFill>
                  <a:srgbClr val="0000FF"/>
                </a:solidFill>
                <a:latin typeface="华文行楷" pitchFamily="2" charset="-122"/>
                <a:ea typeface="华文行楷" pitchFamily="2" charset="-122"/>
              </a:rPr>
              <a:t>三     足    鼎    立</a:t>
            </a:r>
            <a:endParaRPr lang="zh-CN" altLang="en-US" sz="3200" b="1" dirty="0">
              <a:solidFill>
                <a:srgbClr val="0000FF"/>
              </a:solidFill>
              <a:latin typeface="华文行楷" pitchFamily="2" charset="-122"/>
              <a:ea typeface="华文行楷" pitchFamily="2" charset="-122"/>
            </a:endParaRPr>
          </a:p>
        </p:txBody>
      </p:sp>
      <p:grpSp>
        <p:nvGrpSpPr>
          <p:cNvPr id="3" name="组合 2"/>
          <p:cNvGrpSpPr/>
          <p:nvPr/>
        </p:nvGrpSpPr>
        <p:grpSpPr>
          <a:xfrm>
            <a:off x="2457450" y="4762500"/>
            <a:ext cx="2713038" cy="974725"/>
            <a:chOff x="825" y="1933"/>
            <a:chExt cx="3597" cy="1198"/>
          </a:xfrm>
        </p:grpSpPr>
        <p:grpSp>
          <p:nvGrpSpPr>
            <p:cNvPr id="12309" name="组合 3"/>
            <p:cNvGrpSpPr/>
            <p:nvPr/>
          </p:nvGrpSpPr>
          <p:grpSpPr>
            <a:xfrm>
              <a:off x="825" y="2587"/>
              <a:ext cx="3084" cy="544"/>
              <a:chOff x="825" y="2587"/>
              <a:chExt cx="3084" cy="544"/>
            </a:xfrm>
          </p:grpSpPr>
          <p:sp>
            <p:nvSpPr>
              <p:cNvPr id="12310" name="任意多边形 4"/>
              <p:cNvSpPr/>
              <p:nvPr/>
            </p:nvSpPr>
            <p:spPr>
              <a:xfrm>
                <a:off x="825" y="2587"/>
                <a:ext cx="3084" cy="544"/>
              </a:xfrm>
              <a:custGeom>
                <a:avLst/>
                <a:gdLst/>
                <a:ahLst/>
                <a:cxnLst/>
                <a:pathLst>
                  <a:path w="2812" h="544">
                    <a:moveTo>
                      <a:pt x="0" y="544"/>
                    </a:moveTo>
                    <a:lnTo>
                      <a:pt x="0" y="0"/>
                    </a:lnTo>
                    <a:lnTo>
                      <a:pt x="2812" y="0"/>
                    </a:lnTo>
                    <a:lnTo>
                      <a:pt x="2812" y="453"/>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12311" name="直接连接符 5"/>
              <p:cNvSpPr/>
              <p:nvPr/>
            </p:nvSpPr>
            <p:spPr>
              <a:xfrm>
                <a:off x="2200" y="2587"/>
                <a:ext cx="0" cy="454"/>
              </a:xfrm>
              <a:prstGeom prst="line">
                <a:avLst/>
              </a:prstGeom>
              <a:ln w="38100" cap="flat" cmpd="sng">
                <a:solidFill>
                  <a:schemeClr val="tx1"/>
                </a:solidFill>
                <a:prstDash val="solid"/>
                <a:round/>
                <a:headEnd type="none" w="med" len="med"/>
                <a:tailEnd type="none" w="med" len="med"/>
              </a:ln>
            </p:spPr>
          </p:sp>
        </p:grpSp>
        <p:sp>
          <p:nvSpPr>
            <p:cNvPr id="12312" name="下箭头 6"/>
            <p:cNvSpPr/>
            <p:nvPr/>
          </p:nvSpPr>
          <p:spPr>
            <a:xfrm>
              <a:off x="2064" y="1933"/>
              <a:ext cx="222" cy="654"/>
            </a:xfrm>
            <a:prstGeom prst="downArrow">
              <a:avLst>
                <a:gd name="adj1" fmla="val 50000"/>
                <a:gd name="adj2" fmla="val 91719"/>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313" name="文本框 7"/>
            <p:cNvSpPr txBox="1"/>
            <p:nvPr/>
          </p:nvSpPr>
          <p:spPr>
            <a:xfrm>
              <a:off x="2200" y="2067"/>
              <a:ext cx="2222" cy="642"/>
            </a:xfrm>
            <a:prstGeom prst="rect">
              <a:avLst/>
            </a:prstGeom>
            <a:noFill/>
            <a:ln w="9525">
              <a:noFill/>
            </a:ln>
          </p:spPr>
          <p:txBody>
            <a:bodyPr anchor="t">
              <a:spAutoFit/>
            </a:bodyPr>
            <a:p>
              <a:pPr>
                <a:spcBef>
                  <a:spcPct val="50000"/>
                </a:spcBef>
              </a:pPr>
              <a:r>
                <a:rPr lang="en-US" altLang="zh-CN" sz="2800" b="1" dirty="0">
                  <a:solidFill>
                    <a:srgbClr val="CC0000"/>
                  </a:solidFill>
                  <a:latin typeface="黑体" panose="02010609060101010101" pitchFamily="2" charset="-122"/>
                  <a:ea typeface="黑体" panose="02010609060101010101" pitchFamily="2" charset="-122"/>
                </a:rPr>
                <a:t> </a:t>
              </a:r>
              <a:endParaRPr lang="zh-CN" altLang="en-US" sz="2800" b="1">
                <a:solidFill>
                  <a:srgbClr val="CC0000"/>
                </a:solidFill>
                <a:latin typeface="黑体" panose="02010609060101010101" pitchFamily="2" charset="-122"/>
                <a:ea typeface="黑体" panose="02010609060101010101" pitchFamily="2" charset="-122"/>
              </a:endParaRPr>
            </a:p>
          </p:txBody>
        </p:sp>
      </p:grpSp>
      <p:sp>
        <p:nvSpPr>
          <p:cNvPr id="12314" name="文本框 8"/>
          <p:cNvSpPr txBox="1"/>
          <p:nvPr/>
        </p:nvSpPr>
        <p:spPr>
          <a:xfrm>
            <a:off x="1597025" y="5737225"/>
            <a:ext cx="4356100" cy="460375"/>
          </a:xfrm>
          <a:prstGeom prst="rect">
            <a:avLst/>
          </a:prstGeom>
          <a:noFill/>
          <a:ln w="9525">
            <a:noFill/>
          </a:ln>
        </p:spPr>
        <p:txBody>
          <a:bodyPr wrap="square" anchor="t">
            <a:spAutoFit/>
          </a:bodyPr>
          <a:p>
            <a:r>
              <a:rPr lang="zh-CN" altLang="en-US" sz="2400" b="1">
                <a:solidFill>
                  <a:srgbClr val="FF0000"/>
                </a:solidFill>
                <a:latin typeface="Arial" panose="020B0604020202020204" pitchFamily="34" charset="0"/>
                <a:ea typeface="宋体" panose="02010600030101010101" pitchFamily="2" charset="-122"/>
              </a:rPr>
              <a:t>路德宗    加尔文宗    英国国教</a:t>
            </a:r>
            <a:endParaRPr lang="zh-CN" altLang="en-US" sz="2400" b="1">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397"/>
                                        </p:tgtEl>
                                        <p:attrNameLst>
                                          <p:attrName>style.visibility</p:attrName>
                                        </p:attrNameLst>
                                      </p:cBhvr>
                                      <p:to>
                                        <p:strVal val="visible"/>
                                      </p:to>
                                    </p:set>
                                    <p:animEffect transition="in" filter="box(in)">
                                      <p:cBhvr>
                                        <p:cTn id="7" dur="1000"/>
                                        <p:tgtEl>
                                          <p:spTgt spid="16397"/>
                                        </p:tgtEl>
                                      </p:cBhvr>
                                    </p:animEffect>
                                  </p:childTnLst>
                                </p:cTn>
                              </p:par>
                            </p:childTnLst>
                          </p:cTn>
                        </p:par>
                        <p:par>
                          <p:cTn id="8" fill="hold">
                            <p:stCondLst>
                              <p:cond delay="1000"/>
                            </p:stCondLst>
                            <p:childTnLst>
                              <p:par>
                                <p:cTn id="9" presetID="4" presetClass="entr" presetSubtype="16" fill="hold" nodeType="afterEffect">
                                  <p:stCondLst>
                                    <p:cond delay="0"/>
                                  </p:stCondLst>
                                  <p:childTnLst>
                                    <p:set>
                                      <p:cBhvr>
                                        <p:cTn id="10" dur="1" fill="hold">
                                          <p:stCondLst>
                                            <p:cond delay="0"/>
                                          </p:stCondLst>
                                        </p:cTn>
                                        <p:tgtEl>
                                          <p:spTgt spid="16389"/>
                                        </p:tgtEl>
                                        <p:attrNameLst>
                                          <p:attrName>style.visibility</p:attrName>
                                        </p:attrNameLst>
                                      </p:cBhvr>
                                      <p:to>
                                        <p:strVal val="visible"/>
                                      </p:to>
                                    </p:set>
                                    <p:animEffect transition="in" filter="box(in)">
                                      <p:cBhvr>
                                        <p:cTn id="11" dur="1000"/>
                                        <p:tgtEl>
                                          <p:spTgt spid="16389"/>
                                        </p:tgtEl>
                                      </p:cBhvr>
                                    </p:animEffect>
                                  </p:childTnLst>
                                </p:cTn>
                              </p:par>
                            </p:childTnLst>
                          </p:cTn>
                        </p:par>
                        <p:par>
                          <p:cTn id="12" fill="hold">
                            <p:stCondLst>
                              <p:cond delay="2000"/>
                            </p:stCondLst>
                            <p:childTnLst>
                              <p:par>
                                <p:cTn id="13" presetID="4" presetClass="entr" presetSubtype="16" fill="hold" grpId="0" nodeType="afterEffect">
                                  <p:stCondLst>
                                    <p:cond delay="0"/>
                                  </p:stCondLst>
                                  <p:childTnLst>
                                    <p:set>
                                      <p:cBhvr>
                                        <p:cTn id="14" dur="1" fill="hold">
                                          <p:stCondLst>
                                            <p:cond delay="0"/>
                                          </p:stCondLst>
                                        </p:cTn>
                                        <p:tgtEl>
                                          <p:spTgt spid="16392"/>
                                        </p:tgtEl>
                                        <p:attrNameLst>
                                          <p:attrName>style.visibility</p:attrName>
                                        </p:attrNameLst>
                                      </p:cBhvr>
                                      <p:to>
                                        <p:strVal val="visible"/>
                                      </p:to>
                                    </p:set>
                                    <p:animEffect transition="in" filter="box(in)">
                                      <p:cBhvr>
                                        <p:cTn id="15" dur="1000"/>
                                        <p:tgtEl>
                                          <p:spTgt spid="1639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403">
                                            <p:txEl>
                                              <p:charRg st="0" end="18"/>
                                            </p:txEl>
                                          </p:spTgt>
                                        </p:tgtEl>
                                        <p:attrNameLst>
                                          <p:attrName>style.visibility</p:attrName>
                                        </p:attrNameLst>
                                      </p:cBhvr>
                                      <p:to>
                                        <p:strVal val="visible"/>
                                      </p:to>
                                    </p:set>
                                    <p:animEffect transition="in" filter="checkerboard(across)">
                                      <p:cBhvr>
                                        <p:cTn id="20" dur="500"/>
                                        <p:tgtEl>
                                          <p:spTgt spid="16403">
                                            <p:txEl>
                                              <p:charRg st="0" end="1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ox(in)">
                                      <p:cBhvr>
                                        <p:cTn id="2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theme/theme1.xml><?xml version="1.0" encoding="utf-8"?>
<a:theme xmlns:a="http://schemas.openxmlformats.org/drawingml/2006/main" name="吉祥如意">
  <a:themeElements>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
        <a:dk1>
          <a:srgbClr val="59582D"/>
        </a:dk1>
        <a:lt1>
          <a:srgbClr val="EAEAEA"/>
        </a:lt1>
        <a:dk2>
          <a:srgbClr val="666699"/>
        </a:dk2>
        <a:lt2>
          <a:srgbClr val="D9D9D9"/>
        </a:lt2>
        <a:accent1>
          <a:srgbClr val="CCECFF"/>
        </a:accent1>
        <a:accent2>
          <a:srgbClr val="B2D2C7"/>
        </a:accent2>
        <a:accent3>
          <a:srgbClr val="F2F2F2"/>
        </a:accent3>
        <a:accent4>
          <a:srgbClr val="4B4B25"/>
        </a:accent4>
        <a:accent5>
          <a:srgbClr val="E2F4FF"/>
        </a:accent5>
        <a:accent6>
          <a:srgbClr val="9FBCB2"/>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
        <a:dk1>
          <a:srgbClr val="000099"/>
        </a:dk1>
        <a:lt1>
          <a:srgbClr val="FFFFCC"/>
        </a:lt1>
        <a:dk2>
          <a:srgbClr val="004000"/>
        </a:dk2>
        <a:lt2>
          <a:srgbClr val="FFD9B3"/>
        </a:lt2>
        <a:accent1>
          <a:srgbClr val="FFD9D9"/>
        </a:accent1>
        <a:accent2>
          <a:srgbClr val="DDDDDD"/>
        </a:accent2>
        <a:accent3>
          <a:srgbClr val="FFFFE2"/>
        </a:accent3>
        <a:accent4>
          <a:srgbClr val="000083"/>
        </a:accent4>
        <a:accent5>
          <a:srgbClr val="FFE9E9"/>
        </a:accent5>
        <a:accent6>
          <a:srgbClr val="C6C6C6"/>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
        <a:dk1>
          <a:srgbClr val="000000"/>
        </a:dk1>
        <a:lt1>
          <a:srgbClr val="DCE8E2"/>
        </a:lt1>
        <a:dk2>
          <a:srgbClr val="0033CC"/>
        </a:dk2>
        <a:lt2>
          <a:srgbClr val="C4C4D8"/>
        </a:lt2>
        <a:accent1>
          <a:srgbClr val="FFFFFF"/>
        </a:accent1>
        <a:accent2>
          <a:srgbClr val="A9CFB1"/>
        </a:accent2>
        <a:accent3>
          <a:srgbClr val="EAF1EE"/>
        </a:accent3>
        <a:accent4>
          <a:srgbClr val="000000"/>
        </a:accent4>
        <a:accent5>
          <a:srgbClr val="FFFFFF"/>
        </a:accent5>
        <a:accent6>
          <a:srgbClr val="97B99E"/>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
        <a:dk1>
          <a:srgbClr val="606090"/>
        </a:dk1>
        <a:lt1>
          <a:srgbClr val="E5FFFF"/>
        </a:lt1>
        <a:dk2>
          <a:srgbClr val="0000CC"/>
        </a:dk2>
        <a:lt2>
          <a:srgbClr val="91DAFF"/>
        </a:lt2>
        <a:accent1>
          <a:srgbClr val="EAEAEA"/>
        </a:accent1>
        <a:accent2>
          <a:srgbClr val="FFE2C5"/>
        </a:accent2>
        <a:accent3>
          <a:srgbClr val="EFFFFF"/>
        </a:accent3>
        <a:accent4>
          <a:srgbClr val="52527B"/>
        </a:accent4>
        <a:accent5>
          <a:srgbClr val="F2F2F2"/>
        </a:accent5>
        <a:accent6>
          <a:srgbClr val="E5CAB0"/>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
        <a:dk1>
          <a:srgbClr val="CC0066"/>
        </a:dk1>
        <a:lt1>
          <a:srgbClr val="FFDDBB"/>
        </a:lt1>
        <a:dk2>
          <a:srgbClr val="000000"/>
        </a:dk2>
        <a:lt2>
          <a:srgbClr val="C0C0C0"/>
        </a:lt2>
        <a:accent1>
          <a:srgbClr val="FFFFCC"/>
        </a:accent1>
        <a:accent2>
          <a:srgbClr val="FFFFFF"/>
        </a:accent2>
        <a:accent3>
          <a:srgbClr val="FFEBD9"/>
        </a:accent3>
        <a:accent4>
          <a:srgbClr val="AF0057"/>
        </a:accent4>
        <a:accent5>
          <a:srgbClr val="FFFFE2"/>
        </a:accent5>
        <a:accent6>
          <a:srgbClr val="E5E5E5"/>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
        <a:dk1>
          <a:srgbClr val="FFFF99"/>
        </a:dk1>
        <a:lt1>
          <a:srgbClr val="800000"/>
        </a:lt1>
        <a:dk2>
          <a:srgbClr val="FFFFFF"/>
        </a:dk2>
        <a:lt2>
          <a:srgbClr val="B60000"/>
        </a:lt2>
        <a:accent1>
          <a:srgbClr val="9888A4"/>
        </a:accent1>
        <a:accent2>
          <a:srgbClr val="A9335D"/>
        </a:accent2>
        <a:accent3>
          <a:srgbClr val="C1AAAA"/>
        </a:accent3>
        <a:accent4>
          <a:srgbClr val="DCDC83"/>
        </a:accent4>
        <a:accent5>
          <a:srgbClr val="CAC4CF"/>
        </a:accent5>
        <a:accent6>
          <a:srgbClr val="972D53"/>
        </a:accent6>
        <a:hlink>
          <a:srgbClr val="CCECFF"/>
        </a:hlink>
        <a:folHlink>
          <a:srgbClr val="FF6600"/>
        </a:folHlink>
      </a:clrScheme>
      <a:clrMap bg1="lt1" tx1="dk1" bg2="lt2" tx2="dk2" accent1="accent1" accent2="accent2" accent3="accent3" accent4="accent4" accent5="accent5" accent6="accent6" hlink="hlink" folHlink="folHlink"/>
    </a:extraClrScheme>
    <a:extraClrScheme>
      <a:clrScheme name="">
        <a:dk1>
          <a:srgbClr val="FFFFFF"/>
        </a:dk1>
        <a:lt1>
          <a:srgbClr val="1C1C1C"/>
        </a:lt1>
        <a:dk2>
          <a:srgbClr val="FFFF66"/>
        </a:dk2>
        <a:lt2>
          <a:srgbClr val="808080"/>
        </a:lt2>
        <a:accent1>
          <a:srgbClr val="9898BA"/>
        </a:accent1>
        <a:accent2>
          <a:srgbClr val="777777"/>
        </a:accent2>
        <a:accent3>
          <a:srgbClr val="AAAAAA"/>
        </a:accent3>
        <a:accent4>
          <a:srgbClr val="DCDCDC"/>
        </a:accent4>
        <a:accent5>
          <a:srgbClr val="CACAD9"/>
        </a:accent5>
        <a:accent6>
          <a:srgbClr val="6A6A6A"/>
        </a:accent6>
        <a:hlink>
          <a:srgbClr val="CCFF99"/>
        </a:hlink>
        <a:folHlink>
          <a:srgbClr val="E43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吉祥如意">
  <a:themeElements>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
        <a:dk1>
          <a:srgbClr val="59582D"/>
        </a:dk1>
        <a:lt1>
          <a:srgbClr val="EAEAEA"/>
        </a:lt1>
        <a:dk2>
          <a:srgbClr val="666699"/>
        </a:dk2>
        <a:lt2>
          <a:srgbClr val="D9D9D9"/>
        </a:lt2>
        <a:accent1>
          <a:srgbClr val="CCECFF"/>
        </a:accent1>
        <a:accent2>
          <a:srgbClr val="B2D2C7"/>
        </a:accent2>
        <a:accent3>
          <a:srgbClr val="F2F2F2"/>
        </a:accent3>
        <a:accent4>
          <a:srgbClr val="4B4B25"/>
        </a:accent4>
        <a:accent5>
          <a:srgbClr val="E2F4FF"/>
        </a:accent5>
        <a:accent6>
          <a:srgbClr val="9FBCB2"/>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
        <a:dk1>
          <a:srgbClr val="000099"/>
        </a:dk1>
        <a:lt1>
          <a:srgbClr val="FFFFCC"/>
        </a:lt1>
        <a:dk2>
          <a:srgbClr val="004000"/>
        </a:dk2>
        <a:lt2>
          <a:srgbClr val="FFD9B3"/>
        </a:lt2>
        <a:accent1>
          <a:srgbClr val="FFD9D9"/>
        </a:accent1>
        <a:accent2>
          <a:srgbClr val="DDDDDD"/>
        </a:accent2>
        <a:accent3>
          <a:srgbClr val="FFFFE2"/>
        </a:accent3>
        <a:accent4>
          <a:srgbClr val="000083"/>
        </a:accent4>
        <a:accent5>
          <a:srgbClr val="FFE9E9"/>
        </a:accent5>
        <a:accent6>
          <a:srgbClr val="C6C6C6"/>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
        <a:dk1>
          <a:srgbClr val="000000"/>
        </a:dk1>
        <a:lt1>
          <a:srgbClr val="DCE8E2"/>
        </a:lt1>
        <a:dk2>
          <a:srgbClr val="0033CC"/>
        </a:dk2>
        <a:lt2>
          <a:srgbClr val="C4C4D8"/>
        </a:lt2>
        <a:accent1>
          <a:srgbClr val="FFFFFF"/>
        </a:accent1>
        <a:accent2>
          <a:srgbClr val="A9CFB1"/>
        </a:accent2>
        <a:accent3>
          <a:srgbClr val="EAF1EE"/>
        </a:accent3>
        <a:accent4>
          <a:srgbClr val="000000"/>
        </a:accent4>
        <a:accent5>
          <a:srgbClr val="FFFFFF"/>
        </a:accent5>
        <a:accent6>
          <a:srgbClr val="97B99E"/>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
        <a:dk1>
          <a:srgbClr val="606090"/>
        </a:dk1>
        <a:lt1>
          <a:srgbClr val="E5FFFF"/>
        </a:lt1>
        <a:dk2>
          <a:srgbClr val="0000CC"/>
        </a:dk2>
        <a:lt2>
          <a:srgbClr val="91DAFF"/>
        </a:lt2>
        <a:accent1>
          <a:srgbClr val="EAEAEA"/>
        </a:accent1>
        <a:accent2>
          <a:srgbClr val="FFE2C5"/>
        </a:accent2>
        <a:accent3>
          <a:srgbClr val="EFFFFF"/>
        </a:accent3>
        <a:accent4>
          <a:srgbClr val="52527B"/>
        </a:accent4>
        <a:accent5>
          <a:srgbClr val="F2F2F2"/>
        </a:accent5>
        <a:accent6>
          <a:srgbClr val="E5CAB0"/>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
        <a:dk1>
          <a:srgbClr val="CC0066"/>
        </a:dk1>
        <a:lt1>
          <a:srgbClr val="FFDDBB"/>
        </a:lt1>
        <a:dk2>
          <a:srgbClr val="000000"/>
        </a:dk2>
        <a:lt2>
          <a:srgbClr val="C0C0C0"/>
        </a:lt2>
        <a:accent1>
          <a:srgbClr val="FFFFCC"/>
        </a:accent1>
        <a:accent2>
          <a:srgbClr val="FFFFFF"/>
        </a:accent2>
        <a:accent3>
          <a:srgbClr val="FFEBD9"/>
        </a:accent3>
        <a:accent4>
          <a:srgbClr val="AF0057"/>
        </a:accent4>
        <a:accent5>
          <a:srgbClr val="FFFFE2"/>
        </a:accent5>
        <a:accent6>
          <a:srgbClr val="E5E5E5"/>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
        <a:dk1>
          <a:srgbClr val="FFFF99"/>
        </a:dk1>
        <a:lt1>
          <a:srgbClr val="800000"/>
        </a:lt1>
        <a:dk2>
          <a:srgbClr val="FFFFFF"/>
        </a:dk2>
        <a:lt2>
          <a:srgbClr val="B60000"/>
        </a:lt2>
        <a:accent1>
          <a:srgbClr val="9888A4"/>
        </a:accent1>
        <a:accent2>
          <a:srgbClr val="A9335D"/>
        </a:accent2>
        <a:accent3>
          <a:srgbClr val="C1AAAA"/>
        </a:accent3>
        <a:accent4>
          <a:srgbClr val="DCDC83"/>
        </a:accent4>
        <a:accent5>
          <a:srgbClr val="CAC4CF"/>
        </a:accent5>
        <a:accent6>
          <a:srgbClr val="972D53"/>
        </a:accent6>
        <a:hlink>
          <a:srgbClr val="CCECFF"/>
        </a:hlink>
        <a:folHlink>
          <a:srgbClr val="FF6600"/>
        </a:folHlink>
      </a:clrScheme>
      <a:clrMap bg1="lt1" tx1="dk1" bg2="lt2" tx2="dk2" accent1="accent1" accent2="accent2" accent3="accent3" accent4="accent4" accent5="accent5" accent6="accent6" hlink="hlink" folHlink="folHlink"/>
    </a:extraClrScheme>
    <a:extraClrScheme>
      <a:clrScheme name="">
        <a:dk1>
          <a:srgbClr val="FFFFFF"/>
        </a:dk1>
        <a:lt1>
          <a:srgbClr val="1C1C1C"/>
        </a:lt1>
        <a:dk2>
          <a:srgbClr val="FFFF66"/>
        </a:dk2>
        <a:lt2>
          <a:srgbClr val="808080"/>
        </a:lt2>
        <a:accent1>
          <a:srgbClr val="9898BA"/>
        </a:accent1>
        <a:accent2>
          <a:srgbClr val="777777"/>
        </a:accent2>
        <a:accent3>
          <a:srgbClr val="AAAAAA"/>
        </a:accent3>
        <a:accent4>
          <a:srgbClr val="DCDCDC"/>
        </a:accent4>
        <a:accent5>
          <a:srgbClr val="CACAD9"/>
        </a:accent5>
        <a:accent6>
          <a:srgbClr val="6A6A6A"/>
        </a:accent6>
        <a:hlink>
          <a:srgbClr val="CCFF99"/>
        </a:hlink>
        <a:folHlink>
          <a:srgbClr val="E43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1900</Words>
  <Application>WPS 演示</Application>
  <PresentationFormat>在屏幕上显示</PresentationFormat>
  <Paragraphs>206</Paragraphs>
  <Slides>15</Slides>
  <Notes>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vt:i4>
      </vt:variant>
    </vt:vector>
  </HeadingPairs>
  <TitlesOfParts>
    <vt:vector size="31" baseType="lpstr">
      <vt:lpstr>Arial</vt:lpstr>
      <vt:lpstr>宋体</vt:lpstr>
      <vt:lpstr>Wingdings</vt:lpstr>
      <vt:lpstr>Wingdings 2</vt:lpstr>
      <vt:lpstr>华文新魏</vt:lpstr>
      <vt:lpstr>华文行楷</vt:lpstr>
      <vt:lpstr>Times New Roman</vt:lpstr>
      <vt:lpstr>黑体</vt:lpstr>
      <vt:lpstr>Garamond</vt:lpstr>
      <vt:lpstr>楷体_GB2312</vt:lpstr>
      <vt:lpstr>Batang</vt:lpstr>
      <vt:lpstr>微软雅黑</vt:lpstr>
      <vt:lpstr>新宋体</vt:lpstr>
      <vt:lpstr>Arial Unicode MS</vt:lpstr>
      <vt:lpstr>吉祥如意</vt:lpstr>
      <vt:lpstr>1_吉祥如意</vt:lpstr>
      <vt:lpstr>PowerPoint 演示文稿</vt:lpstr>
      <vt:lpstr>PowerPoint 演示文稿</vt:lpstr>
      <vt:lpstr>PowerPoint 演示文稿</vt:lpstr>
      <vt:lpstr>PowerPoint 演示文稿</vt:lpstr>
      <vt:lpstr>PowerPoint 演示文稿</vt:lpstr>
      <vt:lpstr>PowerPoint 演示文稿</vt:lpstr>
      <vt:lpstr>二、宗教改革的原因</vt:lpstr>
      <vt:lpstr>PowerPoint 演示文稿</vt:lpstr>
      <vt:lpstr>PowerPoint 演示文稿</vt:lpstr>
      <vt:lpstr>三、宗教改革的影响</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dc:creator>
  <cp:lastModifiedBy>Administrator</cp:lastModifiedBy>
  <cp:revision>25</cp:revision>
  <dcterms:created xsi:type="dcterms:W3CDTF">2009-10-19T14:22:00Z</dcterms:created>
  <dcterms:modified xsi:type="dcterms:W3CDTF">2020-10-14T02:18:38Z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