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8" r:id="rId1"/>
  </p:sldMasterIdLst>
  <p:notesMasterIdLst>
    <p:notesMasterId r:id="rId15"/>
  </p:notesMasterIdLst>
  <p:handoutMasterIdLst>
    <p:handoutMasterId r:id="rId16"/>
  </p:handoutMasterIdLst>
  <p:sldIdLst>
    <p:sldId id="274" r:id="rId2"/>
    <p:sldId id="275" r:id="rId3"/>
    <p:sldId id="276" r:id="rId4"/>
    <p:sldId id="285" r:id="rId5"/>
    <p:sldId id="284" r:id="rId6"/>
    <p:sldId id="277" r:id="rId7"/>
    <p:sldId id="278" r:id="rId8"/>
    <p:sldId id="279" r:id="rId9"/>
    <p:sldId id="280" r:id="rId10"/>
    <p:sldId id="281" r:id="rId11"/>
    <p:sldId id="282" r:id="rId12"/>
    <p:sldId id="283" r:id="rId13"/>
    <p:sldId id="267" r:id="rId14"/>
  </p:sldIdLst>
  <p:sldSz cx="9144000" cy="6858000" type="screen4x3"/>
  <p:notesSz cx="6858000" cy="9144000"/>
  <p:defaultTex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6778"/>
    <a:srgbClr val="AAC9B6"/>
    <a:srgbClr val="822433"/>
    <a:srgbClr val="830022"/>
    <a:srgbClr val="790022"/>
    <a:srgbClr val="7836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247" autoAdjust="0"/>
  </p:normalViewPr>
  <p:slideViewPr>
    <p:cSldViewPr>
      <p:cViewPr varScale="1">
        <p:scale>
          <a:sx n="111" d="100"/>
          <a:sy n="111" d="100"/>
        </p:scale>
        <p:origin x="1614" y="96"/>
      </p:cViewPr>
      <p:guideLst>
        <p:guide orient="horz" pos="2160"/>
        <p:guide pos="2880"/>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0" d="100"/>
          <a:sy n="110" d="100"/>
        </p:scale>
        <p:origin x="-1688"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DC31A34-5A03-E137-4B56-3CC698026333}"/>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solidFill>
                  <a:schemeClr val="tx1"/>
                </a:solidFill>
                <a:latin typeface="Calibri"/>
                <a:ea typeface="ＭＳ Ｐゴシック" charset="0"/>
                <a:cs typeface="ＭＳ Ｐゴシック" charset="0"/>
              </a:defRPr>
            </a:lvl1pPr>
          </a:lstStyle>
          <a:p>
            <a:pPr>
              <a:defRPr/>
            </a:pPr>
            <a:endParaRPr lang="it-IT"/>
          </a:p>
        </p:txBody>
      </p:sp>
      <p:sp>
        <p:nvSpPr>
          <p:cNvPr id="3075" name="Rectangle 3">
            <a:extLst>
              <a:ext uri="{FF2B5EF4-FFF2-40B4-BE49-F238E27FC236}">
                <a16:creationId xmlns:a16="http://schemas.microsoft.com/office/drawing/2014/main" id="{DC2CCC41-266E-1BE4-AD4E-2B838ECCFA4A}"/>
              </a:ext>
            </a:extLst>
          </p:cNvPr>
          <p:cNvSpPr>
            <a:spLocks noGrp="1" noChangeArrowheads="1"/>
          </p:cNvSpPr>
          <p:nvPr>
            <p:ph type="dt" sz="quarter"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solidFill>
                  <a:schemeClr val="tx1"/>
                </a:solidFill>
                <a:latin typeface="Calibri"/>
                <a:ea typeface="ＭＳ Ｐゴシック" charset="0"/>
                <a:cs typeface="ＭＳ Ｐゴシック" charset="0"/>
              </a:defRPr>
            </a:lvl1pPr>
          </a:lstStyle>
          <a:p>
            <a:pPr>
              <a:defRPr/>
            </a:pPr>
            <a:endParaRPr lang="it-IT"/>
          </a:p>
        </p:txBody>
      </p:sp>
      <p:sp>
        <p:nvSpPr>
          <p:cNvPr id="3076" name="Rectangle 4">
            <a:extLst>
              <a:ext uri="{FF2B5EF4-FFF2-40B4-BE49-F238E27FC236}">
                <a16:creationId xmlns:a16="http://schemas.microsoft.com/office/drawing/2014/main" id="{67A45BF9-6A20-B727-ECD0-485376CBD2D2}"/>
              </a:ext>
            </a:extLst>
          </p:cNvPr>
          <p:cNvSpPr>
            <a:spLocks noGrp="1" noChangeArrowheads="1"/>
          </p:cNvSpPr>
          <p:nvPr>
            <p:ph type="ftr" sz="quarter" idx="2"/>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solidFill>
                  <a:schemeClr val="tx1"/>
                </a:solidFill>
                <a:latin typeface="Calibri"/>
                <a:ea typeface="ＭＳ Ｐゴシック" charset="0"/>
                <a:cs typeface="ＭＳ Ｐゴシック" charset="0"/>
              </a:defRPr>
            </a:lvl1pPr>
          </a:lstStyle>
          <a:p>
            <a:pPr>
              <a:defRPr/>
            </a:pPr>
            <a:endParaRPr lang="it-IT"/>
          </a:p>
        </p:txBody>
      </p:sp>
      <p:sp>
        <p:nvSpPr>
          <p:cNvPr id="3077" name="Rectangle 5">
            <a:extLst>
              <a:ext uri="{FF2B5EF4-FFF2-40B4-BE49-F238E27FC236}">
                <a16:creationId xmlns:a16="http://schemas.microsoft.com/office/drawing/2014/main" id="{798E6FC9-A55D-59EB-5046-5391B4E6EE90}"/>
              </a:ext>
            </a:extLst>
          </p:cNvPr>
          <p:cNvSpPr>
            <a:spLocks noGrp="1" noChangeArrowheads="1"/>
          </p:cNvSpPr>
          <p:nvPr>
            <p:ph type="sldNum" sz="quarter" idx="3"/>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solidFill>
                  <a:schemeClr val="tx1"/>
                </a:solidFill>
                <a:latin typeface="Calibri" panose="020F0502020204030204" pitchFamily="34" charset="0"/>
              </a:defRPr>
            </a:lvl1pPr>
          </a:lstStyle>
          <a:p>
            <a:pPr>
              <a:defRPr/>
            </a:pPr>
            <a:fld id="{3B5247E2-3C61-462D-8727-390E56A381C7}" type="slidenum">
              <a:rPr lang="it-IT" altLang="it-IT"/>
              <a:pPr>
                <a:defRPr/>
              </a:pPr>
              <a:t>‹N›</a:t>
            </a:fld>
            <a:endParaRPr lang="it-IT" altLang="it-IT"/>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1E900BEB-B256-B7E8-296B-A4D8643509D8}"/>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solidFill>
                  <a:schemeClr val="tx1"/>
                </a:solidFill>
                <a:latin typeface="Calibri"/>
                <a:ea typeface="ＭＳ Ｐゴシック" charset="0"/>
                <a:cs typeface="ＭＳ Ｐゴシック" charset="0"/>
              </a:defRPr>
            </a:lvl1pPr>
          </a:lstStyle>
          <a:p>
            <a:pPr>
              <a:defRPr/>
            </a:pPr>
            <a:endParaRPr lang="it-IT"/>
          </a:p>
        </p:txBody>
      </p:sp>
      <p:sp>
        <p:nvSpPr>
          <p:cNvPr id="5123" name="Rectangle 3">
            <a:extLst>
              <a:ext uri="{FF2B5EF4-FFF2-40B4-BE49-F238E27FC236}">
                <a16:creationId xmlns:a16="http://schemas.microsoft.com/office/drawing/2014/main" id="{280FAB07-0EDA-41F7-9D6D-A362DFDDD10F}"/>
              </a:ext>
            </a:extLst>
          </p:cNvPr>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solidFill>
                  <a:schemeClr val="tx1"/>
                </a:solidFill>
                <a:latin typeface="Calibri"/>
                <a:ea typeface="ＭＳ Ｐゴシック" charset="0"/>
                <a:cs typeface="ＭＳ Ｐゴシック" charset="0"/>
              </a:defRPr>
            </a:lvl1pPr>
          </a:lstStyle>
          <a:p>
            <a:pPr>
              <a:defRPr/>
            </a:pPr>
            <a:endParaRPr lang="it-IT"/>
          </a:p>
        </p:txBody>
      </p:sp>
      <p:sp>
        <p:nvSpPr>
          <p:cNvPr id="2052" name="Rectangle 4">
            <a:extLst>
              <a:ext uri="{FF2B5EF4-FFF2-40B4-BE49-F238E27FC236}">
                <a16:creationId xmlns:a16="http://schemas.microsoft.com/office/drawing/2014/main" id="{8C48A261-6793-D0A0-ED28-BF5E6ED32822}"/>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DE19A8DB-CE52-6997-74CC-A18182DDD3CD}"/>
              </a:ext>
            </a:extLst>
          </p:cNvPr>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it-IT" noProof="0" dirty="0"/>
              <a:t>Fare clic per modificare gli stili del testo dello schema</a:t>
            </a:r>
          </a:p>
          <a:p>
            <a:pPr lvl="1"/>
            <a:r>
              <a:rPr lang="it-IT" noProof="0" dirty="0"/>
              <a:t>Secondo livello</a:t>
            </a:r>
          </a:p>
          <a:p>
            <a:pPr lvl="2"/>
            <a:r>
              <a:rPr lang="it-IT" noProof="0" dirty="0"/>
              <a:t>Terzo livello</a:t>
            </a:r>
          </a:p>
          <a:p>
            <a:pPr lvl="3"/>
            <a:r>
              <a:rPr lang="it-IT" noProof="0" dirty="0"/>
              <a:t>Quarto livello</a:t>
            </a:r>
          </a:p>
          <a:p>
            <a:pPr lvl="4"/>
            <a:r>
              <a:rPr lang="it-IT" noProof="0" dirty="0"/>
              <a:t>Quinto livello</a:t>
            </a:r>
          </a:p>
        </p:txBody>
      </p:sp>
      <p:sp>
        <p:nvSpPr>
          <p:cNvPr id="5126" name="Rectangle 6">
            <a:extLst>
              <a:ext uri="{FF2B5EF4-FFF2-40B4-BE49-F238E27FC236}">
                <a16:creationId xmlns:a16="http://schemas.microsoft.com/office/drawing/2014/main" id="{118D78CB-23D6-2196-2F0D-C56E5B93BDA2}"/>
              </a:ext>
            </a:extLst>
          </p:cNvPr>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solidFill>
                  <a:schemeClr val="tx1"/>
                </a:solidFill>
                <a:latin typeface="Calibri"/>
                <a:ea typeface="ＭＳ Ｐゴシック" charset="0"/>
                <a:cs typeface="ＭＳ Ｐゴシック" charset="0"/>
              </a:defRPr>
            </a:lvl1pPr>
          </a:lstStyle>
          <a:p>
            <a:pPr>
              <a:defRPr/>
            </a:pPr>
            <a:endParaRPr lang="it-IT"/>
          </a:p>
        </p:txBody>
      </p:sp>
      <p:sp>
        <p:nvSpPr>
          <p:cNvPr id="5127" name="Rectangle 7">
            <a:extLst>
              <a:ext uri="{FF2B5EF4-FFF2-40B4-BE49-F238E27FC236}">
                <a16:creationId xmlns:a16="http://schemas.microsoft.com/office/drawing/2014/main" id="{35BE5FB1-1D85-182B-3F75-D06B19A854F1}"/>
              </a:ext>
            </a:extLst>
          </p:cNvPr>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solidFill>
                  <a:schemeClr val="tx1"/>
                </a:solidFill>
                <a:latin typeface="Calibri" panose="020F0502020204030204" pitchFamily="34" charset="0"/>
              </a:defRPr>
            </a:lvl1pPr>
          </a:lstStyle>
          <a:p>
            <a:pPr>
              <a:defRPr/>
            </a:pPr>
            <a:fld id="{209B5A27-5D11-4203-AEEC-FBC402E7ABC9}" type="slidenum">
              <a:rPr lang="it-IT" altLang="it-IT"/>
              <a:pPr>
                <a:defRPr/>
              </a:pPr>
              <a:t>‹N›</a:t>
            </a:fld>
            <a:endParaRPr lang="it-IT" alt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Calibri"/>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Calibri"/>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Calibri"/>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Calibri"/>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Covid Counters è un servizio che permette agli utenti di identificarsi (in modo totalmente anonimo) come positivi al covid19 o guariti, in modo da dare una stima più precisa possibile del numero di persone attualmente malate o guarite</a:t>
            </a:r>
          </a:p>
        </p:txBody>
      </p:sp>
      <p:sp>
        <p:nvSpPr>
          <p:cNvPr id="4" name="Segnaposto numero diapositiva 3"/>
          <p:cNvSpPr>
            <a:spLocks noGrp="1"/>
          </p:cNvSpPr>
          <p:nvPr>
            <p:ph type="sldNum" sz="quarter" idx="5"/>
          </p:nvPr>
        </p:nvSpPr>
        <p:spPr/>
        <p:txBody>
          <a:bodyPr/>
          <a:lstStyle/>
          <a:p>
            <a:pPr>
              <a:defRPr/>
            </a:pPr>
            <a:fld id="{209B5A27-5D11-4203-AEEC-FBC402E7ABC9}" type="slidenum">
              <a:rPr lang="it-IT" altLang="it-IT" smtClean="0"/>
              <a:pPr>
                <a:defRPr/>
              </a:pPr>
              <a:t>1</a:t>
            </a:fld>
            <a:endParaRPr lang="it-IT" altLang="it-IT"/>
          </a:p>
        </p:txBody>
      </p:sp>
    </p:spTree>
    <p:extLst>
      <p:ext uri="{BB962C8B-B14F-4D97-AF65-F5344CB8AC3E}">
        <p14:creationId xmlns:p14="http://schemas.microsoft.com/office/powerpoint/2010/main" val="66116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Questo è lo schema del diagramma: la chiamata parte dal front-end, passa attraverso il gateway, Eureka instrada la chiamata verso il micro servizio che interroga il database. </a:t>
            </a:r>
            <a:br>
              <a:rPr lang="it-IT" dirty="0"/>
            </a:br>
            <a:r>
              <a:rPr lang="it-IT" dirty="0"/>
              <a:t>Dal micro servizio la risposta passa da eureka al gateway e arriva al </a:t>
            </a:r>
            <a:r>
              <a:rPr lang="it-IT" dirty="0" err="1"/>
              <a:t>frontend</a:t>
            </a:r>
            <a:endParaRPr lang="it-IT" dirty="0"/>
          </a:p>
        </p:txBody>
      </p:sp>
      <p:sp>
        <p:nvSpPr>
          <p:cNvPr id="4" name="Segnaposto numero diapositiva 3"/>
          <p:cNvSpPr>
            <a:spLocks noGrp="1"/>
          </p:cNvSpPr>
          <p:nvPr>
            <p:ph type="sldNum" sz="quarter" idx="5"/>
          </p:nvPr>
        </p:nvSpPr>
        <p:spPr/>
        <p:txBody>
          <a:bodyPr/>
          <a:lstStyle/>
          <a:p>
            <a:pPr>
              <a:defRPr/>
            </a:pPr>
            <a:fld id="{209B5A27-5D11-4203-AEEC-FBC402E7ABC9}" type="slidenum">
              <a:rPr lang="it-IT" altLang="it-IT" smtClean="0"/>
              <a:pPr>
                <a:defRPr/>
              </a:pPr>
              <a:t>2</a:t>
            </a:fld>
            <a:endParaRPr lang="it-IT" altLang="it-IT"/>
          </a:p>
        </p:txBody>
      </p:sp>
    </p:spTree>
    <p:extLst>
      <p:ext uri="{BB962C8B-B14F-4D97-AF65-F5344CB8AC3E}">
        <p14:creationId xmlns:p14="http://schemas.microsoft.com/office/powerpoint/2010/main" val="1370770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Passiamo ora a descrivere velocemente come abbiamo analizzato e costruito ogni componente del servizio: </a:t>
            </a:r>
            <a:br>
              <a:rPr lang="it-IT" dirty="0"/>
            </a:br>
            <a:r>
              <a:rPr lang="it-IT" dirty="0"/>
              <a:t>     DB: ci sono due tabelle, USER e COUNTER. Un Utente ha i seguenti parametri… e può interagire con Counter se ha definito il suo status nel servizio</a:t>
            </a:r>
            <a:br>
              <a:rPr lang="it-IT" dirty="0"/>
            </a:br>
            <a:r>
              <a:rPr lang="it-IT" dirty="0"/>
              <a:t>           Counter invece ha questi parametri… e un counter interagisce con almeno un Utente (se nel giorno x non ci sono stati ne positivi ne guariti</a:t>
            </a:r>
            <a:br>
              <a:rPr lang="it-IT" dirty="0"/>
            </a:br>
            <a:r>
              <a:rPr lang="it-IT" dirty="0"/>
              <a:t>           ipotizziamo che il virus è stato debellato, quindi non avrebbe più senso tenere in piedi il servizio)</a:t>
            </a:r>
            <a:br>
              <a:rPr lang="it-IT" dirty="0"/>
            </a:br>
            <a:r>
              <a:rPr lang="it-IT" dirty="0"/>
              <a:t>    Service: spiega chiamate, parla della chiamata schedulata che non compare </a:t>
            </a:r>
            <a:br>
              <a:rPr lang="it-IT" dirty="0"/>
            </a:br>
            <a:r>
              <a:rPr lang="it-IT" dirty="0"/>
              <a:t>    Front: fatto con React, spiega cosa mostra</a:t>
            </a:r>
          </a:p>
        </p:txBody>
      </p:sp>
      <p:sp>
        <p:nvSpPr>
          <p:cNvPr id="4" name="Segnaposto numero diapositiva 3"/>
          <p:cNvSpPr>
            <a:spLocks noGrp="1"/>
          </p:cNvSpPr>
          <p:nvPr>
            <p:ph type="sldNum" sz="quarter" idx="5"/>
          </p:nvPr>
        </p:nvSpPr>
        <p:spPr/>
        <p:txBody>
          <a:bodyPr/>
          <a:lstStyle/>
          <a:p>
            <a:pPr>
              <a:defRPr/>
            </a:pPr>
            <a:fld id="{209B5A27-5D11-4203-AEEC-FBC402E7ABC9}" type="slidenum">
              <a:rPr lang="it-IT" altLang="it-IT" smtClean="0"/>
              <a:pPr>
                <a:defRPr/>
              </a:pPr>
              <a:t>3</a:t>
            </a:fld>
            <a:endParaRPr lang="it-IT" altLang="it-IT"/>
          </a:p>
        </p:txBody>
      </p:sp>
    </p:spTree>
    <p:extLst>
      <p:ext uri="{BB962C8B-B14F-4D97-AF65-F5344CB8AC3E}">
        <p14:creationId xmlns:p14="http://schemas.microsoft.com/office/powerpoint/2010/main" val="2851253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Adesso passiamo a vedere i test: abbiamo utilizzato il tool Vegeta, una libreria scritta in go che permette di effettuare richieste multiple </a:t>
            </a:r>
          </a:p>
          <a:p>
            <a:r>
              <a:rPr lang="it-IT" dirty="0"/>
              <a:t>verso uno o più endpoint. Permette inoltre di generare grafici dell’andamento del test effettuato. </a:t>
            </a:r>
            <a:br>
              <a:rPr lang="it-IT" dirty="0"/>
            </a:br>
            <a:r>
              <a:rPr lang="it-IT" dirty="0"/>
              <a:t>Vediamo un esempio con il </a:t>
            </a:r>
            <a:br>
              <a:rPr lang="it-IT" dirty="0"/>
            </a:br>
            <a:r>
              <a:rPr lang="it-IT" dirty="0"/>
              <a:t>Primo test che abbiamo fatto: </a:t>
            </a:r>
            <a:r>
              <a:rPr lang="en-US" sz="1800" dirty="0">
                <a:effectLst/>
                <a:latin typeface="Segoe UI" panose="020B0502040204020203" pitchFamily="34" charset="0"/>
              </a:rPr>
              <a:t>6</a:t>
            </a:r>
            <a:r>
              <a:rPr lang="en-US" sz="1800" dirty="0">
                <a:effectLst/>
                <a:latin typeface="Segoe UI" panose="020B0502040204020203" pitchFamily="34" charset="0"/>
                <a:ea typeface="Calibri" panose="020F0502020204030204" pitchFamily="34" charset="0"/>
              </a:rPr>
              <a:t>00 </a:t>
            </a:r>
            <a:r>
              <a:rPr lang="en-US" sz="1800" dirty="0" err="1">
                <a:effectLst/>
                <a:latin typeface="Segoe UI" panose="020B0502040204020203" pitchFamily="34" charset="0"/>
                <a:ea typeface="Calibri" panose="020F0502020204030204" pitchFamily="34" charset="0"/>
              </a:rPr>
              <a:t>richieste</a:t>
            </a:r>
            <a:r>
              <a:rPr lang="en-US" sz="1800" dirty="0">
                <a:effectLst/>
                <a:latin typeface="Segoe UI" panose="020B0502040204020203" pitchFamily="34" charset="0"/>
                <a:ea typeface="Calibri" panose="020F0502020204030204" pitchFamily="34" charset="0"/>
              </a:rPr>
              <a:t> GET in 30 secondi, </a:t>
            </a:r>
            <a:r>
              <a:rPr lang="en-US" sz="1800" dirty="0" err="1">
                <a:effectLst/>
                <a:latin typeface="Segoe UI" panose="020B0502040204020203" pitchFamily="34" charset="0"/>
                <a:ea typeface="Calibri" panose="020F0502020204030204" pitchFamily="34" charset="0"/>
              </a:rPr>
              <a:t>buona</a:t>
            </a:r>
            <a:r>
              <a:rPr lang="en-US" sz="1800" dirty="0">
                <a:effectLst/>
                <a:latin typeface="Segoe UI" panose="020B0502040204020203" pitchFamily="34" charset="0"/>
                <a:ea typeface="Calibri" panose="020F0502020204030204" pitchFamily="34" charset="0"/>
              </a:rPr>
              <a:t> </a:t>
            </a:r>
            <a:r>
              <a:rPr lang="en-US" sz="1800" dirty="0" err="1">
                <a:effectLst/>
                <a:latin typeface="Segoe UI" panose="020B0502040204020203" pitchFamily="34" charset="0"/>
                <a:ea typeface="Calibri" panose="020F0502020204030204" pitchFamily="34" charset="0"/>
              </a:rPr>
              <a:t>latenza</a:t>
            </a:r>
            <a:r>
              <a:rPr lang="en-US" sz="1800" dirty="0">
                <a:effectLst/>
                <a:latin typeface="Segoe UI" panose="020B0502040204020203" pitchFamily="34" charset="0"/>
                <a:ea typeface="Calibri" panose="020F0502020204030204" pitchFamily="34" charset="0"/>
              </a:rPr>
              <a:t> e non ci </a:t>
            </a:r>
            <a:r>
              <a:rPr lang="en-US" sz="1800" dirty="0" err="1">
                <a:effectLst/>
                <a:latin typeface="Segoe UI" panose="020B0502040204020203" pitchFamily="34" charset="0"/>
                <a:ea typeface="Calibri" panose="020F0502020204030204" pitchFamily="34" charset="0"/>
              </a:rPr>
              <a:t>sono</a:t>
            </a:r>
            <a:r>
              <a:rPr lang="en-US" sz="1800" dirty="0">
                <a:effectLst/>
                <a:latin typeface="Segoe UI" panose="020B0502040204020203" pitchFamily="34" charset="0"/>
                <a:ea typeface="Calibri" panose="020F0502020204030204" pitchFamily="34" charset="0"/>
              </a:rPr>
              <a:t> </a:t>
            </a:r>
            <a:r>
              <a:rPr lang="en-US" sz="1800" dirty="0" err="1">
                <a:effectLst/>
                <a:latin typeface="Segoe UI" panose="020B0502040204020203" pitchFamily="34" charset="0"/>
                <a:ea typeface="Calibri" panose="020F0502020204030204" pitchFamily="34" charset="0"/>
              </a:rPr>
              <a:t>stati</a:t>
            </a:r>
            <a:r>
              <a:rPr lang="en-US" sz="1800" dirty="0">
                <a:effectLst/>
                <a:latin typeface="Segoe UI" panose="020B0502040204020203" pitchFamily="34" charset="0"/>
                <a:ea typeface="Calibri" panose="020F0502020204030204" pitchFamily="34" charset="0"/>
              </a:rPr>
              <a:t> </a:t>
            </a:r>
            <a:r>
              <a:rPr lang="en-US" sz="1800" dirty="0" err="1">
                <a:effectLst/>
                <a:latin typeface="Segoe UI" panose="020B0502040204020203" pitchFamily="34" charset="0"/>
                <a:ea typeface="Calibri" panose="020F0502020204030204" pitchFamily="34" charset="0"/>
              </a:rPr>
              <a:t>errori</a:t>
            </a:r>
            <a:r>
              <a:rPr lang="en-US" sz="1800" dirty="0">
                <a:effectLst/>
                <a:latin typeface="Segoe UI" panose="020B0502040204020203" pitchFamily="34" charset="0"/>
                <a:ea typeface="Calibri" panose="020F0502020204030204" pitchFamily="34" charset="0"/>
              </a:rPr>
              <a:t>. La CPU non ha </a:t>
            </a:r>
            <a:r>
              <a:rPr lang="en-US" sz="1800" dirty="0" err="1">
                <a:effectLst/>
                <a:latin typeface="Segoe UI" panose="020B0502040204020203" pitchFamily="34" charset="0"/>
                <a:ea typeface="Calibri" panose="020F0502020204030204" pitchFamily="34" charset="0"/>
              </a:rPr>
              <a:t>sforzato</a:t>
            </a:r>
            <a:r>
              <a:rPr lang="en-US" sz="1800" dirty="0">
                <a:effectLst/>
                <a:latin typeface="Segoe UI" panose="020B0502040204020203" pitchFamily="34" charset="0"/>
                <a:ea typeface="Calibri" panose="020F0502020204030204" pitchFamily="34" charset="0"/>
              </a:rPr>
              <a:t> molto, era circa al 3%</a:t>
            </a:r>
          </a:p>
          <a:p>
            <a:r>
              <a:rPr lang="en-US" sz="1800" dirty="0">
                <a:effectLst/>
                <a:latin typeface="Segoe UI" panose="020B0502040204020203" pitchFamily="34" charset="0"/>
                <a:ea typeface="Calibri" panose="020F0502020204030204" pitchFamily="34" charset="0"/>
              </a:rPr>
              <a:t>Secondo test: 120 </a:t>
            </a:r>
            <a:r>
              <a:rPr lang="en-US" sz="1800" dirty="0" err="1">
                <a:effectLst/>
                <a:latin typeface="Segoe UI" panose="020B0502040204020203" pitchFamily="34" charset="0"/>
                <a:ea typeface="Calibri" panose="020F0502020204030204" pitchFamily="34" charset="0"/>
              </a:rPr>
              <a:t>richieste</a:t>
            </a:r>
            <a:r>
              <a:rPr lang="en-US" sz="1800" dirty="0">
                <a:effectLst/>
                <a:latin typeface="Segoe UI" panose="020B0502040204020203" pitchFamily="34" charset="0"/>
                <a:ea typeface="Calibri" panose="020F0502020204030204" pitchFamily="34" charset="0"/>
              </a:rPr>
              <a:t> GET al secondo. Non ci </a:t>
            </a:r>
            <a:r>
              <a:rPr lang="en-US" sz="1800" dirty="0" err="1">
                <a:effectLst/>
                <a:latin typeface="Segoe UI" panose="020B0502040204020203" pitchFamily="34" charset="0"/>
                <a:ea typeface="Calibri" panose="020F0502020204030204" pitchFamily="34" charset="0"/>
              </a:rPr>
              <a:t>sono</a:t>
            </a:r>
            <a:r>
              <a:rPr lang="en-US" sz="1800" dirty="0">
                <a:effectLst/>
                <a:latin typeface="Segoe UI" panose="020B0502040204020203" pitchFamily="34" charset="0"/>
                <a:ea typeface="Calibri" panose="020F0502020204030204" pitchFamily="34" charset="0"/>
              </a:rPr>
              <a:t> </a:t>
            </a:r>
            <a:r>
              <a:rPr lang="en-US" sz="1800" dirty="0" err="1">
                <a:effectLst/>
                <a:latin typeface="Segoe UI" panose="020B0502040204020203" pitchFamily="34" charset="0"/>
                <a:ea typeface="Calibri" panose="020F0502020204030204" pitchFamily="34" charset="0"/>
              </a:rPr>
              <a:t>stati</a:t>
            </a:r>
            <a:r>
              <a:rPr lang="en-US" sz="1800" dirty="0">
                <a:effectLst/>
                <a:latin typeface="Segoe UI" panose="020B0502040204020203" pitchFamily="34" charset="0"/>
                <a:ea typeface="Calibri" panose="020F0502020204030204" pitchFamily="34" charset="0"/>
              </a:rPr>
              <a:t> </a:t>
            </a:r>
            <a:r>
              <a:rPr lang="en-US" sz="1800" dirty="0" err="1">
                <a:effectLst/>
                <a:latin typeface="Segoe UI" panose="020B0502040204020203" pitchFamily="34" charset="0"/>
                <a:ea typeface="Calibri" panose="020F0502020204030204" pitchFamily="34" charset="0"/>
              </a:rPr>
              <a:t>errori</a:t>
            </a:r>
            <a:r>
              <a:rPr lang="en-US" sz="1800" dirty="0">
                <a:effectLst/>
                <a:latin typeface="Segoe UI" panose="020B0502040204020203" pitchFamily="34" charset="0"/>
                <a:ea typeface="Calibri" panose="020F0502020204030204" pitchFamily="34" charset="0"/>
              </a:rPr>
              <a:t>, la </a:t>
            </a:r>
            <a:r>
              <a:rPr lang="en-US" sz="1800" dirty="0" err="1">
                <a:effectLst/>
                <a:latin typeface="Segoe UI" panose="020B0502040204020203" pitchFamily="34" charset="0"/>
                <a:ea typeface="Calibri" panose="020F0502020204030204" pitchFamily="34" charset="0"/>
              </a:rPr>
              <a:t>latenza</a:t>
            </a:r>
            <a:r>
              <a:rPr lang="en-US" sz="1800" dirty="0">
                <a:effectLst/>
                <a:latin typeface="Segoe UI" panose="020B0502040204020203" pitchFamily="34" charset="0"/>
                <a:ea typeface="Calibri" panose="020F0502020204030204" pitchFamily="34" charset="0"/>
              </a:rPr>
              <a:t> è </a:t>
            </a:r>
            <a:r>
              <a:rPr lang="en-US" sz="1800" dirty="0" err="1">
                <a:effectLst/>
                <a:latin typeface="Segoe UI" panose="020B0502040204020203" pitchFamily="34" charset="0"/>
                <a:ea typeface="Calibri" panose="020F0502020204030204" pitchFamily="34" charset="0"/>
              </a:rPr>
              <a:t>aumentata</a:t>
            </a:r>
            <a:r>
              <a:rPr lang="en-US" sz="1800" dirty="0">
                <a:effectLst/>
                <a:latin typeface="Segoe UI" panose="020B0502040204020203" pitchFamily="34" charset="0"/>
                <a:ea typeface="Calibri" panose="020F0502020204030204" pitchFamily="34" charset="0"/>
              </a:rPr>
              <a:t> e la CPU è </a:t>
            </a:r>
            <a:r>
              <a:rPr lang="en-US" sz="1800" dirty="0" err="1">
                <a:effectLst/>
                <a:latin typeface="Segoe UI" panose="020B0502040204020203" pitchFamily="34" charset="0"/>
                <a:ea typeface="Calibri" panose="020F0502020204030204" pitchFamily="34" charset="0"/>
              </a:rPr>
              <a:t>salita</a:t>
            </a:r>
            <a:r>
              <a:rPr lang="en-US" sz="1800" dirty="0">
                <a:effectLst/>
                <a:latin typeface="Segoe UI" panose="020B0502040204020203" pitchFamily="34" charset="0"/>
                <a:ea typeface="Calibri" panose="020F0502020204030204" pitchFamily="34" charset="0"/>
              </a:rPr>
              <a:t> a circa il 30%.</a:t>
            </a:r>
            <a:endParaRPr lang="it-IT" dirty="0"/>
          </a:p>
          <a:p>
            <a:endParaRPr lang="it-IT" dirty="0"/>
          </a:p>
        </p:txBody>
      </p:sp>
      <p:sp>
        <p:nvSpPr>
          <p:cNvPr id="4" name="Segnaposto numero diapositiva 3"/>
          <p:cNvSpPr>
            <a:spLocks noGrp="1"/>
          </p:cNvSpPr>
          <p:nvPr>
            <p:ph type="sldNum" sz="quarter" idx="5"/>
          </p:nvPr>
        </p:nvSpPr>
        <p:spPr/>
        <p:txBody>
          <a:bodyPr/>
          <a:lstStyle/>
          <a:p>
            <a:pPr>
              <a:defRPr/>
            </a:pPr>
            <a:fld id="{209B5A27-5D11-4203-AEEC-FBC402E7ABC9}" type="slidenum">
              <a:rPr lang="it-IT" altLang="it-IT" smtClean="0"/>
              <a:pPr>
                <a:defRPr/>
              </a:pPr>
              <a:t>8</a:t>
            </a:fld>
            <a:endParaRPr lang="it-IT" altLang="it-IT"/>
          </a:p>
        </p:txBody>
      </p:sp>
    </p:spTree>
    <p:extLst>
      <p:ext uri="{BB962C8B-B14F-4D97-AF65-F5344CB8AC3E}">
        <p14:creationId xmlns:p14="http://schemas.microsoft.com/office/powerpoint/2010/main" val="339739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Terzo test: circa 10 richieste al secondo, a differenza dei test precedenti qui ci sono anche delle chiamate POST randomiche, ci sono stati fatti apposta per verificare la correttezza del sistema (ad esempio abbiamo provato a settare guarito una persona già guarita o malata una persona già definita malata) anche qui la CPU non è stata messa sotto sforzo</a:t>
            </a:r>
          </a:p>
        </p:txBody>
      </p:sp>
      <p:sp>
        <p:nvSpPr>
          <p:cNvPr id="4" name="Segnaposto numero diapositiva 3"/>
          <p:cNvSpPr>
            <a:spLocks noGrp="1"/>
          </p:cNvSpPr>
          <p:nvPr>
            <p:ph type="sldNum" sz="quarter" idx="5"/>
          </p:nvPr>
        </p:nvSpPr>
        <p:spPr/>
        <p:txBody>
          <a:bodyPr/>
          <a:lstStyle/>
          <a:p>
            <a:pPr>
              <a:defRPr/>
            </a:pPr>
            <a:fld id="{209B5A27-5D11-4203-AEEC-FBC402E7ABC9}" type="slidenum">
              <a:rPr lang="it-IT" altLang="it-IT" smtClean="0"/>
              <a:pPr>
                <a:defRPr/>
              </a:pPr>
              <a:t>9</a:t>
            </a:fld>
            <a:endParaRPr lang="it-IT" altLang="it-IT"/>
          </a:p>
        </p:txBody>
      </p:sp>
    </p:spTree>
    <p:extLst>
      <p:ext uri="{BB962C8B-B14F-4D97-AF65-F5344CB8AC3E}">
        <p14:creationId xmlns:p14="http://schemas.microsoft.com/office/powerpoint/2010/main" val="1494931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L’ultimo test è stato quello più corposo, dove abbiamo voluto verificare la stabilità del sistema, infatti  (come vediamo nella prima immagine) abbiamo fatto partire 10 chiamate al secondo per 30 minuti (per un totale di 18000 chiamate) e parallelamente abbiamo provato ad effettuare in 3 momenti diversi un picco di chiamate GET. Come vediamo, i tre picchi hanno dato errori, nel primo abbiamo voluto esagerare, effettuando circa 200 chiamate al secondo per circa 100 secondi, gli altri due invece 90 chiamate al secondo per 10 e successivamente 15 secondi. L’immagine che vediamo è quella inerente al terzo picco. Come vediamo, le chiamate inizialmente vengono effettuate con successo, poi improvvisamente vanno in errore. </a:t>
            </a:r>
          </a:p>
        </p:txBody>
      </p:sp>
      <p:sp>
        <p:nvSpPr>
          <p:cNvPr id="4" name="Segnaposto numero diapositiva 3"/>
          <p:cNvSpPr>
            <a:spLocks noGrp="1"/>
          </p:cNvSpPr>
          <p:nvPr>
            <p:ph type="sldNum" sz="quarter" idx="5"/>
          </p:nvPr>
        </p:nvSpPr>
        <p:spPr/>
        <p:txBody>
          <a:bodyPr/>
          <a:lstStyle/>
          <a:p>
            <a:pPr>
              <a:defRPr/>
            </a:pPr>
            <a:fld id="{209B5A27-5D11-4203-AEEC-FBC402E7ABC9}" type="slidenum">
              <a:rPr lang="it-IT" altLang="it-IT" smtClean="0"/>
              <a:pPr>
                <a:defRPr/>
              </a:pPr>
              <a:t>10</a:t>
            </a:fld>
            <a:endParaRPr lang="it-IT" altLang="it-IT"/>
          </a:p>
        </p:txBody>
      </p:sp>
    </p:spTree>
    <p:extLst>
      <p:ext uri="{BB962C8B-B14F-4D97-AF65-F5344CB8AC3E}">
        <p14:creationId xmlns:p14="http://schemas.microsoft.com/office/powerpoint/2010/main" val="3781804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Come possiamo vedere in questa slide, non è un errore di progettazione, bensì è una delle funzioni di </a:t>
            </a:r>
            <a:r>
              <a:rPr lang="it-IT" dirty="0" err="1"/>
              <a:t>Elastic</a:t>
            </a:r>
            <a:r>
              <a:rPr lang="it-IT" dirty="0"/>
              <a:t> </a:t>
            </a:r>
            <a:r>
              <a:rPr lang="it-IT" dirty="0" err="1"/>
              <a:t>Beanstalk</a:t>
            </a:r>
            <a:r>
              <a:rPr lang="it-IT" dirty="0"/>
              <a:t>, il quale ha vesto che tutte le chiamate sono state eseguite attraverso un solo dispositivo e quindi inizialmente ha cominciato a non rispondere alle chiamate, successivamente è entrato in stato di warning non eseguendo solo alcune chiamate. Quindi, oltre ad aver provato che il sistema riesce a gestire un numero considerevole di chiamate al secondo, grazie ad </a:t>
            </a:r>
            <a:r>
              <a:rPr lang="it-IT" dirty="0" err="1"/>
              <a:t>Elastic</a:t>
            </a:r>
            <a:r>
              <a:rPr lang="it-IT" dirty="0"/>
              <a:t> </a:t>
            </a:r>
            <a:r>
              <a:rPr lang="it-IT" dirty="0" err="1"/>
              <a:t>Beanstalk</a:t>
            </a:r>
            <a:r>
              <a:rPr lang="it-IT" dirty="0"/>
              <a:t> siamo in grado di proteggere il sistema da possibili attacchi malevoli</a:t>
            </a:r>
          </a:p>
        </p:txBody>
      </p:sp>
      <p:sp>
        <p:nvSpPr>
          <p:cNvPr id="4" name="Segnaposto numero diapositiva 3"/>
          <p:cNvSpPr>
            <a:spLocks noGrp="1"/>
          </p:cNvSpPr>
          <p:nvPr>
            <p:ph type="sldNum" sz="quarter" idx="5"/>
          </p:nvPr>
        </p:nvSpPr>
        <p:spPr/>
        <p:txBody>
          <a:bodyPr/>
          <a:lstStyle/>
          <a:p>
            <a:pPr>
              <a:defRPr/>
            </a:pPr>
            <a:fld id="{209B5A27-5D11-4203-AEEC-FBC402E7ABC9}" type="slidenum">
              <a:rPr lang="it-IT" altLang="it-IT" smtClean="0"/>
              <a:pPr>
                <a:defRPr/>
              </a:pPr>
              <a:t>11</a:t>
            </a:fld>
            <a:endParaRPr lang="it-IT" altLang="it-IT"/>
          </a:p>
        </p:txBody>
      </p:sp>
    </p:spTree>
    <p:extLst>
      <p:ext uri="{BB962C8B-B14F-4D97-AF65-F5344CB8AC3E}">
        <p14:creationId xmlns:p14="http://schemas.microsoft.com/office/powerpoint/2010/main" val="913767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Quindi abbiamo visto che il nostro sistema è sicuro, permette di scalare automaticamente quando necessitano più risorse e per quanto riguarda il costo questi sono i prezzi dei prodotti scelti e questo il prezzo pagato per 5 giorni (è stato aggiornato stamattina). Possibili sviluppi futuri sono migliorare le performance in base all’utilizzo che verrà fatto del servizio e migliorare l’interfaccia, permettendo una raccolta di dati (sempre anonimi) più efficace </a:t>
            </a:r>
          </a:p>
        </p:txBody>
      </p:sp>
      <p:sp>
        <p:nvSpPr>
          <p:cNvPr id="4" name="Segnaposto numero diapositiva 3"/>
          <p:cNvSpPr>
            <a:spLocks noGrp="1"/>
          </p:cNvSpPr>
          <p:nvPr>
            <p:ph type="sldNum" sz="quarter" idx="5"/>
          </p:nvPr>
        </p:nvSpPr>
        <p:spPr/>
        <p:txBody>
          <a:bodyPr/>
          <a:lstStyle/>
          <a:p>
            <a:pPr>
              <a:defRPr/>
            </a:pPr>
            <a:fld id="{209B5A27-5D11-4203-AEEC-FBC402E7ABC9}" type="slidenum">
              <a:rPr lang="it-IT" altLang="it-IT" smtClean="0"/>
              <a:pPr>
                <a:defRPr/>
              </a:pPr>
              <a:t>12</a:t>
            </a:fld>
            <a:endParaRPr lang="it-IT" altLang="it-IT"/>
          </a:p>
        </p:txBody>
      </p:sp>
    </p:spTree>
    <p:extLst>
      <p:ext uri="{BB962C8B-B14F-4D97-AF65-F5344CB8AC3E}">
        <p14:creationId xmlns:p14="http://schemas.microsoft.com/office/powerpoint/2010/main" val="225005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EB4905FE-6BE1-05AF-5904-3BB5C35B038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900">
                <a:solidFill>
                  <a:schemeClr val="bg1"/>
                </a:solidFill>
                <a:latin typeface="Arial" panose="020B0604020202020204" pitchFamily="34" charset="0"/>
                <a:ea typeface="MS PGothic" panose="020B0600070205080204" pitchFamily="34" charset="-128"/>
              </a:defRPr>
            </a:lvl1pPr>
            <a:lvl2pPr marL="742950" indent="-285750">
              <a:defRPr sz="900">
                <a:solidFill>
                  <a:schemeClr val="bg1"/>
                </a:solidFill>
                <a:latin typeface="Arial" panose="020B0604020202020204" pitchFamily="34" charset="0"/>
                <a:ea typeface="MS PGothic" panose="020B0600070205080204" pitchFamily="34" charset="-128"/>
              </a:defRPr>
            </a:lvl2pPr>
            <a:lvl3pPr marL="1143000" indent="-228600">
              <a:defRPr sz="900">
                <a:solidFill>
                  <a:schemeClr val="bg1"/>
                </a:solidFill>
                <a:latin typeface="Arial" panose="020B0604020202020204" pitchFamily="34" charset="0"/>
                <a:ea typeface="MS PGothic" panose="020B0600070205080204" pitchFamily="34" charset="-128"/>
              </a:defRPr>
            </a:lvl3pPr>
            <a:lvl4pPr marL="1600200" indent="-228600">
              <a:defRPr sz="900">
                <a:solidFill>
                  <a:schemeClr val="bg1"/>
                </a:solidFill>
                <a:latin typeface="Arial" panose="020B0604020202020204" pitchFamily="34" charset="0"/>
                <a:ea typeface="MS PGothic" panose="020B0600070205080204" pitchFamily="34" charset="-128"/>
              </a:defRPr>
            </a:lvl4pPr>
            <a:lvl5pPr marL="2057400" indent="-228600">
              <a:defRPr sz="9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9pPr>
          </a:lstStyle>
          <a:p>
            <a:fld id="{0F111BFB-D7BB-4741-B2EC-E145B7C9BCED}" type="slidenum">
              <a:rPr lang="it-IT" altLang="it-IT" sz="1200" smtClean="0">
                <a:solidFill>
                  <a:schemeClr val="tx1"/>
                </a:solidFill>
                <a:latin typeface="Calibri" panose="020F0502020204030204" pitchFamily="34" charset="0"/>
              </a:rPr>
              <a:pPr/>
              <a:t>13</a:t>
            </a:fld>
            <a:endParaRPr lang="it-IT" altLang="it-IT" sz="1200">
              <a:solidFill>
                <a:schemeClr val="tx1"/>
              </a:solidFill>
              <a:latin typeface="Calibri" panose="020F0502020204030204" pitchFamily="34" charset="0"/>
            </a:endParaRPr>
          </a:p>
        </p:txBody>
      </p:sp>
      <p:sp>
        <p:nvSpPr>
          <p:cNvPr id="17411" name="Rectangle 2">
            <a:extLst>
              <a:ext uri="{FF2B5EF4-FFF2-40B4-BE49-F238E27FC236}">
                <a16:creationId xmlns:a16="http://schemas.microsoft.com/office/drawing/2014/main" id="{6F422DF8-563A-3900-AA01-5D9CE914E7E5}"/>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0680BFB5-79F9-D600-27D1-9A639F8D174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en-GB" altLang="it-IT"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lvl1pPr algn="ctr">
              <a:defRPr/>
            </a:lvl1pPr>
          </a:lstStyle>
          <a:p>
            <a:r>
              <a:rPr lang="it-IT"/>
              <a:t>Fare clic per modificare stile</a:t>
            </a:r>
            <a:endParaRPr lang="en-GB" dirty="0"/>
          </a:p>
        </p:txBody>
      </p:sp>
      <p:sp>
        <p:nvSpPr>
          <p:cNvPr id="3" name="Sottotito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a:t>Fare clic per modificare lo stile del sottotitolo dello schema</a:t>
            </a:r>
            <a:endParaRPr lang="en-GB"/>
          </a:p>
        </p:txBody>
      </p:sp>
    </p:spTree>
    <p:extLst>
      <p:ext uri="{BB962C8B-B14F-4D97-AF65-F5344CB8AC3E}">
        <p14:creationId xmlns:p14="http://schemas.microsoft.com/office/powerpoint/2010/main" val="3651205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endParaRPr lang="en-GB"/>
          </a:p>
        </p:txBody>
      </p:sp>
      <p:sp>
        <p:nvSpPr>
          <p:cNvPr id="3" name="Segnaposto testo verticale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Tree>
    <p:extLst>
      <p:ext uri="{BB962C8B-B14F-4D97-AF65-F5344CB8AC3E}">
        <p14:creationId xmlns:p14="http://schemas.microsoft.com/office/powerpoint/2010/main" val="1112412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786563" y="980728"/>
            <a:ext cx="1889125" cy="4886672"/>
          </a:xfrm>
        </p:spPr>
        <p:txBody>
          <a:bodyPr vert="eaVert"/>
          <a:lstStyle/>
          <a:p>
            <a:r>
              <a:rPr lang="it-IT"/>
              <a:t>Fare clic per modificare stile</a:t>
            </a:r>
            <a:endParaRPr lang="en-GB"/>
          </a:p>
        </p:txBody>
      </p:sp>
      <p:sp>
        <p:nvSpPr>
          <p:cNvPr id="3" name="Segnaposto testo verticale 2"/>
          <p:cNvSpPr>
            <a:spLocks noGrp="1"/>
          </p:cNvSpPr>
          <p:nvPr>
            <p:ph type="body" orient="vert" idx="1"/>
          </p:nvPr>
        </p:nvSpPr>
        <p:spPr>
          <a:xfrm>
            <a:off x="1259631" y="980728"/>
            <a:ext cx="5374531" cy="4886672"/>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Tree>
    <p:extLst>
      <p:ext uri="{BB962C8B-B14F-4D97-AF65-F5344CB8AC3E}">
        <p14:creationId xmlns:p14="http://schemas.microsoft.com/office/powerpoint/2010/main" val="2119417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olo, test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1234232" y="1052736"/>
            <a:ext cx="7415659" cy="504825"/>
          </a:xfrm>
        </p:spPr>
        <p:txBody>
          <a:bodyPr/>
          <a:lstStyle/>
          <a:p>
            <a:r>
              <a:rPr lang="it-IT"/>
              <a:t>Fare clic per modificare stile</a:t>
            </a:r>
            <a:endParaRPr lang="en-GB"/>
          </a:p>
        </p:txBody>
      </p:sp>
      <p:sp>
        <p:nvSpPr>
          <p:cNvPr id="3" name="Segnaposto testo 2"/>
          <p:cNvSpPr>
            <a:spLocks noGrp="1"/>
          </p:cNvSpPr>
          <p:nvPr>
            <p:ph type="body" sz="half" idx="1"/>
          </p:nvPr>
        </p:nvSpPr>
        <p:spPr>
          <a:xfrm>
            <a:off x="1221848" y="1752600"/>
            <a:ext cx="3597802" cy="4114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p:cNvSpPr>
            <a:spLocks noGrp="1"/>
          </p:cNvSpPr>
          <p:nvPr>
            <p:ph sz="half" idx="2"/>
          </p:nvPr>
        </p:nvSpPr>
        <p:spPr>
          <a:xfrm>
            <a:off x="4972050" y="1752600"/>
            <a:ext cx="3703638" cy="4114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Tree>
    <p:extLst>
      <p:ext uri="{BB962C8B-B14F-4D97-AF65-F5344CB8AC3E}">
        <p14:creationId xmlns:p14="http://schemas.microsoft.com/office/powerpoint/2010/main" val="1101691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olo e tabella">
    <p:spTree>
      <p:nvGrpSpPr>
        <p:cNvPr id="1" name=""/>
        <p:cNvGrpSpPr/>
        <p:nvPr/>
      </p:nvGrpSpPr>
      <p:grpSpPr>
        <a:xfrm>
          <a:off x="0" y="0"/>
          <a:ext cx="0" cy="0"/>
          <a:chOff x="0" y="0"/>
          <a:chExt cx="0" cy="0"/>
        </a:xfrm>
      </p:grpSpPr>
      <p:sp>
        <p:nvSpPr>
          <p:cNvPr id="2" name="Titolo 1"/>
          <p:cNvSpPr>
            <a:spLocks noGrp="1"/>
          </p:cNvSpPr>
          <p:nvPr>
            <p:ph type="title"/>
          </p:nvPr>
        </p:nvSpPr>
        <p:spPr>
          <a:xfrm>
            <a:off x="1259632" y="1052736"/>
            <a:ext cx="7415659" cy="504825"/>
          </a:xfrm>
        </p:spPr>
        <p:txBody>
          <a:bodyPr/>
          <a:lstStyle/>
          <a:p>
            <a:r>
              <a:rPr lang="it-IT"/>
              <a:t>Fare clic per modificare stile</a:t>
            </a:r>
            <a:endParaRPr lang="en-GB"/>
          </a:p>
        </p:txBody>
      </p:sp>
      <p:sp>
        <p:nvSpPr>
          <p:cNvPr id="3" name="Segnaposto tabella 2"/>
          <p:cNvSpPr>
            <a:spLocks noGrp="1"/>
          </p:cNvSpPr>
          <p:nvPr>
            <p:ph type="tbl" idx="1"/>
          </p:nvPr>
        </p:nvSpPr>
        <p:spPr>
          <a:xfrm>
            <a:off x="1260029" y="1752600"/>
            <a:ext cx="7415659" cy="4114800"/>
          </a:xfrm>
        </p:spPr>
        <p:txBody>
          <a:bodyPr/>
          <a:lstStyle/>
          <a:p>
            <a:pPr lvl="0"/>
            <a:r>
              <a:rPr lang="it-IT" noProof="0"/>
              <a:t>Fare clic sull'icona per inserire una tabella</a:t>
            </a:r>
            <a:endParaRPr lang="en-GB" noProof="0"/>
          </a:p>
        </p:txBody>
      </p:sp>
    </p:spTree>
    <p:extLst>
      <p:ext uri="{BB962C8B-B14F-4D97-AF65-F5344CB8AC3E}">
        <p14:creationId xmlns:p14="http://schemas.microsoft.com/office/powerpoint/2010/main" val="653941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Titolo e grafico">
    <p:spTree>
      <p:nvGrpSpPr>
        <p:cNvPr id="1" name=""/>
        <p:cNvGrpSpPr/>
        <p:nvPr/>
      </p:nvGrpSpPr>
      <p:grpSpPr>
        <a:xfrm>
          <a:off x="0" y="0"/>
          <a:ext cx="0" cy="0"/>
          <a:chOff x="0" y="0"/>
          <a:chExt cx="0" cy="0"/>
        </a:xfrm>
      </p:grpSpPr>
      <p:sp>
        <p:nvSpPr>
          <p:cNvPr id="2" name="Titolo 1"/>
          <p:cNvSpPr>
            <a:spLocks noGrp="1"/>
          </p:cNvSpPr>
          <p:nvPr>
            <p:ph type="title"/>
          </p:nvPr>
        </p:nvSpPr>
        <p:spPr>
          <a:xfrm>
            <a:off x="1259632" y="1052736"/>
            <a:ext cx="7559675" cy="504825"/>
          </a:xfrm>
        </p:spPr>
        <p:txBody>
          <a:bodyPr/>
          <a:lstStyle/>
          <a:p>
            <a:r>
              <a:rPr lang="it-IT" dirty="0"/>
              <a:t>Fare clic per modificare stile</a:t>
            </a:r>
            <a:endParaRPr lang="en-GB" dirty="0"/>
          </a:p>
        </p:txBody>
      </p:sp>
      <p:sp>
        <p:nvSpPr>
          <p:cNvPr id="3" name="Segnaposto grafico 2"/>
          <p:cNvSpPr>
            <a:spLocks noGrp="1"/>
          </p:cNvSpPr>
          <p:nvPr>
            <p:ph type="chart" idx="1"/>
          </p:nvPr>
        </p:nvSpPr>
        <p:spPr>
          <a:xfrm>
            <a:off x="1260029" y="1752600"/>
            <a:ext cx="7559675" cy="4114800"/>
          </a:xfrm>
        </p:spPr>
        <p:txBody>
          <a:bodyPr/>
          <a:lstStyle/>
          <a:p>
            <a:pPr lvl="0"/>
            <a:r>
              <a:rPr lang="it-IT" noProof="0"/>
              <a:t>Fare clic sull'icona per inserire un grafico</a:t>
            </a:r>
            <a:endParaRPr lang="en-GB" noProof="0"/>
          </a:p>
        </p:txBody>
      </p:sp>
    </p:spTree>
    <p:extLst>
      <p:ext uri="{BB962C8B-B14F-4D97-AF65-F5344CB8AC3E}">
        <p14:creationId xmlns:p14="http://schemas.microsoft.com/office/powerpoint/2010/main" val="2765306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endParaRPr lang="en-GB"/>
          </a:p>
        </p:txBody>
      </p:sp>
      <p:sp>
        <p:nvSpPr>
          <p:cNvPr id="3" name="Segnaposto contenuto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Tree>
    <p:extLst>
      <p:ext uri="{BB962C8B-B14F-4D97-AF65-F5344CB8AC3E}">
        <p14:creationId xmlns:p14="http://schemas.microsoft.com/office/powerpoint/2010/main" val="3877424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1259632" y="4406900"/>
            <a:ext cx="7235080" cy="1362075"/>
          </a:xfrm>
        </p:spPr>
        <p:txBody>
          <a:bodyPr/>
          <a:lstStyle>
            <a:lvl1pPr algn="l">
              <a:defRPr sz="4000" b="1" cap="all"/>
            </a:lvl1pPr>
          </a:lstStyle>
          <a:p>
            <a:r>
              <a:rPr lang="it-IT"/>
              <a:t>Fare clic per modificare stile</a:t>
            </a:r>
            <a:endParaRPr lang="en-GB"/>
          </a:p>
        </p:txBody>
      </p:sp>
      <p:sp>
        <p:nvSpPr>
          <p:cNvPr id="3" name="Segnaposto testo 2"/>
          <p:cNvSpPr>
            <a:spLocks noGrp="1"/>
          </p:cNvSpPr>
          <p:nvPr>
            <p:ph type="body" idx="1"/>
          </p:nvPr>
        </p:nvSpPr>
        <p:spPr>
          <a:xfrm>
            <a:off x="1220886" y="2708920"/>
            <a:ext cx="7307089"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Fare clic per modificare gli stili del testo dello schema</a:t>
            </a:r>
          </a:p>
        </p:txBody>
      </p:sp>
    </p:spTree>
    <p:extLst>
      <p:ext uri="{BB962C8B-B14F-4D97-AF65-F5344CB8AC3E}">
        <p14:creationId xmlns:p14="http://schemas.microsoft.com/office/powerpoint/2010/main" val="1386833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endParaRPr lang="en-GB"/>
          </a:p>
        </p:txBody>
      </p:sp>
      <p:sp>
        <p:nvSpPr>
          <p:cNvPr id="3" name="Segnaposto contenuto 2"/>
          <p:cNvSpPr>
            <a:spLocks noGrp="1"/>
          </p:cNvSpPr>
          <p:nvPr>
            <p:ph sz="half" idx="1"/>
          </p:nvPr>
        </p:nvSpPr>
        <p:spPr>
          <a:xfrm>
            <a:off x="1259632" y="1752600"/>
            <a:ext cx="356001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p:cNvSpPr>
            <a:spLocks noGrp="1"/>
          </p:cNvSpPr>
          <p:nvPr>
            <p:ph sz="half" idx="2"/>
          </p:nvPr>
        </p:nvSpPr>
        <p:spPr>
          <a:xfrm>
            <a:off x="4972050" y="1752600"/>
            <a:ext cx="37036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Tree>
    <p:extLst>
      <p:ext uri="{BB962C8B-B14F-4D97-AF65-F5344CB8AC3E}">
        <p14:creationId xmlns:p14="http://schemas.microsoft.com/office/powerpoint/2010/main" val="1099057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1187624" y="980728"/>
            <a:ext cx="7499176" cy="436910"/>
          </a:xfrm>
        </p:spPr>
        <p:txBody>
          <a:bodyPr/>
          <a:lstStyle>
            <a:lvl1pPr>
              <a:defRPr/>
            </a:lvl1pPr>
          </a:lstStyle>
          <a:p>
            <a:r>
              <a:rPr lang="it-IT"/>
              <a:t>Fare clic per modificare stile</a:t>
            </a:r>
            <a:endParaRPr lang="en-GB"/>
          </a:p>
        </p:txBody>
      </p:sp>
      <p:sp>
        <p:nvSpPr>
          <p:cNvPr id="3" name="Segnaposto testo 2"/>
          <p:cNvSpPr>
            <a:spLocks noGrp="1"/>
          </p:cNvSpPr>
          <p:nvPr>
            <p:ph type="body" idx="1"/>
          </p:nvPr>
        </p:nvSpPr>
        <p:spPr>
          <a:xfrm>
            <a:off x="1187624" y="1535113"/>
            <a:ext cx="3600400" cy="63976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p:cNvSpPr>
            <a:spLocks noGrp="1"/>
          </p:cNvSpPr>
          <p:nvPr>
            <p:ph sz="half" idx="2"/>
          </p:nvPr>
        </p:nvSpPr>
        <p:spPr>
          <a:xfrm>
            <a:off x="1187624" y="2276872"/>
            <a:ext cx="3600400" cy="377440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p:cNvSpPr>
            <a:spLocks noGrp="1"/>
          </p:cNvSpPr>
          <p:nvPr>
            <p:ph type="body" sz="quarter" idx="3"/>
          </p:nvPr>
        </p:nvSpPr>
        <p:spPr>
          <a:xfrm>
            <a:off x="4932040" y="1535113"/>
            <a:ext cx="3754760" cy="63976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p:cNvSpPr>
            <a:spLocks noGrp="1"/>
          </p:cNvSpPr>
          <p:nvPr>
            <p:ph sz="quarter" idx="4"/>
          </p:nvPr>
        </p:nvSpPr>
        <p:spPr>
          <a:xfrm>
            <a:off x="4932040" y="2276872"/>
            <a:ext cx="3754760" cy="377440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Tree>
    <p:extLst>
      <p:ext uri="{BB962C8B-B14F-4D97-AF65-F5344CB8AC3E}">
        <p14:creationId xmlns:p14="http://schemas.microsoft.com/office/powerpoint/2010/main" val="1800983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1331640" y="1125538"/>
            <a:ext cx="7344048" cy="504825"/>
          </a:xfrm>
        </p:spPr>
        <p:txBody>
          <a:bodyPr/>
          <a:lstStyle/>
          <a:p>
            <a:r>
              <a:rPr lang="it-IT"/>
              <a:t>Fare clic per modificare stile</a:t>
            </a:r>
            <a:endParaRPr lang="en-GB"/>
          </a:p>
        </p:txBody>
      </p:sp>
    </p:spTree>
    <p:extLst>
      <p:ext uri="{BB962C8B-B14F-4D97-AF65-F5344CB8AC3E}">
        <p14:creationId xmlns:p14="http://schemas.microsoft.com/office/powerpoint/2010/main" val="1730963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399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259632" y="1124744"/>
            <a:ext cx="2216225" cy="1162050"/>
          </a:xfrm>
        </p:spPr>
        <p:txBody>
          <a:bodyPr anchor="b"/>
          <a:lstStyle>
            <a:lvl1pPr algn="l">
              <a:defRPr sz="2000" b="1"/>
            </a:lvl1pPr>
          </a:lstStyle>
          <a:p>
            <a:r>
              <a:rPr lang="it-IT"/>
              <a:t>Fare clic per modificare stile</a:t>
            </a:r>
            <a:endParaRPr lang="en-GB" dirty="0"/>
          </a:p>
        </p:txBody>
      </p:sp>
      <p:sp>
        <p:nvSpPr>
          <p:cNvPr id="3" name="Segnaposto contenuto 2"/>
          <p:cNvSpPr>
            <a:spLocks noGrp="1"/>
          </p:cNvSpPr>
          <p:nvPr>
            <p:ph idx="1"/>
          </p:nvPr>
        </p:nvSpPr>
        <p:spPr>
          <a:xfrm>
            <a:off x="3635896" y="1124744"/>
            <a:ext cx="5050903" cy="489654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p:cNvSpPr>
            <a:spLocks noGrp="1"/>
          </p:cNvSpPr>
          <p:nvPr>
            <p:ph type="body" sz="half" idx="2"/>
          </p:nvPr>
        </p:nvSpPr>
        <p:spPr>
          <a:xfrm>
            <a:off x="1259632" y="2361251"/>
            <a:ext cx="2205881" cy="3644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Tree>
    <p:extLst>
      <p:ext uri="{BB962C8B-B14F-4D97-AF65-F5344CB8AC3E}">
        <p14:creationId xmlns:p14="http://schemas.microsoft.com/office/powerpoint/2010/main" val="1000672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stile</a:t>
            </a:r>
            <a:endParaRPr lang="en-GB"/>
          </a:p>
        </p:txBody>
      </p:sp>
      <p:sp>
        <p:nvSpPr>
          <p:cNvPr id="3" name="Segnaposto immagine 2"/>
          <p:cNvSpPr>
            <a:spLocks noGrp="1"/>
          </p:cNvSpPr>
          <p:nvPr>
            <p:ph type="pic" idx="1"/>
          </p:nvPr>
        </p:nvSpPr>
        <p:spPr>
          <a:xfrm>
            <a:off x="1792288" y="980727"/>
            <a:ext cx="5486400" cy="374684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it-IT" noProof="0"/>
              <a:t>Trascinare l'immagine su un segnaposto o fare clic sull'icona per aggiungerla</a:t>
            </a:r>
            <a:endParaRPr lang="en-GB" noProof="0"/>
          </a:p>
        </p:txBody>
      </p:sp>
      <p:sp>
        <p:nvSpPr>
          <p:cNvPr id="4" name="Segnaposto testo 3"/>
          <p:cNvSpPr>
            <a:spLocks noGrp="1"/>
          </p:cNvSpPr>
          <p:nvPr>
            <p:ph type="body" sz="half" idx="2"/>
          </p:nvPr>
        </p:nvSpPr>
        <p:spPr>
          <a:xfrm>
            <a:off x="1792288" y="5367338"/>
            <a:ext cx="5486400" cy="6539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Tree>
    <p:extLst>
      <p:ext uri="{BB962C8B-B14F-4D97-AF65-F5344CB8AC3E}">
        <p14:creationId xmlns:p14="http://schemas.microsoft.com/office/powerpoint/2010/main" val="1917898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5">
            <a:extLst>
              <a:ext uri="{FF2B5EF4-FFF2-40B4-BE49-F238E27FC236}">
                <a16:creationId xmlns:a16="http://schemas.microsoft.com/office/drawing/2014/main" id="{FE536421-1AAD-7CBE-C331-8E6820B21AB2}"/>
              </a:ext>
            </a:extLst>
          </p:cNvPr>
          <p:cNvGrpSpPr>
            <a:grpSpLocks/>
          </p:cNvGrpSpPr>
          <p:nvPr/>
        </p:nvGrpSpPr>
        <p:grpSpPr bwMode="auto">
          <a:xfrm>
            <a:off x="0" y="6096000"/>
            <a:ext cx="9144000" cy="762000"/>
            <a:chOff x="0" y="3840"/>
            <a:chExt cx="5760" cy="480"/>
          </a:xfrm>
        </p:grpSpPr>
        <p:sp>
          <p:nvSpPr>
            <p:cNvPr id="1030" name="Rectangle 13">
              <a:extLst>
                <a:ext uri="{FF2B5EF4-FFF2-40B4-BE49-F238E27FC236}">
                  <a16:creationId xmlns:a16="http://schemas.microsoft.com/office/drawing/2014/main" id="{CFA1A2C1-B387-2626-4351-E144DA6E73F3}"/>
                </a:ext>
              </a:extLst>
            </p:cNvPr>
            <p:cNvSpPr>
              <a:spLocks noChangeArrowheads="1"/>
            </p:cNvSpPr>
            <p:nvPr userDrawn="1"/>
          </p:nvSpPr>
          <p:spPr bwMode="auto">
            <a:xfrm>
              <a:off x="0" y="3984"/>
              <a:ext cx="5760" cy="336"/>
            </a:xfrm>
            <a:prstGeom prst="rect">
              <a:avLst/>
            </a:prstGeom>
            <a:solidFill>
              <a:srgbClr val="822433"/>
            </a:solidFill>
            <a:ln>
              <a:noFill/>
            </a:ln>
          </p:spPr>
          <p:txBody>
            <a:bodyPr wrap="none" anchor="ctr"/>
            <a:lstStyle>
              <a:lvl1pPr>
                <a:defRPr sz="900">
                  <a:solidFill>
                    <a:schemeClr val="bg1"/>
                  </a:solidFill>
                  <a:latin typeface="Arial" panose="020B0604020202020204" pitchFamily="34" charset="0"/>
                  <a:ea typeface="MS PGothic" panose="020B0600070205080204" pitchFamily="34" charset="-128"/>
                </a:defRPr>
              </a:lvl1pPr>
              <a:lvl2pPr marL="742950" indent="-285750">
                <a:defRPr sz="900">
                  <a:solidFill>
                    <a:schemeClr val="bg1"/>
                  </a:solidFill>
                  <a:latin typeface="Arial" panose="020B0604020202020204" pitchFamily="34" charset="0"/>
                  <a:ea typeface="MS PGothic" panose="020B0600070205080204" pitchFamily="34" charset="-128"/>
                </a:defRPr>
              </a:lvl2pPr>
              <a:lvl3pPr marL="1143000" indent="-228600">
                <a:defRPr sz="900">
                  <a:solidFill>
                    <a:schemeClr val="bg1"/>
                  </a:solidFill>
                  <a:latin typeface="Arial" panose="020B0604020202020204" pitchFamily="34" charset="0"/>
                  <a:ea typeface="MS PGothic" panose="020B0600070205080204" pitchFamily="34" charset="-128"/>
                </a:defRPr>
              </a:lvl3pPr>
              <a:lvl4pPr marL="1600200" indent="-228600">
                <a:defRPr sz="900">
                  <a:solidFill>
                    <a:schemeClr val="bg1"/>
                  </a:solidFill>
                  <a:latin typeface="Arial" panose="020B0604020202020204" pitchFamily="34" charset="0"/>
                  <a:ea typeface="MS PGothic" panose="020B0600070205080204" pitchFamily="34" charset="-128"/>
                </a:defRPr>
              </a:lvl4pPr>
              <a:lvl5pPr marL="2057400" indent="-228600">
                <a:defRPr sz="9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9pPr>
            </a:lstStyle>
            <a:p>
              <a:pPr>
                <a:defRPr/>
              </a:pPr>
              <a:endParaRPr lang="en-GB" altLang="it-IT">
                <a:latin typeface="Calibri" panose="020F0502020204030204" pitchFamily="34" charset="0"/>
              </a:endParaRPr>
            </a:p>
          </p:txBody>
        </p:sp>
        <p:sp>
          <p:nvSpPr>
            <p:cNvPr id="1031" name="Rectangle 14">
              <a:extLst>
                <a:ext uri="{FF2B5EF4-FFF2-40B4-BE49-F238E27FC236}">
                  <a16:creationId xmlns:a16="http://schemas.microsoft.com/office/drawing/2014/main" id="{1A289C82-EB4D-E082-E5AE-186C5E25521F}"/>
                </a:ext>
              </a:extLst>
            </p:cNvPr>
            <p:cNvSpPr>
              <a:spLocks noChangeArrowheads="1"/>
            </p:cNvSpPr>
            <p:nvPr userDrawn="1"/>
          </p:nvSpPr>
          <p:spPr bwMode="auto">
            <a:xfrm>
              <a:off x="768" y="3840"/>
              <a:ext cx="4992" cy="480"/>
            </a:xfrm>
            <a:prstGeom prst="rect">
              <a:avLst/>
            </a:prstGeom>
            <a:solidFill>
              <a:srgbClr val="822433"/>
            </a:solidFill>
            <a:ln>
              <a:noFill/>
            </a:ln>
          </p:spPr>
          <p:txBody>
            <a:bodyPr wrap="none" anchor="ctr"/>
            <a:lstStyle>
              <a:lvl1pPr>
                <a:defRPr sz="900">
                  <a:solidFill>
                    <a:schemeClr val="bg1"/>
                  </a:solidFill>
                  <a:latin typeface="Arial" panose="020B0604020202020204" pitchFamily="34" charset="0"/>
                  <a:ea typeface="MS PGothic" panose="020B0600070205080204" pitchFamily="34" charset="-128"/>
                </a:defRPr>
              </a:lvl1pPr>
              <a:lvl2pPr marL="742950" indent="-285750">
                <a:defRPr sz="900">
                  <a:solidFill>
                    <a:schemeClr val="bg1"/>
                  </a:solidFill>
                  <a:latin typeface="Arial" panose="020B0604020202020204" pitchFamily="34" charset="0"/>
                  <a:ea typeface="MS PGothic" panose="020B0600070205080204" pitchFamily="34" charset="-128"/>
                </a:defRPr>
              </a:lvl2pPr>
              <a:lvl3pPr marL="1143000" indent="-228600">
                <a:defRPr sz="900">
                  <a:solidFill>
                    <a:schemeClr val="bg1"/>
                  </a:solidFill>
                  <a:latin typeface="Arial" panose="020B0604020202020204" pitchFamily="34" charset="0"/>
                  <a:ea typeface="MS PGothic" panose="020B0600070205080204" pitchFamily="34" charset="-128"/>
                </a:defRPr>
              </a:lvl3pPr>
              <a:lvl4pPr marL="1600200" indent="-228600">
                <a:defRPr sz="900">
                  <a:solidFill>
                    <a:schemeClr val="bg1"/>
                  </a:solidFill>
                  <a:latin typeface="Arial" panose="020B0604020202020204" pitchFamily="34" charset="0"/>
                  <a:ea typeface="MS PGothic" panose="020B0600070205080204" pitchFamily="34" charset="-128"/>
                </a:defRPr>
              </a:lvl4pPr>
              <a:lvl5pPr marL="2057400" indent="-228600">
                <a:defRPr sz="9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9pPr>
            </a:lstStyle>
            <a:p>
              <a:pPr>
                <a:defRPr/>
              </a:pPr>
              <a:endParaRPr lang="en-GB" altLang="it-IT">
                <a:latin typeface="Calibri" panose="020F0502020204030204" pitchFamily="34" charset="0"/>
              </a:endParaRPr>
            </a:p>
          </p:txBody>
        </p:sp>
      </p:grpSp>
      <p:sp>
        <p:nvSpPr>
          <p:cNvPr id="1027" name="Rectangle 2">
            <a:extLst>
              <a:ext uri="{FF2B5EF4-FFF2-40B4-BE49-F238E27FC236}">
                <a16:creationId xmlns:a16="http://schemas.microsoft.com/office/drawing/2014/main" id="{A0B9D3C8-FFE9-9A6A-7654-147C79FA6ACB}"/>
              </a:ext>
            </a:extLst>
          </p:cNvPr>
          <p:cNvSpPr>
            <a:spLocks noGrp="1" noChangeArrowheads="1"/>
          </p:cNvSpPr>
          <p:nvPr>
            <p:ph type="title"/>
          </p:nvPr>
        </p:nvSpPr>
        <p:spPr bwMode="auto">
          <a:xfrm>
            <a:off x="1258888" y="1125538"/>
            <a:ext cx="741680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stile</a:t>
            </a:r>
          </a:p>
        </p:txBody>
      </p:sp>
      <p:sp>
        <p:nvSpPr>
          <p:cNvPr id="1028" name="Rectangle 3">
            <a:extLst>
              <a:ext uri="{FF2B5EF4-FFF2-40B4-BE49-F238E27FC236}">
                <a16:creationId xmlns:a16="http://schemas.microsoft.com/office/drawing/2014/main" id="{86B5E899-1BFD-DD13-3BC1-DD8FBDAE9C5D}"/>
              </a:ext>
            </a:extLst>
          </p:cNvPr>
          <p:cNvSpPr>
            <a:spLocks noGrp="1" noChangeArrowheads="1"/>
          </p:cNvSpPr>
          <p:nvPr>
            <p:ph type="body" idx="1"/>
          </p:nvPr>
        </p:nvSpPr>
        <p:spPr bwMode="auto">
          <a:xfrm>
            <a:off x="1258888" y="1752600"/>
            <a:ext cx="74168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pic>
        <p:nvPicPr>
          <p:cNvPr id="1029" name="Immagine 5">
            <a:extLst>
              <a:ext uri="{FF2B5EF4-FFF2-40B4-BE49-F238E27FC236}">
                <a16:creationId xmlns:a16="http://schemas.microsoft.com/office/drawing/2014/main" id="{D96469C5-16E1-7009-55A7-760F7F10BD78}"/>
              </a:ext>
            </a:extLst>
          </p:cNvPr>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07950" y="115888"/>
            <a:ext cx="25558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hf hdr="0"/>
  <p:txStyles>
    <p:titleStyle>
      <a:lvl1pPr algn="l" rtl="0" eaLnBrk="0" fontAlgn="base" hangingPunct="0">
        <a:spcBef>
          <a:spcPct val="0"/>
        </a:spcBef>
        <a:spcAft>
          <a:spcPct val="0"/>
        </a:spcAft>
        <a:defRPr sz="2400" b="1">
          <a:solidFill>
            <a:srgbClr val="822433"/>
          </a:solidFill>
          <a:latin typeface="Calibri"/>
          <a:ea typeface="MS PGothic" panose="020B0600070205080204" pitchFamily="34" charset="-128"/>
          <a:cs typeface="ＭＳ Ｐゴシック" charset="0"/>
        </a:defRPr>
      </a:lvl1pPr>
      <a:lvl2pPr algn="l" rtl="0" eaLnBrk="0" fontAlgn="base" hangingPunct="0">
        <a:spcBef>
          <a:spcPct val="0"/>
        </a:spcBef>
        <a:spcAft>
          <a:spcPct val="0"/>
        </a:spcAft>
        <a:defRPr sz="2400" b="1">
          <a:solidFill>
            <a:srgbClr val="822433"/>
          </a:solidFill>
          <a:latin typeface="Calibri" charset="0"/>
          <a:ea typeface="MS PGothic" panose="020B0600070205080204" pitchFamily="34" charset="-128"/>
          <a:cs typeface="ＭＳ Ｐゴシック" charset="0"/>
        </a:defRPr>
      </a:lvl2pPr>
      <a:lvl3pPr algn="l" rtl="0" eaLnBrk="0" fontAlgn="base" hangingPunct="0">
        <a:spcBef>
          <a:spcPct val="0"/>
        </a:spcBef>
        <a:spcAft>
          <a:spcPct val="0"/>
        </a:spcAft>
        <a:defRPr sz="2400" b="1">
          <a:solidFill>
            <a:srgbClr val="822433"/>
          </a:solidFill>
          <a:latin typeface="Calibri" charset="0"/>
          <a:ea typeface="MS PGothic" panose="020B0600070205080204" pitchFamily="34" charset="-128"/>
          <a:cs typeface="ＭＳ Ｐゴシック" charset="0"/>
        </a:defRPr>
      </a:lvl3pPr>
      <a:lvl4pPr algn="l" rtl="0" eaLnBrk="0" fontAlgn="base" hangingPunct="0">
        <a:spcBef>
          <a:spcPct val="0"/>
        </a:spcBef>
        <a:spcAft>
          <a:spcPct val="0"/>
        </a:spcAft>
        <a:defRPr sz="2400" b="1">
          <a:solidFill>
            <a:srgbClr val="822433"/>
          </a:solidFill>
          <a:latin typeface="Calibri" charset="0"/>
          <a:ea typeface="MS PGothic" panose="020B0600070205080204" pitchFamily="34" charset="-128"/>
          <a:cs typeface="ＭＳ Ｐゴシック" charset="0"/>
        </a:defRPr>
      </a:lvl4pPr>
      <a:lvl5pPr algn="l" rtl="0" eaLnBrk="0" fontAlgn="base" hangingPunct="0">
        <a:spcBef>
          <a:spcPct val="0"/>
        </a:spcBef>
        <a:spcAft>
          <a:spcPct val="0"/>
        </a:spcAft>
        <a:defRPr sz="2400" b="1">
          <a:solidFill>
            <a:srgbClr val="822433"/>
          </a:solidFill>
          <a:latin typeface="Calibri" charset="0"/>
          <a:ea typeface="MS PGothic" panose="020B0600070205080204" pitchFamily="34" charset="-128"/>
          <a:cs typeface="ＭＳ Ｐゴシック" charset="0"/>
        </a:defRPr>
      </a:lvl5pPr>
      <a:lvl6pPr marL="457200" algn="l" rtl="0" eaLnBrk="1" fontAlgn="base" hangingPunct="1">
        <a:spcBef>
          <a:spcPct val="0"/>
        </a:spcBef>
        <a:spcAft>
          <a:spcPct val="0"/>
        </a:spcAft>
        <a:defRPr sz="2400" b="1">
          <a:solidFill>
            <a:srgbClr val="822433"/>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400" b="1">
          <a:solidFill>
            <a:srgbClr val="822433"/>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400" b="1">
          <a:solidFill>
            <a:srgbClr val="822433"/>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400" b="1">
          <a:solidFill>
            <a:srgbClr val="822433"/>
          </a:solidFill>
          <a:latin typeface="Arial"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Clr>
          <a:srgbClr val="822433"/>
        </a:buClr>
        <a:buChar char="•"/>
        <a:defRPr sz="2400">
          <a:solidFill>
            <a:srgbClr val="000000"/>
          </a:solidFill>
          <a:latin typeface="Calibri"/>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a:solidFill>
            <a:srgbClr val="000000"/>
          </a:solidFill>
          <a:latin typeface="Calibri"/>
          <a:ea typeface="MS PGothic" panose="020B0600070205080204" pitchFamily="34" charset="-128"/>
        </a:defRPr>
      </a:lvl2pPr>
      <a:lvl3pPr marL="1143000" indent="-228600" algn="l" rtl="0" eaLnBrk="0" fontAlgn="base" hangingPunct="0">
        <a:spcBef>
          <a:spcPct val="20000"/>
        </a:spcBef>
        <a:spcAft>
          <a:spcPct val="0"/>
        </a:spcAft>
        <a:buChar char="•"/>
        <a:defRPr sz="1600">
          <a:solidFill>
            <a:srgbClr val="000000"/>
          </a:solidFill>
          <a:latin typeface="Calibri"/>
          <a:ea typeface="MS PGothic" panose="020B0600070205080204" pitchFamily="34" charset="-128"/>
        </a:defRPr>
      </a:lvl3pPr>
      <a:lvl4pPr marL="1562100" indent="-228600" algn="l" rtl="0" eaLnBrk="0" fontAlgn="base" hangingPunct="0">
        <a:spcBef>
          <a:spcPct val="20000"/>
        </a:spcBef>
        <a:spcAft>
          <a:spcPct val="0"/>
        </a:spcAft>
        <a:buChar char="–"/>
        <a:defRPr sz="1400">
          <a:solidFill>
            <a:srgbClr val="000000"/>
          </a:solidFill>
          <a:latin typeface="Calibri"/>
          <a:ea typeface="MS PGothic" panose="020B0600070205080204" pitchFamily="34" charset="-128"/>
        </a:defRPr>
      </a:lvl4pPr>
      <a:lvl5pPr marL="1981200" indent="-228600" algn="l" rtl="0" eaLnBrk="0" fontAlgn="base" hangingPunct="0">
        <a:spcBef>
          <a:spcPct val="20000"/>
        </a:spcBef>
        <a:spcAft>
          <a:spcPct val="0"/>
        </a:spcAft>
        <a:buChar char="»"/>
        <a:defRPr sz="1200">
          <a:solidFill>
            <a:srgbClr val="000000"/>
          </a:solidFill>
          <a:latin typeface="Calibri"/>
          <a:ea typeface="MS PGothic" panose="020B0600070205080204" pitchFamily="34" charset="-128"/>
        </a:defRPr>
      </a:lvl5pPr>
      <a:lvl6pPr marL="2438400" indent="-228600" algn="l" rtl="0" eaLnBrk="1" fontAlgn="base" hangingPunct="1">
        <a:spcBef>
          <a:spcPct val="20000"/>
        </a:spcBef>
        <a:spcAft>
          <a:spcPct val="0"/>
        </a:spcAft>
        <a:buChar char="»"/>
        <a:defRPr sz="1200">
          <a:solidFill>
            <a:srgbClr val="000000"/>
          </a:solidFill>
          <a:latin typeface="+mn-lt"/>
          <a:ea typeface="+mn-ea"/>
        </a:defRPr>
      </a:lvl6pPr>
      <a:lvl7pPr marL="2895600" indent="-228600" algn="l" rtl="0" eaLnBrk="1" fontAlgn="base" hangingPunct="1">
        <a:spcBef>
          <a:spcPct val="20000"/>
        </a:spcBef>
        <a:spcAft>
          <a:spcPct val="0"/>
        </a:spcAft>
        <a:buChar char="»"/>
        <a:defRPr sz="1200">
          <a:solidFill>
            <a:srgbClr val="000000"/>
          </a:solidFill>
          <a:latin typeface="+mn-lt"/>
          <a:ea typeface="+mn-ea"/>
        </a:defRPr>
      </a:lvl7pPr>
      <a:lvl8pPr marL="3352800" indent="-228600" algn="l" rtl="0" eaLnBrk="1" fontAlgn="base" hangingPunct="1">
        <a:spcBef>
          <a:spcPct val="20000"/>
        </a:spcBef>
        <a:spcAft>
          <a:spcPct val="0"/>
        </a:spcAft>
        <a:buChar char="»"/>
        <a:defRPr sz="1200">
          <a:solidFill>
            <a:srgbClr val="000000"/>
          </a:solidFill>
          <a:latin typeface="+mn-lt"/>
          <a:ea typeface="+mn-ea"/>
        </a:defRPr>
      </a:lvl8pPr>
      <a:lvl9pPr marL="3810000" indent="-228600" algn="l" rtl="0" eaLnBrk="1" fontAlgn="base" hangingPunct="1">
        <a:spcBef>
          <a:spcPct val="20000"/>
        </a:spcBef>
        <a:spcAft>
          <a:spcPct val="0"/>
        </a:spcAft>
        <a:buChar char="»"/>
        <a:defRPr sz="1200">
          <a:solidFill>
            <a:srgbClr val="000000"/>
          </a:solidFill>
          <a:latin typeface="+mn-lt"/>
          <a:ea typeface="+mn-ea"/>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4.jpeg"/><Relationship Id="rId4" Type="http://schemas.openxmlformats.org/officeDocument/2006/relationships/image" Target="../media/image2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olo 6">
            <a:extLst>
              <a:ext uri="{FF2B5EF4-FFF2-40B4-BE49-F238E27FC236}">
                <a16:creationId xmlns:a16="http://schemas.microsoft.com/office/drawing/2014/main" id="{7ECC8AF8-1B1B-D951-D620-9645FEB275A8}"/>
              </a:ext>
            </a:extLst>
          </p:cNvPr>
          <p:cNvSpPr>
            <a:spLocks noGrp="1" noChangeArrowheads="1"/>
          </p:cNvSpPr>
          <p:nvPr>
            <p:ph type="ctrTitle"/>
          </p:nvPr>
        </p:nvSpPr>
        <p:spPr>
          <a:xfrm>
            <a:off x="685800" y="2132856"/>
            <a:ext cx="7772400" cy="1470025"/>
          </a:xfrm>
        </p:spPr>
        <p:txBody>
          <a:bodyPr/>
          <a:lstStyle/>
          <a:p>
            <a:pPr eaLnBrk="1" hangingPunct="1"/>
            <a:r>
              <a:rPr lang="en-GB" altLang="it-IT" sz="4000" dirty="0">
                <a:latin typeface="Calibri" panose="020F0502020204030204" pitchFamily="34" charset="0"/>
              </a:rPr>
              <a:t>Covid Counters AWS </a:t>
            </a:r>
          </a:p>
        </p:txBody>
      </p:sp>
      <p:sp>
        <p:nvSpPr>
          <p:cNvPr id="4099" name="Sottotitolo 7">
            <a:extLst>
              <a:ext uri="{FF2B5EF4-FFF2-40B4-BE49-F238E27FC236}">
                <a16:creationId xmlns:a16="http://schemas.microsoft.com/office/drawing/2014/main" id="{A1A5156B-AB80-D6EE-1249-51A3606E1DC6}"/>
              </a:ext>
            </a:extLst>
          </p:cNvPr>
          <p:cNvSpPr>
            <a:spLocks noGrp="1" noChangeArrowheads="1"/>
          </p:cNvSpPr>
          <p:nvPr>
            <p:ph type="subTitle" idx="1"/>
          </p:nvPr>
        </p:nvSpPr>
        <p:spPr>
          <a:xfrm>
            <a:off x="1639652" y="3860800"/>
            <a:ext cx="5864696" cy="648320"/>
          </a:xfrm>
        </p:spPr>
        <p:txBody>
          <a:bodyPr/>
          <a:lstStyle/>
          <a:p>
            <a:pPr eaLnBrk="1" hangingPunct="1"/>
            <a:r>
              <a:rPr lang="en-GB" altLang="it-IT" dirty="0">
                <a:latin typeface="Calibri" panose="020F0502020204030204" pitchFamily="34" charset="0"/>
              </a:rPr>
              <a:t>Cloud Computing Project</a:t>
            </a:r>
          </a:p>
        </p:txBody>
      </p:sp>
      <p:sp>
        <p:nvSpPr>
          <p:cNvPr id="2" name="Sottotitolo 7">
            <a:extLst>
              <a:ext uri="{FF2B5EF4-FFF2-40B4-BE49-F238E27FC236}">
                <a16:creationId xmlns:a16="http://schemas.microsoft.com/office/drawing/2014/main" id="{B1823E06-2CA8-FE1E-2C03-DDCEB45F3562}"/>
              </a:ext>
            </a:extLst>
          </p:cNvPr>
          <p:cNvSpPr txBox="1">
            <a:spLocks/>
          </p:cNvSpPr>
          <p:nvPr/>
        </p:nvSpPr>
        <p:spPr bwMode="auto">
          <a:xfrm>
            <a:off x="6305205" y="5140325"/>
            <a:ext cx="2835623" cy="946150"/>
          </a:xfrm>
          <a:prstGeom prst="rect">
            <a:avLst/>
          </a:prstGeom>
          <a:noFill/>
          <a:ln>
            <a:noFill/>
          </a:ln>
        </p:spPr>
        <p:txBody>
          <a:bodyPr/>
          <a:lstStyle>
            <a:lvl1pPr marL="0" indent="0" algn="ctr" rtl="0" eaLnBrk="0" fontAlgn="base" hangingPunct="0">
              <a:spcBef>
                <a:spcPct val="20000"/>
              </a:spcBef>
              <a:spcAft>
                <a:spcPct val="0"/>
              </a:spcAft>
              <a:buClr>
                <a:srgbClr val="822433"/>
              </a:buClr>
              <a:buNone/>
              <a:defRPr sz="2400">
                <a:solidFill>
                  <a:srgbClr val="000000"/>
                </a:solidFill>
                <a:latin typeface="Calibri"/>
                <a:ea typeface="MS PGothic" panose="020B0600070205080204" pitchFamily="34" charset="-128"/>
                <a:cs typeface="ＭＳ Ｐゴシック" charset="0"/>
              </a:defRPr>
            </a:lvl1pPr>
            <a:lvl2pPr marL="457200" indent="0" algn="ctr" rtl="0" eaLnBrk="0" fontAlgn="base" hangingPunct="0">
              <a:spcBef>
                <a:spcPct val="20000"/>
              </a:spcBef>
              <a:spcAft>
                <a:spcPct val="0"/>
              </a:spcAft>
              <a:buNone/>
              <a:defRPr sz="2000">
                <a:solidFill>
                  <a:srgbClr val="000000"/>
                </a:solidFill>
                <a:latin typeface="Calibri"/>
                <a:ea typeface="MS PGothic" panose="020B0600070205080204" pitchFamily="34" charset="-128"/>
              </a:defRPr>
            </a:lvl2pPr>
            <a:lvl3pPr marL="914400" indent="0" algn="ctr" rtl="0" eaLnBrk="0" fontAlgn="base" hangingPunct="0">
              <a:spcBef>
                <a:spcPct val="20000"/>
              </a:spcBef>
              <a:spcAft>
                <a:spcPct val="0"/>
              </a:spcAft>
              <a:buNone/>
              <a:defRPr sz="1600">
                <a:solidFill>
                  <a:srgbClr val="000000"/>
                </a:solidFill>
                <a:latin typeface="Calibri"/>
                <a:ea typeface="MS PGothic" panose="020B0600070205080204" pitchFamily="34" charset="-128"/>
              </a:defRPr>
            </a:lvl3pPr>
            <a:lvl4pPr marL="1371600" indent="0" algn="ctr" rtl="0" eaLnBrk="0" fontAlgn="base" hangingPunct="0">
              <a:spcBef>
                <a:spcPct val="20000"/>
              </a:spcBef>
              <a:spcAft>
                <a:spcPct val="0"/>
              </a:spcAft>
              <a:buNone/>
              <a:defRPr sz="1400">
                <a:solidFill>
                  <a:srgbClr val="000000"/>
                </a:solidFill>
                <a:latin typeface="Calibri"/>
                <a:ea typeface="MS PGothic" panose="020B0600070205080204" pitchFamily="34" charset="-128"/>
              </a:defRPr>
            </a:lvl4pPr>
            <a:lvl5pPr marL="1828800" indent="0" algn="ctr" rtl="0" eaLnBrk="0" fontAlgn="base" hangingPunct="0">
              <a:spcBef>
                <a:spcPct val="20000"/>
              </a:spcBef>
              <a:spcAft>
                <a:spcPct val="0"/>
              </a:spcAft>
              <a:buNone/>
              <a:defRPr sz="1200">
                <a:solidFill>
                  <a:srgbClr val="000000"/>
                </a:solidFill>
                <a:latin typeface="Calibri"/>
                <a:ea typeface="MS PGothic" panose="020B0600070205080204" pitchFamily="34" charset="-128"/>
              </a:defRPr>
            </a:lvl5pPr>
            <a:lvl6pPr marL="2286000" indent="0" algn="ctr" rtl="0" eaLnBrk="1" fontAlgn="base" hangingPunct="1">
              <a:spcBef>
                <a:spcPct val="20000"/>
              </a:spcBef>
              <a:spcAft>
                <a:spcPct val="0"/>
              </a:spcAft>
              <a:buNone/>
              <a:defRPr sz="1200">
                <a:solidFill>
                  <a:srgbClr val="000000"/>
                </a:solidFill>
                <a:latin typeface="+mn-lt"/>
                <a:ea typeface="+mn-ea"/>
              </a:defRPr>
            </a:lvl6pPr>
            <a:lvl7pPr marL="2743200" indent="0" algn="ctr" rtl="0" eaLnBrk="1" fontAlgn="base" hangingPunct="1">
              <a:spcBef>
                <a:spcPct val="20000"/>
              </a:spcBef>
              <a:spcAft>
                <a:spcPct val="0"/>
              </a:spcAft>
              <a:buNone/>
              <a:defRPr sz="1200">
                <a:solidFill>
                  <a:srgbClr val="000000"/>
                </a:solidFill>
                <a:latin typeface="+mn-lt"/>
                <a:ea typeface="+mn-ea"/>
              </a:defRPr>
            </a:lvl7pPr>
            <a:lvl8pPr marL="3200400" indent="0" algn="ctr" rtl="0" eaLnBrk="1" fontAlgn="base" hangingPunct="1">
              <a:spcBef>
                <a:spcPct val="20000"/>
              </a:spcBef>
              <a:spcAft>
                <a:spcPct val="0"/>
              </a:spcAft>
              <a:buNone/>
              <a:defRPr sz="1200">
                <a:solidFill>
                  <a:srgbClr val="000000"/>
                </a:solidFill>
                <a:latin typeface="+mn-lt"/>
                <a:ea typeface="+mn-ea"/>
              </a:defRPr>
            </a:lvl8pPr>
            <a:lvl9pPr marL="3657600" indent="0" algn="ctr" rtl="0" eaLnBrk="1" fontAlgn="base" hangingPunct="1">
              <a:spcBef>
                <a:spcPct val="20000"/>
              </a:spcBef>
              <a:spcAft>
                <a:spcPct val="0"/>
              </a:spcAft>
              <a:buNone/>
              <a:defRPr sz="1200">
                <a:solidFill>
                  <a:srgbClr val="000000"/>
                </a:solidFill>
                <a:latin typeface="+mn-lt"/>
                <a:ea typeface="+mn-ea"/>
              </a:defRPr>
            </a:lvl9pPr>
          </a:lstStyle>
          <a:p>
            <a:pPr eaLnBrk="1" hangingPunct="1">
              <a:defRPr/>
            </a:pPr>
            <a:r>
              <a:rPr lang="en-GB" altLang="it-IT" sz="2000" kern="0" dirty="0">
                <a:latin typeface="Calibri" panose="020F0502020204030204" pitchFamily="34" charset="0"/>
              </a:rPr>
              <a:t>Ciammaruconi Daniele</a:t>
            </a:r>
          </a:p>
          <a:p>
            <a:pPr eaLnBrk="1" hangingPunct="1">
              <a:defRPr/>
            </a:pPr>
            <a:r>
              <a:rPr lang="en-GB" altLang="it-IT" sz="2000" kern="0" dirty="0" err="1">
                <a:latin typeface="Calibri" panose="020F0502020204030204" pitchFamily="34" charset="0"/>
              </a:rPr>
              <a:t>Caparvi</a:t>
            </a:r>
            <a:r>
              <a:rPr lang="en-GB" altLang="it-IT" sz="2000" kern="0" dirty="0">
                <a:latin typeface="Calibri" panose="020F0502020204030204" pitchFamily="34" charset="0"/>
              </a:rPr>
              <a:t> Giorgio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olo 1">
            <a:extLst>
              <a:ext uri="{FF2B5EF4-FFF2-40B4-BE49-F238E27FC236}">
                <a16:creationId xmlns:a16="http://schemas.microsoft.com/office/drawing/2014/main" id="{C41B1025-15F4-23EA-4AF9-A3B96D2F4FA5}"/>
              </a:ext>
            </a:extLst>
          </p:cNvPr>
          <p:cNvSpPr>
            <a:spLocks noGrp="1" noChangeArrowheads="1"/>
          </p:cNvSpPr>
          <p:nvPr>
            <p:ph type="title"/>
          </p:nvPr>
        </p:nvSpPr>
        <p:spPr>
          <a:xfrm>
            <a:off x="468313" y="1125538"/>
            <a:ext cx="2447925" cy="504825"/>
          </a:xfrm>
        </p:spPr>
        <p:txBody>
          <a:bodyPr/>
          <a:lstStyle/>
          <a:p>
            <a:pPr algn="ctr"/>
            <a:r>
              <a:rPr lang="en-GB" altLang="it-IT">
                <a:latin typeface="Calibri" panose="020F0502020204030204" pitchFamily="34" charset="0"/>
              </a:rPr>
              <a:t>Test &amp; Validation</a:t>
            </a:r>
            <a:br>
              <a:rPr lang="en-GB" altLang="it-IT">
                <a:latin typeface="Calibri" panose="020F0502020204030204" pitchFamily="34" charset="0"/>
              </a:rPr>
            </a:br>
            <a:r>
              <a:rPr lang="en-GB" altLang="it-IT">
                <a:latin typeface="Calibri" panose="020F0502020204030204" pitchFamily="34" charset="0"/>
              </a:rPr>
              <a:t>Stress Test</a:t>
            </a:r>
          </a:p>
        </p:txBody>
      </p:sp>
      <p:pic>
        <p:nvPicPr>
          <p:cNvPr id="13315" name="Immagine 2">
            <a:extLst>
              <a:ext uri="{FF2B5EF4-FFF2-40B4-BE49-F238E27FC236}">
                <a16:creationId xmlns:a16="http://schemas.microsoft.com/office/drawing/2014/main" id="{A83D3993-D862-55A4-4BBA-07C89780CA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3213100"/>
            <a:ext cx="6316663"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Immagine 6">
            <a:extLst>
              <a:ext uri="{FF2B5EF4-FFF2-40B4-BE49-F238E27FC236}">
                <a16:creationId xmlns:a16="http://schemas.microsoft.com/office/drawing/2014/main" id="{27A01463-E762-0778-3EA3-6318A674FD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223611"/>
            <a:ext cx="6149975"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fade">
                                      <p:cBhvr>
                                        <p:cTn id="7" dur="500"/>
                                        <p:tgtEl>
                                          <p:spTgt spid="133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fade">
                                      <p:cBhvr>
                                        <p:cTn id="12" dur="5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olo 1">
            <a:extLst>
              <a:ext uri="{FF2B5EF4-FFF2-40B4-BE49-F238E27FC236}">
                <a16:creationId xmlns:a16="http://schemas.microsoft.com/office/drawing/2014/main" id="{E615EAEC-2E4E-5C02-D7FD-999677E2B679}"/>
              </a:ext>
            </a:extLst>
          </p:cNvPr>
          <p:cNvSpPr>
            <a:spLocks noGrp="1" noChangeArrowheads="1"/>
          </p:cNvSpPr>
          <p:nvPr>
            <p:ph type="title"/>
          </p:nvPr>
        </p:nvSpPr>
        <p:spPr>
          <a:xfrm>
            <a:off x="3995738" y="260350"/>
            <a:ext cx="3816350" cy="504825"/>
          </a:xfrm>
        </p:spPr>
        <p:txBody>
          <a:bodyPr/>
          <a:lstStyle/>
          <a:p>
            <a:pPr algn="ctr"/>
            <a:r>
              <a:rPr lang="en-GB" altLang="it-IT">
                <a:latin typeface="Calibri" panose="020F0502020204030204" pitchFamily="34" charset="0"/>
              </a:rPr>
              <a:t>Test &amp; Validation</a:t>
            </a:r>
            <a:br>
              <a:rPr lang="en-GB" altLang="it-IT">
                <a:latin typeface="Calibri" panose="020F0502020204030204" pitchFamily="34" charset="0"/>
              </a:rPr>
            </a:br>
            <a:r>
              <a:rPr lang="en-GB" altLang="it-IT">
                <a:latin typeface="Calibri" panose="020F0502020204030204" pitchFamily="34" charset="0"/>
              </a:rPr>
              <a:t>Stress Test</a:t>
            </a:r>
          </a:p>
        </p:txBody>
      </p:sp>
      <p:pic>
        <p:nvPicPr>
          <p:cNvPr id="14339" name="Immagine 1">
            <a:extLst>
              <a:ext uri="{FF2B5EF4-FFF2-40B4-BE49-F238E27FC236}">
                <a16:creationId xmlns:a16="http://schemas.microsoft.com/office/drawing/2014/main" id="{0C33B9D3-DDFB-0213-E65F-2CBC33001B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1557338"/>
            <a:ext cx="8591550"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olo 1">
            <a:extLst>
              <a:ext uri="{FF2B5EF4-FFF2-40B4-BE49-F238E27FC236}">
                <a16:creationId xmlns:a16="http://schemas.microsoft.com/office/drawing/2014/main" id="{FD1CC4AD-1332-2AE2-AED1-37C2BB69245A}"/>
              </a:ext>
            </a:extLst>
          </p:cNvPr>
          <p:cNvSpPr>
            <a:spLocks noGrp="1" noChangeArrowheads="1"/>
          </p:cNvSpPr>
          <p:nvPr>
            <p:ph type="title"/>
          </p:nvPr>
        </p:nvSpPr>
        <p:spPr>
          <a:xfrm>
            <a:off x="3995738" y="260350"/>
            <a:ext cx="3816350" cy="504825"/>
          </a:xfrm>
        </p:spPr>
        <p:txBody>
          <a:bodyPr/>
          <a:lstStyle/>
          <a:p>
            <a:pPr algn="ctr"/>
            <a:r>
              <a:rPr lang="en-GB" altLang="it-IT" dirty="0">
                <a:latin typeface="Calibri" panose="020F0502020204030204" pitchFamily="34" charset="0"/>
              </a:rPr>
              <a:t>Results &amp;</a:t>
            </a:r>
            <a:br>
              <a:rPr lang="en-GB" altLang="it-IT" dirty="0">
                <a:latin typeface="Calibri" panose="020F0502020204030204" pitchFamily="34" charset="0"/>
              </a:rPr>
            </a:br>
            <a:r>
              <a:rPr lang="en-GB" altLang="it-IT" dirty="0">
                <a:latin typeface="Calibri" panose="020F0502020204030204" pitchFamily="34" charset="0"/>
              </a:rPr>
              <a:t>Future Developments</a:t>
            </a:r>
          </a:p>
        </p:txBody>
      </p:sp>
      <p:sp>
        <p:nvSpPr>
          <p:cNvPr id="15364" name="Rettangolo 3">
            <a:extLst>
              <a:ext uri="{FF2B5EF4-FFF2-40B4-BE49-F238E27FC236}">
                <a16:creationId xmlns:a16="http://schemas.microsoft.com/office/drawing/2014/main" id="{8AA166EB-6BEF-6854-4A8F-CFD6A1890ED0}"/>
              </a:ext>
            </a:extLst>
          </p:cNvPr>
          <p:cNvSpPr>
            <a:spLocks noChangeArrowheads="1"/>
          </p:cNvSpPr>
          <p:nvPr/>
        </p:nvSpPr>
        <p:spPr bwMode="auto">
          <a:xfrm>
            <a:off x="827088" y="1484313"/>
            <a:ext cx="6624637"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22433"/>
              </a:buClr>
              <a:buChar char="•"/>
              <a:defRPr sz="2400">
                <a:solidFill>
                  <a:srgbClr val="000000"/>
                </a:solidFill>
                <a:latin typeface="Calibri" panose="020F0502020204030204" pitchFamily="34" charset="0"/>
                <a:ea typeface="MS PGothic" panose="020B0600070205080204" pitchFamily="34" charset="-128"/>
              </a:defRPr>
            </a:lvl1pPr>
            <a:lvl2pPr marL="742950" indent="-285750">
              <a:spcBef>
                <a:spcPct val="20000"/>
              </a:spcBef>
              <a:buChar char="–"/>
              <a:defRPr sz="2000">
                <a:solidFill>
                  <a:srgbClr val="000000"/>
                </a:solidFill>
                <a:latin typeface="Calibri" panose="020F0502020204030204" pitchFamily="34" charset="0"/>
                <a:ea typeface="MS PGothic" panose="020B0600070205080204" pitchFamily="34" charset="-128"/>
              </a:defRPr>
            </a:lvl2pPr>
            <a:lvl3pPr marL="1143000" indent="-228600">
              <a:spcBef>
                <a:spcPct val="20000"/>
              </a:spcBef>
              <a:buChar char="•"/>
              <a:defRPr sz="1600">
                <a:solidFill>
                  <a:srgbClr val="000000"/>
                </a:solidFill>
                <a:latin typeface="Calibri" panose="020F0502020204030204" pitchFamily="34" charset="0"/>
                <a:ea typeface="MS PGothic" panose="020B0600070205080204" pitchFamily="34" charset="-128"/>
              </a:defRPr>
            </a:lvl3pPr>
            <a:lvl4pPr marL="1600200" indent="-228600">
              <a:spcBef>
                <a:spcPct val="20000"/>
              </a:spcBef>
              <a:buChar char="–"/>
              <a:defRPr sz="1400">
                <a:solidFill>
                  <a:srgbClr val="000000"/>
                </a:solidFill>
                <a:latin typeface="Calibri" panose="020F0502020204030204" pitchFamily="34" charset="0"/>
                <a:ea typeface="MS PGothic" panose="020B0600070205080204" pitchFamily="34" charset="-128"/>
              </a:defRPr>
            </a:lvl4pPr>
            <a:lvl5pPr marL="2057400" indent="-228600">
              <a:spcBef>
                <a:spcPct val="20000"/>
              </a:spcBef>
              <a:buChar char="»"/>
              <a:defRPr sz="1200">
                <a:solidFill>
                  <a:srgbClr val="000000"/>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Calibri" panose="020F0502020204030204" pitchFamily="34" charset="0"/>
                <a:ea typeface="MS PGothic" panose="020B0600070205080204" pitchFamily="34" charset="-128"/>
              </a:defRPr>
            </a:lvl9pPr>
          </a:lstStyle>
          <a:p>
            <a:pPr>
              <a:spcBef>
                <a:spcPct val="0"/>
              </a:spcBef>
              <a:buClrTx/>
              <a:buFontTx/>
              <a:buNone/>
            </a:pPr>
            <a:endParaRPr lang="it-IT" altLang="it-IT">
              <a:latin typeface="Arial" panose="020B0604020202020204" pitchFamily="34" charset="0"/>
            </a:endParaRPr>
          </a:p>
        </p:txBody>
      </p:sp>
      <p:sp>
        <p:nvSpPr>
          <p:cNvPr id="15365" name="CasellaDiTesto 4">
            <a:extLst>
              <a:ext uri="{FF2B5EF4-FFF2-40B4-BE49-F238E27FC236}">
                <a16:creationId xmlns:a16="http://schemas.microsoft.com/office/drawing/2014/main" id="{3E12AC17-33A5-F3DF-06ED-E97991271DDD}"/>
              </a:ext>
            </a:extLst>
          </p:cNvPr>
          <p:cNvSpPr txBox="1">
            <a:spLocks noChangeArrowheads="1"/>
          </p:cNvSpPr>
          <p:nvPr/>
        </p:nvSpPr>
        <p:spPr bwMode="auto">
          <a:xfrm>
            <a:off x="503237" y="4894216"/>
            <a:ext cx="81375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rgbClr val="822433"/>
              </a:buClr>
              <a:buChar char="•"/>
              <a:defRPr sz="2400">
                <a:solidFill>
                  <a:srgbClr val="000000"/>
                </a:solidFill>
                <a:latin typeface="Calibri" panose="020F0502020204030204" pitchFamily="34" charset="0"/>
                <a:ea typeface="MS PGothic" panose="020B0600070205080204" pitchFamily="34" charset="-128"/>
              </a:defRPr>
            </a:lvl1pPr>
            <a:lvl2pPr marL="742950" indent="-285750">
              <a:spcBef>
                <a:spcPct val="20000"/>
              </a:spcBef>
              <a:buChar char="–"/>
              <a:defRPr sz="2000">
                <a:solidFill>
                  <a:srgbClr val="000000"/>
                </a:solidFill>
                <a:latin typeface="Calibri" panose="020F0502020204030204" pitchFamily="34" charset="0"/>
                <a:ea typeface="MS PGothic" panose="020B0600070205080204" pitchFamily="34" charset="-128"/>
              </a:defRPr>
            </a:lvl2pPr>
            <a:lvl3pPr marL="1143000" indent="-228600">
              <a:spcBef>
                <a:spcPct val="20000"/>
              </a:spcBef>
              <a:buChar char="•"/>
              <a:defRPr sz="1600">
                <a:solidFill>
                  <a:srgbClr val="000000"/>
                </a:solidFill>
                <a:latin typeface="Calibri" panose="020F0502020204030204" pitchFamily="34" charset="0"/>
                <a:ea typeface="MS PGothic" panose="020B0600070205080204" pitchFamily="34" charset="-128"/>
              </a:defRPr>
            </a:lvl3pPr>
            <a:lvl4pPr marL="1600200" indent="-228600">
              <a:spcBef>
                <a:spcPct val="20000"/>
              </a:spcBef>
              <a:buChar char="–"/>
              <a:defRPr sz="1400">
                <a:solidFill>
                  <a:srgbClr val="000000"/>
                </a:solidFill>
                <a:latin typeface="Calibri" panose="020F0502020204030204" pitchFamily="34" charset="0"/>
                <a:ea typeface="MS PGothic" panose="020B0600070205080204" pitchFamily="34" charset="-128"/>
              </a:defRPr>
            </a:lvl4pPr>
            <a:lvl5pPr marL="2057400" indent="-228600">
              <a:spcBef>
                <a:spcPct val="20000"/>
              </a:spcBef>
              <a:buChar char="»"/>
              <a:defRPr sz="1200">
                <a:solidFill>
                  <a:srgbClr val="000000"/>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Calibri" panose="020F0502020204030204" pitchFamily="34" charset="0"/>
                <a:ea typeface="MS PGothic" panose="020B0600070205080204" pitchFamily="34" charset="-128"/>
              </a:defRPr>
            </a:lvl9pPr>
          </a:lstStyle>
          <a:p>
            <a:pPr>
              <a:spcBef>
                <a:spcPct val="0"/>
              </a:spcBef>
              <a:buClrTx/>
              <a:buFontTx/>
              <a:buChar char="-"/>
            </a:pPr>
            <a:r>
              <a:rPr lang="it-IT" altLang="it-IT" sz="2800" dirty="0" err="1">
                <a:latin typeface="Arial" panose="020B0604020202020204" pitchFamily="34" charset="0"/>
              </a:rPr>
              <a:t>Improve</a:t>
            </a:r>
            <a:r>
              <a:rPr lang="it-IT" altLang="it-IT" sz="2800" dirty="0">
                <a:latin typeface="Arial" panose="020B0604020202020204" pitchFamily="34" charset="0"/>
              </a:rPr>
              <a:t> performance </a:t>
            </a:r>
            <a:r>
              <a:rPr lang="it-IT" altLang="it-IT" sz="2800" dirty="0" err="1">
                <a:latin typeface="Arial" panose="020B0604020202020204" pitchFamily="34" charset="0"/>
              </a:rPr>
              <a:t>based</a:t>
            </a:r>
            <a:r>
              <a:rPr lang="it-IT" altLang="it-IT" sz="2800" dirty="0">
                <a:latin typeface="Arial" panose="020B0604020202020204" pitchFamily="34" charset="0"/>
              </a:rPr>
              <a:t> on the </a:t>
            </a:r>
            <a:r>
              <a:rPr lang="it-IT" altLang="it-IT" sz="2800" dirty="0" err="1">
                <a:latin typeface="Arial" panose="020B0604020202020204" pitchFamily="34" charset="0"/>
              </a:rPr>
              <a:t>requests</a:t>
            </a:r>
            <a:endParaRPr lang="it-IT" altLang="it-IT" sz="2800" dirty="0">
              <a:latin typeface="Arial" panose="020B0604020202020204" pitchFamily="34" charset="0"/>
            </a:endParaRPr>
          </a:p>
          <a:p>
            <a:pPr>
              <a:spcBef>
                <a:spcPct val="0"/>
              </a:spcBef>
              <a:buClrTx/>
              <a:buFontTx/>
              <a:buChar char="-"/>
            </a:pPr>
            <a:r>
              <a:rPr lang="it-IT" altLang="it-IT" sz="2800" dirty="0" err="1">
                <a:latin typeface="Arial" panose="020B0604020202020204" pitchFamily="34" charset="0"/>
              </a:rPr>
              <a:t>Improve</a:t>
            </a:r>
            <a:r>
              <a:rPr lang="it-IT" altLang="it-IT" sz="2800" dirty="0">
                <a:latin typeface="Arial" panose="020B0604020202020204" pitchFamily="34" charset="0"/>
              </a:rPr>
              <a:t> </a:t>
            </a:r>
            <a:r>
              <a:rPr lang="it-IT" altLang="it-IT" sz="2800" dirty="0" err="1">
                <a:latin typeface="Arial" panose="020B0604020202020204" pitchFamily="34" charset="0"/>
              </a:rPr>
              <a:t>interface</a:t>
            </a:r>
            <a:endParaRPr lang="it-IT" altLang="it-IT" sz="2800" dirty="0">
              <a:latin typeface="Arial" panose="020B0604020202020204" pitchFamily="34" charset="0"/>
            </a:endParaRPr>
          </a:p>
        </p:txBody>
      </p:sp>
      <p:pic>
        <p:nvPicPr>
          <p:cNvPr id="4" name="Immagine 3">
            <a:extLst>
              <a:ext uri="{FF2B5EF4-FFF2-40B4-BE49-F238E27FC236}">
                <a16:creationId xmlns:a16="http://schemas.microsoft.com/office/drawing/2014/main" id="{21A11C43-2CCA-C24F-7EAD-484308E4C2F5}"/>
              </a:ext>
            </a:extLst>
          </p:cNvPr>
          <p:cNvPicPr>
            <a:picLocks noChangeAspect="1"/>
          </p:cNvPicPr>
          <p:nvPr/>
        </p:nvPicPr>
        <p:blipFill>
          <a:blip r:embed="rId3"/>
          <a:stretch>
            <a:fillRect/>
          </a:stretch>
        </p:blipFill>
        <p:spPr>
          <a:xfrm>
            <a:off x="604340" y="1484313"/>
            <a:ext cx="4786756" cy="576535"/>
          </a:xfrm>
          <a:prstGeom prst="rect">
            <a:avLst/>
          </a:prstGeom>
        </p:spPr>
      </p:pic>
      <p:pic>
        <p:nvPicPr>
          <p:cNvPr id="6" name="Immagine 5">
            <a:extLst>
              <a:ext uri="{FF2B5EF4-FFF2-40B4-BE49-F238E27FC236}">
                <a16:creationId xmlns:a16="http://schemas.microsoft.com/office/drawing/2014/main" id="{FECB0CBF-8903-1C7F-4C5C-4710AA33AC33}"/>
              </a:ext>
            </a:extLst>
          </p:cNvPr>
          <p:cNvPicPr>
            <a:picLocks noChangeAspect="1"/>
          </p:cNvPicPr>
          <p:nvPr/>
        </p:nvPicPr>
        <p:blipFill>
          <a:blip r:embed="rId4"/>
          <a:stretch>
            <a:fillRect/>
          </a:stretch>
        </p:blipFill>
        <p:spPr>
          <a:xfrm>
            <a:off x="611188" y="2348880"/>
            <a:ext cx="4779908" cy="444523"/>
          </a:xfrm>
          <a:prstGeom prst="rect">
            <a:avLst/>
          </a:prstGeom>
        </p:spPr>
      </p:pic>
      <p:pic>
        <p:nvPicPr>
          <p:cNvPr id="8" name="Immagine 7">
            <a:extLst>
              <a:ext uri="{FF2B5EF4-FFF2-40B4-BE49-F238E27FC236}">
                <a16:creationId xmlns:a16="http://schemas.microsoft.com/office/drawing/2014/main" id="{47186B98-9BED-85F4-BBF4-AF76C440C0FD}"/>
              </a:ext>
            </a:extLst>
          </p:cNvPr>
          <p:cNvPicPr>
            <a:picLocks noChangeAspect="1"/>
          </p:cNvPicPr>
          <p:nvPr/>
        </p:nvPicPr>
        <p:blipFill>
          <a:blip r:embed="rId5"/>
          <a:stretch>
            <a:fillRect/>
          </a:stretch>
        </p:blipFill>
        <p:spPr>
          <a:xfrm>
            <a:off x="611188" y="3229571"/>
            <a:ext cx="4786756" cy="234962"/>
          </a:xfrm>
          <a:prstGeom prst="rect">
            <a:avLst/>
          </a:prstGeom>
        </p:spPr>
      </p:pic>
      <p:pic>
        <p:nvPicPr>
          <p:cNvPr id="10" name="Immagine 9">
            <a:extLst>
              <a:ext uri="{FF2B5EF4-FFF2-40B4-BE49-F238E27FC236}">
                <a16:creationId xmlns:a16="http://schemas.microsoft.com/office/drawing/2014/main" id="{1363B81F-3E63-2077-EE5A-AF557B9859F8}"/>
              </a:ext>
            </a:extLst>
          </p:cNvPr>
          <p:cNvPicPr>
            <a:picLocks noChangeAspect="1"/>
          </p:cNvPicPr>
          <p:nvPr/>
        </p:nvPicPr>
        <p:blipFill>
          <a:blip r:embed="rId6"/>
          <a:stretch>
            <a:fillRect/>
          </a:stretch>
        </p:blipFill>
        <p:spPr>
          <a:xfrm>
            <a:off x="1835696" y="3658100"/>
            <a:ext cx="5616029" cy="8428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125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25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500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5365">
                                            <p:txEl>
                                              <p:pRg st="0" end="0"/>
                                            </p:txEl>
                                          </p:spTgt>
                                        </p:tgtEl>
                                        <p:attrNameLst>
                                          <p:attrName>style.visibility</p:attrName>
                                        </p:attrNameLst>
                                      </p:cBhvr>
                                      <p:to>
                                        <p:strVal val="visible"/>
                                      </p:to>
                                    </p:set>
                                    <p:animEffect transition="in" filter="fade">
                                      <p:cBhvr>
                                        <p:cTn id="21" dur="1000"/>
                                        <p:tgtEl>
                                          <p:spTgt spid="15365">
                                            <p:txEl>
                                              <p:pRg st="0" end="0"/>
                                            </p:txEl>
                                          </p:spTgt>
                                        </p:tgtEl>
                                      </p:cBhvr>
                                    </p:animEffect>
                                    <p:anim calcmode="lin" valueType="num">
                                      <p:cBhvr>
                                        <p:cTn id="22" dur="1000" fill="hold"/>
                                        <p:tgtEl>
                                          <p:spTgt spid="15365">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5365">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2000"/>
                                  </p:stCondLst>
                                  <p:childTnLst>
                                    <p:set>
                                      <p:cBhvr>
                                        <p:cTn id="25" dur="1" fill="hold">
                                          <p:stCondLst>
                                            <p:cond delay="0"/>
                                          </p:stCondLst>
                                        </p:cTn>
                                        <p:tgtEl>
                                          <p:spTgt spid="15365">
                                            <p:txEl>
                                              <p:pRg st="1" end="1"/>
                                            </p:txEl>
                                          </p:spTgt>
                                        </p:tgtEl>
                                        <p:attrNameLst>
                                          <p:attrName>style.visibility</p:attrName>
                                        </p:attrNameLst>
                                      </p:cBhvr>
                                      <p:to>
                                        <p:strVal val="visible"/>
                                      </p:to>
                                    </p:set>
                                    <p:animEffect transition="in" filter="fade">
                                      <p:cBhvr>
                                        <p:cTn id="26" dur="1000"/>
                                        <p:tgtEl>
                                          <p:spTgt spid="15365">
                                            <p:txEl>
                                              <p:pRg st="1" end="1"/>
                                            </p:txEl>
                                          </p:spTgt>
                                        </p:tgtEl>
                                      </p:cBhvr>
                                    </p:animEffect>
                                    <p:anim calcmode="lin" valueType="num">
                                      <p:cBhvr>
                                        <p:cTn id="27" dur="1000" fill="hold"/>
                                        <p:tgtEl>
                                          <p:spTgt spid="15365">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536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1">
            <a:extLst>
              <a:ext uri="{FF2B5EF4-FFF2-40B4-BE49-F238E27FC236}">
                <a16:creationId xmlns:a16="http://schemas.microsoft.com/office/drawing/2014/main" id="{5BA39184-8251-C997-BD55-FE0D729F2C83}"/>
              </a:ext>
            </a:extLst>
          </p:cNvPr>
          <p:cNvSpPr>
            <a:spLocks noChangeArrowheads="1"/>
          </p:cNvSpPr>
          <p:nvPr/>
        </p:nvSpPr>
        <p:spPr bwMode="auto">
          <a:xfrm>
            <a:off x="0" y="0"/>
            <a:ext cx="9144000" cy="3429000"/>
          </a:xfrm>
          <a:prstGeom prst="rect">
            <a:avLst/>
          </a:prstGeom>
          <a:solidFill>
            <a:srgbClr val="006778"/>
          </a:solidFill>
          <a:ln w="9525">
            <a:solidFill>
              <a:schemeClr val="tx1"/>
            </a:solidFill>
            <a:miter lim="800000"/>
            <a:headEnd/>
            <a:tailEnd/>
          </a:ln>
        </p:spPr>
        <p:txBody>
          <a:bodyPr wrap="none" anchor="ctr"/>
          <a:lstStyle>
            <a:lvl1pPr>
              <a:spcBef>
                <a:spcPct val="20000"/>
              </a:spcBef>
              <a:buClr>
                <a:srgbClr val="822433"/>
              </a:buClr>
              <a:buChar char="•"/>
              <a:defRPr sz="2400">
                <a:solidFill>
                  <a:srgbClr val="000000"/>
                </a:solidFill>
                <a:latin typeface="Calibri" panose="020F0502020204030204" pitchFamily="34" charset="0"/>
                <a:ea typeface="MS PGothic" panose="020B0600070205080204" pitchFamily="34" charset="-128"/>
              </a:defRPr>
            </a:lvl1pPr>
            <a:lvl2pPr marL="742950" indent="-285750">
              <a:spcBef>
                <a:spcPct val="20000"/>
              </a:spcBef>
              <a:buChar char="–"/>
              <a:defRPr sz="2000">
                <a:solidFill>
                  <a:srgbClr val="000000"/>
                </a:solidFill>
                <a:latin typeface="Calibri" panose="020F0502020204030204" pitchFamily="34" charset="0"/>
                <a:ea typeface="MS PGothic" panose="020B0600070205080204" pitchFamily="34" charset="-128"/>
              </a:defRPr>
            </a:lvl2pPr>
            <a:lvl3pPr marL="1143000" indent="-228600">
              <a:spcBef>
                <a:spcPct val="20000"/>
              </a:spcBef>
              <a:buChar char="•"/>
              <a:defRPr sz="1600">
                <a:solidFill>
                  <a:srgbClr val="000000"/>
                </a:solidFill>
                <a:latin typeface="Calibri" panose="020F0502020204030204" pitchFamily="34" charset="0"/>
                <a:ea typeface="MS PGothic" panose="020B0600070205080204" pitchFamily="34" charset="-128"/>
              </a:defRPr>
            </a:lvl3pPr>
            <a:lvl4pPr marL="1600200" indent="-228600">
              <a:spcBef>
                <a:spcPct val="20000"/>
              </a:spcBef>
              <a:buChar char="–"/>
              <a:defRPr sz="1400">
                <a:solidFill>
                  <a:srgbClr val="000000"/>
                </a:solidFill>
                <a:latin typeface="Calibri" panose="020F0502020204030204" pitchFamily="34" charset="0"/>
                <a:ea typeface="MS PGothic" panose="020B0600070205080204" pitchFamily="34" charset="-128"/>
              </a:defRPr>
            </a:lvl4pPr>
            <a:lvl5pPr marL="2057400" indent="-228600">
              <a:spcBef>
                <a:spcPct val="20000"/>
              </a:spcBef>
              <a:buChar char="»"/>
              <a:defRPr sz="1200">
                <a:solidFill>
                  <a:srgbClr val="000000"/>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Calibri" panose="020F0502020204030204" pitchFamily="34" charset="0"/>
                <a:ea typeface="MS PGothic" panose="020B0600070205080204" pitchFamily="34" charset="-128"/>
              </a:defRPr>
            </a:lvl9pPr>
          </a:lstStyle>
          <a:p>
            <a:pPr>
              <a:spcBef>
                <a:spcPct val="0"/>
              </a:spcBef>
              <a:buClrTx/>
              <a:buFontTx/>
              <a:buNone/>
            </a:pPr>
            <a:endParaRPr lang="en-GB" altLang="it-IT" sz="900">
              <a:solidFill>
                <a:schemeClr val="bg1"/>
              </a:solidFill>
            </a:endParaRPr>
          </a:p>
        </p:txBody>
      </p:sp>
      <p:grpSp>
        <p:nvGrpSpPr>
          <p:cNvPr id="16387" name="Group 17">
            <a:extLst>
              <a:ext uri="{FF2B5EF4-FFF2-40B4-BE49-F238E27FC236}">
                <a16:creationId xmlns:a16="http://schemas.microsoft.com/office/drawing/2014/main" id="{944A8BCF-FE33-15BF-A6F2-17AA0625158D}"/>
              </a:ext>
            </a:extLst>
          </p:cNvPr>
          <p:cNvGrpSpPr>
            <a:grpSpLocks/>
          </p:cNvGrpSpPr>
          <p:nvPr/>
        </p:nvGrpSpPr>
        <p:grpSpPr bwMode="auto">
          <a:xfrm>
            <a:off x="0" y="2759075"/>
            <a:ext cx="9145588" cy="4098925"/>
            <a:chOff x="0" y="1738"/>
            <a:chExt cx="5761" cy="2582"/>
          </a:xfrm>
        </p:grpSpPr>
        <p:pic>
          <p:nvPicPr>
            <p:cNvPr id="16389" name="Picture 15" descr="Fondino">
              <a:extLst>
                <a:ext uri="{FF2B5EF4-FFF2-40B4-BE49-F238E27FC236}">
                  <a16:creationId xmlns:a16="http://schemas.microsoft.com/office/drawing/2014/main" id="{31D53AFE-F3ED-AC6F-0F60-DEA1B3C653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58"/>
              <a:ext cx="5760" cy="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13" descr="logo +marchio">
              <a:extLst>
                <a:ext uri="{FF2B5EF4-FFF2-40B4-BE49-F238E27FC236}">
                  <a16:creationId xmlns:a16="http://schemas.microsoft.com/office/drawing/2014/main" id="{8ADBCC16-0AA0-344B-1028-674D380594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60"/>
              <a:ext cx="5761" cy="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16" descr="fascia">
              <a:extLst>
                <a:ext uri="{FF2B5EF4-FFF2-40B4-BE49-F238E27FC236}">
                  <a16:creationId xmlns:a16="http://schemas.microsoft.com/office/drawing/2014/main" id="{766B36DD-F2C6-0194-850C-A541425499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6" y="1738"/>
              <a:ext cx="4444"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8" name="CasellaDiTesto 1">
            <a:extLst>
              <a:ext uri="{FF2B5EF4-FFF2-40B4-BE49-F238E27FC236}">
                <a16:creationId xmlns:a16="http://schemas.microsoft.com/office/drawing/2014/main" id="{9F7A289D-361C-5AD5-EDEB-CE2911B55FCD}"/>
              </a:ext>
            </a:extLst>
          </p:cNvPr>
          <p:cNvSpPr txBox="1">
            <a:spLocks noChangeArrowheads="1"/>
          </p:cNvSpPr>
          <p:nvPr/>
        </p:nvSpPr>
        <p:spPr bwMode="auto">
          <a:xfrm>
            <a:off x="2163763" y="2174875"/>
            <a:ext cx="3575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22433"/>
              </a:buClr>
              <a:buChar char="•"/>
              <a:defRPr sz="2400">
                <a:solidFill>
                  <a:srgbClr val="000000"/>
                </a:solidFill>
                <a:latin typeface="Calibri" panose="020F0502020204030204" pitchFamily="34" charset="0"/>
                <a:ea typeface="MS PGothic" panose="020B0600070205080204" pitchFamily="34" charset="-128"/>
              </a:defRPr>
            </a:lvl1pPr>
            <a:lvl2pPr marL="742950" indent="-285750">
              <a:spcBef>
                <a:spcPct val="20000"/>
              </a:spcBef>
              <a:buChar char="–"/>
              <a:defRPr sz="2000">
                <a:solidFill>
                  <a:srgbClr val="000000"/>
                </a:solidFill>
                <a:latin typeface="Calibri" panose="020F0502020204030204" pitchFamily="34" charset="0"/>
                <a:ea typeface="MS PGothic" panose="020B0600070205080204" pitchFamily="34" charset="-128"/>
              </a:defRPr>
            </a:lvl2pPr>
            <a:lvl3pPr marL="1143000" indent="-228600">
              <a:spcBef>
                <a:spcPct val="20000"/>
              </a:spcBef>
              <a:buChar char="•"/>
              <a:defRPr sz="1600">
                <a:solidFill>
                  <a:srgbClr val="000000"/>
                </a:solidFill>
                <a:latin typeface="Calibri" panose="020F0502020204030204" pitchFamily="34" charset="0"/>
                <a:ea typeface="MS PGothic" panose="020B0600070205080204" pitchFamily="34" charset="-128"/>
              </a:defRPr>
            </a:lvl3pPr>
            <a:lvl4pPr marL="1600200" indent="-228600">
              <a:spcBef>
                <a:spcPct val="20000"/>
              </a:spcBef>
              <a:buChar char="–"/>
              <a:defRPr sz="1400">
                <a:solidFill>
                  <a:srgbClr val="000000"/>
                </a:solidFill>
                <a:latin typeface="Calibri" panose="020F0502020204030204" pitchFamily="34" charset="0"/>
                <a:ea typeface="MS PGothic" panose="020B0600070205080204" pitchFamily="34" charset="-128"/>
              </a:defRPr>
            </a:lvl4pPr>
            <a:lvl5pPr marL="2057400" indent="-228600">
              <a:spcBef>
                <a:spcPct val="20000"/>
              </a:spcBef>
              <a:buChar char="»"/>
              <a:defRPr sz="1200">
                <a:solidFill>
                  <a:srgbClr val="000000"/>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Calibri" panose="020F0502020204030204" pitchFamily="34" charset="0"/>
                <a:ea typeface="MS PGothic" panose="020B0600070205080204" pitchFamily="34" charset="-128"/>
              </a:defRPr>
            </a:lvl9pPr>
          </a:lstStyle>
          <a:p>
            <a:pPr>
              <a:spcBef>
                <a:spcPct val="0"/>
              </a:spcBef>
              <a:buClrTx/>
              <a:buFontTx/>
              <a:buNone/>
            </a:pPr>
            <a:r>
              <a:rPr lang="it-IT" altLang="it-IT" sz="2800">
                <a:solidFill>
                  <a:srgbClr val="FFFFFF"/>
                </a:solidFill>
              </a:rPr>
              <a:t>Grazie per l’Attenzione!</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olo 1">
            <a:extLst>
              <a:ext uri="{FF2B5EF4-FFF2-40B4-BE49-F238E27FC236}">
                <a16:creationId xmlns:a16="http://schemas.microsoft.com/office/drawing/2014/main" id="{35685943-9CD7-508E-0F91-6A46F3524F3B}"/>
              </a:ext>
            </a:extLst>
          </p:cNvPr>
          <p:cNvSpPr>
            <a:spLocks noGrp="1" noChangeArrowheads="1"/>
          </p:cNvSpPr>
          <p:nvPr>
            <p:ph type="title"/>
          </p:nvPr>
        </p:nvSpPr>
        <p:spPr>
          <a:xfrm>
            <a:off x="468313" y="1125538"/>
            <a:ext cx="8207375" cy="504825"/>
          </a:xfrm>
        </p:spPr>
        <p:txBody>
          <a:bodyPr/>
          <a:lstStyle/>
          <a:p>
            <a:r>
              <a:rPr lang="en-GB" altLang="it-IT">
                <a:latin typeface="Calibri" panose="020F0502020204030204" pitchFamily="34" charset="0"/>
              </a:rPr>
              <a:t>Development Diagram</a:t>
            </a:r>
          </a:p>
        </p:txBody>
      </p:sp>
      <p:sp>
        <p:nvSpPr>
          <p:cNvPr id="4" name="Ovale 3">
            <a:extLst>
              <a:ext uri="{FF2B5EF4-FFF2-40B4-BE49-F238E27FC236}">
                <a16:creationId xmlns:a16="http://schemas.microsoft.com/office/drawing/2014/main" id="{27663699-4682-C5E4-FC94-5CDA37AF746D}"/>
              </a:ext>
            </a:extLst>
          </p:cNvPr>
          <p:cNvSpPr/>
          <p:nvPr/>
        </p:nvSpPr>
        <p:spPr bwMode="auto">
          <a:xfrm>
            <a:off x="450850" y="3429000"/>
            <a:ext cx="1150938" cy="704850"/>
          </a:xfrm>
          <a:prstGeom prst="ellipse">
            <a:avLst/>
          </a:prstGeom>
          <a:ln/>
        </p:spPr>
        <p:style>
          <a:lnRef idx="2">
            <a:schemeClr val="dk1"/>
          </a:lnRef>
          <a:fillRef idx="1">
            <a:schemeClr val="lt1"/>
          </a:fillRef>
          <a:effectRef idx="0">
            <a:schemeClr val="dk1"/>
          </a:effectRef>
          <a:fontRef idx="minor">
            <a:schemeClr val="dk1"/>
          </a:fontRef>
        </p:style>
        <p:txBody>
          <a:bodyPr/>
          <a:lstStyle/>
          <a:p>
            <a:pPr algn="ctr">
              <a:defRPr/>
            </a:pPr>
            <a:r>
              <a:rPr lang="it-IT" sz="1600" dirty="0">
                <a:solidFill>
                  <a:srgbClr val="000000"/>
                </a:solidFill>
                <a:latin typeface="Arial" charset="0"/>
                <a:ea typeface="ＭＳ Ｐゴシック" charset="0"/>
                <a:cs typeface="ＭＳ Ｐゴシック" charset="0"/>
              </a:rPr>
              <a:t>React</a:t>
            </a:r>
          </a:p>
        </p:txBody>
      </p:sp>
      <p:sp>
        <p:nvSpPr>
          <p:cNvPr id="5" name="Rettangolo 4">
            <a:extLst>
              <a:ext uri="{FF2B5EF4-FFF2-40B4-BE49-F238E27FC236}">
                <a16:creationId xmlns:a16="http://schemas.microsoft.com/office/drawing/2014/main" id="{F6BADE42-D9D5-1BC8-39D2-F779FA836F34}"/>
              </a:ext>
            </a:extLst>
          </p:cNvPr>
          <p:cNvSpPr/>
          <p:nvPr/>
        </p:nvSpPr>
        <p:spPr bwMode="auto">
          <a:xfrm>
            <a:off x="1670050" y="2135188"/>
            <a:ext cx="1296988" cy="614362"/>
          </a:xfrm>
          <a:prstGeom prst="rect">
            <a:avLst/>
          </a:prstGeom>
          <a:ln/>
        </p:spPr>
        <p:style>
          <a:lnRef idx="2">
            <a:schemeClr val="dk1"/>
          </a:lnRef>
          <a:fillRef idx="1">
            <a:schemeClr val="lt1"/>
          </a:fillRef>
          <a:effectRef idx="0">
            <a:schemeClr val="dk1"/>
          </a:effectRef>
          <a:fontRef idx="minor">
            <a:schemeClr val="dk1"/>
          </a:fontRef>
        </p:style>
        <p:txBody>
          <a:bodyPr/>
          <a:lstStyle/>
          <a:p>
            <a:pPr algn="ctr">
              <a:defRPr/>
            </a:pPr>
            <a:r>
              <a:rPr lang="it-IT" sz="1600" dirty="0">
                <a:solidFill>
                  <a:srgbClr val="000000"/>
                </a:solidFill>
                <a:latin typeface="Arial" charset="0"/>
                <a:ea typeface="ＭＳ Ｐゴシック" charset="0"/>
                <a:cs typeface="ＭＳ Ｐゴシック" charset="0"/>
              </a:rPr>
              <a:t>Gateway</a:t>
            </a:r>
          </a:p>
        </p:txBody>
      </p:sp>
      <p:sp>
        <p:nvSpPr>
          <p:cNvPr id="6" name="Rombo 5">
            <a:extLst>
              <a:ext uri="{FF2B5EF4-FFF2-40B4-BE49-F238E27FC236}">
                <a16:creationId xmlns:a16="http://schemas.microsoft.com/office/drawing/2014/main" id="{7C6DBFD1-9CD2-B288-A25E-A5E84DC5C88D}"/>
              </a:ext>
            </a:extLst>
          </p:cNvPr>
          <p:cNvSpPr/>
          <p:nvPr/>
        </p:nvSpPr>
        <p:spPr bwMode="auto">
          <a:xfrm>
            <a:off x="3406775" y="3321050"/>
            <a:ext cx="1655763" cy="792163"/>
          </a:xfrm>
          <a:prstGeom prst="diamond">
            <a:avLst/>
          </a:prstGeom>
          <a:ln/>
        </p:spPr>
        <p:style>
          <a:lnRef idx="2">
            <a:schemeClr val="dk1"/>
          </a:lnRef>
          <a:fillRef idx="1">
            <a:schemeClr val="lt1"/>
          </a:fillRef>
          <a:effectRef idx="0">
            <a:schemeClr val="dk1"/>
          </a:effectRef>
          <a:fontRef idx="minor">
            <a:schemeClr val="dk1"/>
          </a:fontRef>
        </p:style>
        <p:txBody>
          <a:bodyPr/>
          <a:lstStyle/>
          <a:p>
            <a:pPr algn="ctr">
              <a:defRPr/>
            </a:pPr>
            <a:r>
              <a:rPr lang="it-IT" sz="1600" dirty="0">
                <a:solidFill>
                  <a:srgbClr val="000000"/>
                </a:solidFill>
                <a:latin typeface="Arial" charset="0"/>
                <a:ea typeface="ＭＳ Ｐゴシック" charset="0"/>
                <a:cs typeface="ＭＳ Ｐゴシック" charset="0"/>
              </a:rPr>
              <a:t>Eureka</a:t>
            </a:r>
          </a:p>
        </p:txBody>
      </p:sp>
      <p:sp>
        <p:nvSpPr>
          <p:cNvPr id="7" name="Rettangolo 6">
            <a:extLst>
              <a:ext uri="{FF2B5EF4-FFF2-40B4-BE49-F238E27FC236}">
                <a16:creationId xmlns:a16="http://schemas.microsoft.com/office/drawing/2014/main" id="{51EEE2A3-D5E6-AF20-AA0A-322DB9BB2CD4}"/>
              </a:ext>
            </a:extLst>
          </p:cNvPr>
          <p:cNvSpPr/>
          <p:nvPr/>
        </p:nvSpPr>
        <p:spPr bwMode="auto">
          <a:xfrm>
            <a:off x="5435600" y="2135188"/>
            <a:ext cx="1368425" cy="635000"/>
          </a:xfrm>
          <a:prstGeom prst="rect">
            <a:avLst/>
          </a:prstGeom>
          <a:ln/>
        </p:spPr>
        <p:style>
          <a:lnRef idx="2">
            <a:schemeClr val="dk1"/>
          </a:lnRef>
          <a:fillRef idx="1">
            <a:schemeClr val="lt1"/>
          </a:fillRef>
          <a:effectRef idx="0">
            <a:schemeClr val="dk1"/>
          </a:effectRef>
          <a:fontRef idx="minor">
            <a:schemeClr val="dk1"/>
          </a:fontRef>
        </p:style>
        <p:txBody>
          <a:bodyPr/>
          <a:lstStyle/>
          <a:p>
            <a:pPr algn="ctr">
              <a:defRPr/>
            </a:pPr>
            <a:r>
              <a:rPr lang="it-IT" sz="1600" dirty="0">
                <a:solidFill>
                  <a:srgbClr val="000000"/>
                </a:solidFill>
                <a:latin typeface="Arial" charset="0"/>
                <a:ea typeface="ＭＳ Ｐゴシック" charset="0"/>
                <a:cs typeface="ＭＳ Ｐゴシック" charset="0"/>
              </a:rPr>
              <a:t>Counters</a:t>
            </a:r>
          </a:p>
        </p:txBody>
      </p:sp>
      <p:sp>
        <p:nvSpPr>
          <p:cNvPr id="5127" name="Cilindro 7">
            <a:extLst>
              <a:ext uri="{FF2B5EF4-FFF2-40B4-BE49-F238E27FC236}">
                <a16:creationId xmlns:a16="http://schemas.microsoft.com/office/drawing/2014/main" id="{997AC518-451A-DEEB-0A1D-068420F817A5}"/>
              </a:ext>
            </a:extLst>
          </p:cNvPr>
          <p:cNvSpPr>
            <a:spLocks noChangeArrowheads="1"/>
          </p:cNvSpPr>
          <p:nvPr/>
        </p:nvSpPr>
        <p:spPr bwMode="auto">
          <a:xfrm>
            <a:off x="7956550" y="3027363"/>
            <a:ext cx="936625" cy="971550"/>
          </a:xfrm>
          <a:prstGeom prst="can">
            <a:avLst>
              <a:gd name="adj" fmla="val 249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rgbClr val="822433"/>
              </a:buClr>
              <a:buChar char="•"/>
              <a:defRPr sz="2400">
                <a:solidFill>
                  <a:srgbClr val="000000"/>
                </a:solidFill>
                <a:latin typeface="Calibri" panose="020F0502020204030204" pitchFamily="34" charset="0"/>
                <a:ea typeface="MS PGothic" panose="020B0600070205080204" pitchFamily="34" charset="-128"/>
              </a:defRPr>
            </a:lvl1pPr>
            <a:lvl2pPr marL="742950" indent="-285750">
              <a:spcBef>
                <a:spcPct val="20000"/>
              </a:spcBef>
              <a:buChar char="–"/>
              <a:defRPr sz="2000">
                <a:solidFill>
                  <a:srgbClr val="000000"/>
                </a:solidFill>
                <a:latin typeface="Calibri" panose="020F0502020204030204" pitchFamily="34" charset="0"/>
                <a:ea typeface="MS PGothic" panose="020B0600070205080204" pitchFamily="34" charset="-128"/>
              </a:defRPr>
            </a:lvl2pPr>
            <a:lvl3pPr marL="1143000" indent="-228600">
              <a:spcBef>
                <a:spcPct val="20000"/>
              </a:spcBef>
              <a:buChar char="•"/>
              <a:defRPr sz="1600">
                <a:solidFill>
                  <a:srgbClr val="000000"/>
                </a:solidFill>
                <a:latin typeface="Calibri" panose="020F0502020204030204" pitchFamily="34" charset="0"/>
                <a:ea typeface="MS PGothic" panose="020B0600070205080204" pitchFamily="34" charset="-128"/>
              </a:defRPr>
            </a:lvl3pPr>
            <a:lvl4pPr marL="1600200" indent="-228600">
              <a:spcBef>
                <a:spcPct val="20000"/>
              </a:spcBef>
              <a:buChar char="–"/>
              <a:defRPr sz="1400">
                <a:solidFill>
                  <a:srgbClr val="000000"/>
                </a:solidFill>
                <a:latin typeface="Calibri" panose="020F0502020204030204" pitchFamily="34" charset="0"/>
                <a:ea typeface="MS PGothic" panose="020B0600070205080204" pitchFamily="34" charset="-128"/>
              </a:defRPr>
            </a:lvl4pPr>
            <a:lvl5pPr marL="2057400" indent="-228600">
              <a:spcBef>
                <a:spcPct val="20000"/>
              </a:spcBef>
              <a:buChar char="»"/>
              <a:defRPr sz="1200">
                <a:solidFill>
                  <a:srgbClr val="000000"/>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Calibri" panose="020F0502020204030204" pitchFamily="34" charset="0"/>
                <a:ea typeface="MS PGothic" panose="020B0600070205080204" pitchFamily="34" charset="-128"/>
              </a:defRPr>
            </a:lvl9pPr>
          </a:lstStyle>
          <a:p>
            <a:pPr>
              <a:spcBef>
                <a:spcPct val="0"/>
              </a:spcBef>
              <a:buClrTx/>
              <a:buFontTx/>
              <a:buNone/>
            </a:pPr>
            <a:endParaRPr lang="it-IT" altLang="it-IT">
              <a:latin typeface="Arial" panose="020B0604020202020204" pitchFamily="34" charset="0"/>
            </a:endParaRPr>
          </a:p>
        </p:txBody>
      </p:sp>
      <p:sp>
        <p:nvSpPr>
          <p:cNvPr id="9" name="Cilindro 8">
            <a:extLst>
              <a:ext uri="{FF2B5EF4-FFF2-40B4-BE49-F238E27FC236}">
                <a16:creationId xmlns:a16="http://schemas.microsoft.com/office/drawing/2014/main" id="{ACF55663-D994-10A3-3832-FC3902E8FEE1}"/>
              </a:ext>
            </a:extLst>
          </p:cNvPr>
          <p:cNvSpPr/>
          <p:nvPr/>
        </p:nvSpPr>
        <p:spPr bwMode="auto">
          <a:xfrm>
            <a:off x="7507288" y="3179763"/>
            <a:ext cx="936625" cy="971550"/>
          </a:xfrm>
          <a:prstGeom prst="can">
            <a:avLst/>
          </a:prstGeom>
          <a:ln/>
        </p:spPr>
        <p:style>
          <a:lnRef idx="2">
            <a:schemeClr val="dk1"/>
          </a:lnRef>
          <a:fillRef idx="1">
            <a:schemeClr val="lt1"/>
          </a:fillRef>
          <a:effectRef idx="0">
            <a:schemeClr val="dk1"/>
          </a:effectRef>
          <a:fontRef idx="minor">
            <a:schemeClr val="dk1"/>
          </a:fontRef>
        </p:style>
        <p:txBody>
          <a:bodyPr/>
          <a:lstStyle/>
          <a:p>
            <a:pPr algn="ctr">
              <a:defRPr/>
            </a:pPr>
            <a:r>
              <a:rPr lang="it-IT" sz="2400" dirty="0">
                <a:solidFill>
                  <a:srgbClr val="000000"/>
                </a:solidFill>
                <a:latin typeface="Arial" charset="0"/>
                <a:ea typeface="ＭＳ Ｐゴシック" charset="0"/>
                <a:cs typeface="ＭＳ Ｐゴシック" charset="0"/>
              </a:rPr>
              <a:t>DB</a:t>
            </a:r>
          </a:p>
        </p:txBody>
      </p:sp>
      <p:cxnSp>
        <p:nvCxnSpPr>
          <p:cNvPr id="11" name="Connettore 2 10">
            <a:extLst>
              <a:ext uri="{FF2B5EF4-FFF2-40B4-BE49-F238E27FC236}">
                <a16:creationId xmlns:a16="http://schemas.microsoft.com/office/drawing/2014/main" id="{88185DD5-35E6-2CBB-E5D6-EDA724C0866E}"/>
              </a:ext>
            </a:extLst>
          </p:cNvPr>
          <p:cNvCxnSpPr>
            <a:cxnSpLocks/>
            <a:stCxn id="4" idx="7"/>
          </p:cNvCxnSpPr>
          <p:nvPr/>
        </p:nvCxnSpPr>
        <p:spPr bwMode="auto">
          <a:xfrm flipV="1">
            <a:off x="1433513" y="2749550"/>
            <a:ext cx="542925" cy="782638"/>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9" name="Connettore 2 18">
            <a:extLst>
              <a:ext uri="{FF2B5EF4-FFF2-40B4-BE49-F238E27FC236}">
                <a16:creationId xmlns:a16="http://schemas.microsoft.com/office/drawing/2014/main" id="{63D302DB-1047-6CA6-AF22-85CCCC9CF2EF}"/>
              </a:ext>
            </a:extLst>
          </p:cNvPr>
          <p:cNvCxnSpPr>
            <a:cxnSpLocks/>
            <a:endCxn id="6" idx="1"/>
          </p:cNvCxnSpPr>
          <p:nvPr/>
        </p:nvCxnSpPr>
        <p:spPr bwMode="auto">
          <a:xfrm>
            <a:off x="2605088" y="2749550"/>
            <a:ext cx="801687" cy="968375"/>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0" name="Connettore 2 19">
            <a:extLst>
              <a:ext uri="{FF2B5EF4-FFF2-40B4-BE49-F238E27FC236}">
                <a16:creationId xmlns:a16="http://schemas.microsoft.com/office/drawing/2014/main" id="{825A62FC-CF31-11F0-E4D9-BE7651DE9E30}"/>
              </a:ext>
            </a:extLst>
          </p:cNvPr>
          <p:cNvCxnSpPr>
            <a:cxnSpLocks/>
            <a:endCxn id="6" idx="3"/>
          </p:cNvCxnSpPr>
          <p:nvPr/>
        </p:nvCxnSpPr>
        <p:spPr bwMode="auto">
          <a:xfrm flipH="1">
            <a:off x="5062538" y="2770188"/>
            <a:ext cx="788987" cy="94773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1" name="Connettore 2 30">
            <a:extLst>
              <a:ext uri="{FF2B5EF4-FFF2-40B4-BE49-F238E27FC236}">
                <a16:creationId xmlns:a16="http://schemas.microsoft.com/office/drawing/2014/main" id="{CA16BCF9-349B-82BE-1A36-3B6D3815C59B}"/>
              </a:ext>
            </a:extLst>
          </p:cNvPr>
          <p:cNvCxnSpPr>
            <a:cxnSpLocks/>
            <a:endCxn id="9" idx="2"/>
          </p:cNvCxnSpPr>
          <p:nvPr/>
        </p:nvCxnSpPr>
        <p:spPr bwMode="auto">
          <a:xfrm>
            <a:off x="6443663" y="2770188"/>
            <a:ext cx="1063625" cy="89535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olo 1">
            <a:extLst>
              <a:ext uri="{FF2B5EF4-FFF2-40B4-BE49-F238E27FC236}">
                <a16:creationId xmlns:a16="http://schemas.microsoft.com/office/drawing/2014/main" id="{7B66B9C0-E695-D4A6-98E2-FAF92FAB5064}"/>
              </a:ext>
            </a:extLst>
          </p:cNvPr>
          <p:cNvSpPr>
            <a:spLocks noGrp="1" noChangeArrowheads="1"/>
          </p:cNvSpPr>
          <p:nvPr>
            <p:ph type="title"/>
          </p:nvPr>
        </p:nvSpPr>
        <p:spPr>
          <a:xfrm>
            <a:off x="468313" y="1125538"/>
            <a:ext cx="7416800" cy="504825"/>
          </a:xfrm>
        </p:spPr>
        <p:txBody>
          <a:bodyPr/>
          <a:lstStyle/>
          <a:p>
            <a:r>
              <a:rPr lang="en-GB" altLang="it-IT" dirty="0">
                <a:latin typeface="Calibri" panose="020F0502020204030204" pitchFamily="34" charset="0"/>
              </a:rPr>
              <a:t>DB/service/front </a:t>
            </a:r>
          </a:p>
        </p:txBody>
      </p:sp>
      <p:pic>
        <p:nvPicPr>
          <p:cNvPr id="8196" name="Immagine 6">
            <a:extLst>
              <a:ext uri="{FF2B5EF4-FFF2-40B4-BE49-F238E27FC236}">
                <a16:creationId xmlns:a16="http://schemas.microsoft.com/office/drawing/2014/main" id="{0CCB6CD6-B298-0D08-87CD-BFB51DC1D2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7431" y="260722"/>
            <a:ext cx="3551237"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Immagine 8">
            <a:extLst>
              <a:ext uri="{FF2B5EF4-FFF2-40B4-BE49-F238E27FC236}">
                <a16:creationId xmlns:a16="http://schemas.microsoft.com/office/drawing/2014/main" id="{59C3A2BA-68FC-D108-C6AD-8E8F474A35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4442" y="3573091"/>
            <a:ext cx="3997325" cy="231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magine 2">
            <a:extLst>
              <a:ext uri="{FF2B5EF4-FFF2-40B4-BE49-F238E27FC236}">
                <a16:creationId xmlns:a16="http://schemas.microsoft.com/office/drawing/2014/main" id="{10DD5449-941F-187D-70A5-A85A6F4B8856}"/>
              </a:ext>
            </a:extLst>
          </p:cNvPr>
          <p:cNvPicPr>
            <a:picLocks noChangeAspect="1"/>
          </p:cNvPicPr>
          <p:nvPr/>
        </p:nvPicPr>
        <p:blipFill>
          <a:blip r:embed="rId5"/>
          <a:stretch>
            <a:fillRect/>
          </a:stretch>
        </p:blipFill>
        <p:spPr>
          <a:xfrm>
            <a:off x="471737" y="1772816"/>
            <a:ext cx="2173597" cy="383687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fade">
                                      <p:cBhvr>
                                        <p:cTn id="12" dur="500"/>
                                        <p:tgtEl>
                                          <p:spTgt spid="819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97"/>
                                        </p:tgtEl>
                                        <p:attrNameLst>
                                          <p:attrName>style.visibility</p:attrName>
                                        </p:attrNameLst>
                                      </p:cBhvr>
                                      <p:to>
                                        <p:strVal val="visible"/>
                                      </p:to>
                                    </p:set>
                                    <p:animEffect transition="in" filter="fade">
                                      <p:cBhvr>
                                        <p:cTn id="17" dur="500"/>
                                        <p:tgtEl>
                                          <p:spTgt spid="8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Segnaposto contenuto 6">
            <a:extLst>
              <a:ext uri="{FF2B5EF4-FFF2-40B4-BE49-F238E27FC236}">
                <a16:creationId xmlns:a16="http://schemas.microsoft.com/office/drawing/2014/main" id="{1043830A-A660-7521-6AAB-A7D58B6AC49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019175" y="981075"/>
            <a:ext cx="3073400" cy="5070475"/>
          </a:xfrm>
        </p:spPr>
      </p:pic>
      <p:pic>
        <p:nvPicPr>
          <p:cNvPr id="6147" name="Segnaposto contenuto 7">
            <a:extLst>
              <a:ext uri="{FF2B5EF4-FFF2-40B4-BE49-F238E27FC236}">
                <a16:creationId xmlns:a16="http://schemas.microsoft.com/office/drawing/2014/main" id="{E109E9D4-2ED2-67B0-042A-538E387FA80F}"/>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a:xfrm>
            <a:off x="5256213" y="981075"/>
            <a:ext cx="3240087" cy="5070475"/>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Immagine 6">
            <a:extLst>
              <a:ext uri="{FF2B5EF4-FFF2-40B4-BE49-F238E27FC236}">
                <a16:creationId xmlns:a16="http://schemas.microsoft.com/office/drawing/2014/main" id="{D39CA9DA-65CA-4906-2731-68DC97317E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 y="836613"/>
            <a:ext cx="91440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Immagine 8">
            <a:extLst>
              <a:ext uri="{FF2B5EF4-FFF2-40B4-BE49-F238E27FC236}">
                <a16:creationId xmlns:a16="http://schemas.microsoft.com/office/drawing/2014/main" id="{3E3AD71E-5A24-E94F-DC2C-B68B6DF6FC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2636838"/>
            <a:ext cx="4152900"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Immagine 10">
            <a:extLst>
              <a:ext uri="{FF2B5EF4-FFF2-40B4-BE49-F238E27FC236}">
                <a16:creationId xmlns:a16="http://schemas.microsoft.com/office/drawing/2014/main" id="{2ADAE728-4206-EAA2-6265-30BED91489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8538" y="2679700"/>
            <a:ext cx="4200525" cy="226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fade">
                                      <p:cBhvr>
                                        <p:cTn id="7" dur="500"/>
                                        <p:tgtEl>
                                          <p:spTgt spid="7171"/>
                                        </p:tgtEl>
                                      </p:cBhvr>
                                    </p:animEffect>
                                  </p:childTnLst>
                                </p:cTn>
                              </p:par>
                              <p:par>
                                <p:cTn id="8" presetID="10" presetClass="entr" presetSubtype="0" fill="hold" nodeType="withEffect">
                                  <p:stCondLst>
                                    <p:cond delay="0"/>
                                  </p:stCondLst>
                                  <p:childTnLst>
                                    <p:set>
                                      <p:cBhvr>
                                        <p:cTn id="9" dur="1" fill="hold">
                                          <p:stCondLst>
                                            <p:cond delay="0"/>
                                          </p:stCondLst>
                                        </p:cTn>
                                        <p:tgtEl>
                                          <p:spTgt spid="7172"/>
                                        </p:tgtEl>
                                        <p:attrNameLst>
                                          <p:attrName>style.visibility</p:attrName>
                                        </p:attrNameLst>
                                      </p:cBhvr>
                                      <p:to>
                                        <p:strVal val="visible"/>
                                      </p:to>
                                    </p:set>
                                    <p:animEffect transition="in" filter="fade">
                                      <p:cBhvr>
                                        <p:cTn id="10"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olo 1">
            <a:extLst>
              <a:ext uri="{FF2B5EF4-FFF2-40B4-BE49-F238E27FC236}">
                <a16:creationId xmlns:a16="http://schemas.microsoft.com/office/drawing/2014/main" id="{7F3044A3-7000-5621-497E-D2C724319DC0}"/>
              </a:ext>
            </a:extLst>
          </p:cNvPr>
          <p:cNvSpPr>
            <a:spLocks noGrp="1" noChangeArrowheads="1"/>
          </p:cNvSpPr>
          <p:nvPr>
            <p:ph type="title"/>
          </p:nvPr>
        </p:nvSpPr>
        <p:spPr>
          <a:xfrm>
            <a:off x="468313" y="1125538"/>
            <a:ext cx="7416800" cy="504825"/>
          </a:xfrm>
        </p:spPr>
        <p:txBody>
          <a:bodyPr/>
          <a:lstStyle/>
          <a:p>
            <a:r>
              <a:rPr lang="en-GB" altLang="it-IT">
                <a:latin typeface="Calibri" panose="020F0502020204030204" pitchFamily="34" charset="0"/>
              </a:rPr>
              <a:t>AWS - Elastic Beanstalk </a:t>
            </a:r>
          </a:p>
        </p:txBody>
      </p:sp>
      <p:pic>
        <p:nvPicPr>
          <p:cNvPr id="9219" name="Immagine 1">
            <a:extLst>
              <a:ext uri="{FF2B5EF4-FFF2-40B4-BE49-F238E27FC236}">
                <a16:creationId xmlns:a16="http://schemas.microsoft.com/office/drawing/2014/main" id="{8536FB09-54CC-99A5-CA42-5904FF1766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772816"/>
            <a:ext cx="7946028" cy="3628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olo 1">
            <a:extLst>
              <a:ext uri="{FF2B5EF4-FFF2-40B4-BE49-F238E27FC236}">
                <a16:creationId xmlns:a16="http://schemas.microsoft.com/office/drawing/2014/main" id="{E6AF26A5-109E-1DA1-4278-FD9EF912AFAB}"/>
              </a:ext>
            </a:extLst>
          </p:cNvPr>
          <p:cNvSpPr>
            <a:spLocks noGrp="1" noChangeArrowheads="1"/>
          </p:cNvSpPr>
          <p:nvPr>
            <p:ph type="title"/>
          </p:nvPr>
        </p:nvSpPr>
        <p:spPr>
          <a:xfrm>
            <a:off x="468313" y="1125538"/>
            <a:ext cx="7416800" cy="504825"/>
          </a:xfrm>
        </p:spPr>
        <p:txBody>
          <a:bodyPr/>
          <a:lstStyle/>
          <a:p>
            <a:r>
              <a:rPr lang="en-GB" altLang="it-IT">
                <a:latin typeface="Calibri" panose="020F0502020204030204" pitchFamily="34" charset="0"/>
              </a:rPr>
              <a:t>AWS - Elastic Beanstalk </a:t>
            </a:r>
          </a:p>
        </p:txBody>
      </p:sp>
      <p:pic>
        <p:nvPicPr>
          <p:cNvPr id="10243" name="Immagine 2">
            <a:extLst>
              <a:ext uri="{FF2B5EF4-FFF2-40B4-BE49-F238E27FC236}">
                <a16:creationId xmlns:a16="http://schemas.microsoft.com/office/drawing/2014/main" id="{144B35CE-8E86-3070-847A-D4EB2FE0EB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699" y="1809217"/>
            <a:ext cx="8424601" cy="3239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olo 1">
            <a:extLst>
              <a:ext uri="{FF2B5EF4-FFF2-40B4-BE49-F238E27FC236}">
                <a16:creationId xmlns:a16="http://schemas.microsoft.com/office/drawing/2014/main" id="{0FA98DB6-3975-47A4-00A1-0BD76426C265}"/>
              </a:ext>
            </a:extLst>
          </p:cNvPr>
          <p:cNvSpPr>
            <a:spLocks noGrp="1" noChangeArrowheads="1"/>
          </p:cNvSpPr>
          <p:nvPr>
            <p:ph type="title"/>
          </p:nvPr>
        </p:nvSpPr>
        <p:spPr>
          <a:xfrm>
            <a:off x="468313" y="1125538"/>
            <a:ext cx="2447925" cy="504825"/>
          </a:xfrm>
        </p:spPr>
        <p:txBody>
          <a:bodyPr/>
          <a:lstStyle/>
          <a:p>
            <a:pPr algn="ctr"/>
            <a:r>
              <a:rPr lang="en-GB" altLang="it-IT">
                <a:latin typeface="Calibri" panose="020F0502020204030204" pitchFamily="34" charset="0"/>
              </a:rPr>
              <a:t>Test &amp; Validation</a:t>
            </a:r>
            <a:br>
              <a:rPr lang="en-GB" altLang="it-IT">
                <a:latin typeface="Calibri" panose="020F0502020204030204" pitchFamily="34" charset="0"/>
              </a:rPr>
            </a:br>
            <a:r>
              <a:rPr lang="en-GB" altLang="it-IT">
                <a:latin typeface="Calibri" panose="020F0502020204030204" pitchFamily="34" charset="0"/>
              </a:rPr>
              <a:t>GET Requests</a:t>
            </a:r>
          </a:p>
        </p:txBody>
      </p:sp>
      <p:pic>
        <p:nvPicPr>
          <p:cNvPr id="11267" name="Immagine 3">
            <a:extLst>
              <a:ext uri="{FF2B5EF4-FFF2-40B4-BE49-F238E27FC236}">
                <a16:creationId xmlns:a16="http://schemas.microsoft.com/office/drawing/2014/main" id="{A4C1869B-8C88-1EF2-5C79-CA67D40B81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58012"/>
            <a:ext cx="5830863" cy="25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Immagine 5">
            <a:extLst>
              <a:ext uri="{FF2B5EF4-FFF2-40B4-BE49-F238E27FC236}">
                <a16:creationId xmlns:a16="http://schemas.microsoft.com/office/drawing/2014/main" id="{EBEBC64A-966D-9670-B7C2-AA0D1E97FD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2924944"/>
            <a:ext cx="6516688" cy="289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fade">
                                      <p:cBhvr>
                                        <p:cTn id="7" dur="500"/>
                                        <p:tgtEl>
                                          <p:spTgt spid="112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68"/>
                                        </p:tgtEl>
                                        <p:attrNameLst>
                                          <p:attrName>style.visibility</p:attrName>
                                        </p:attrNameLst>
                                      </p:cBhvr>
                                      <p:to>
                                        <p:strVal val="visible"/>
                                      </p:to>
                                    </p:set>
                                    <p:animEffect transition="in" filter="fade">
                                      <p:cBhvr>
                                        <p:cTn id="12" dur="5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olo 1">
            <a:extLst>
              <a:ext uri="{FF2B5EF4-FFF2-40B4-BE49-F238E27FC236}">
                <a16:creationId xmlns:a16="http://schemas.microsoft.com/office/drawing/2014/main" id="{F1E94C24-A7F9-808B-FD57-0A3843386036}"/>
              </a:ext>
            </a:extLst>
          </p:cNvPr>
          <p:cNvSpPr>
            <a:spLocks noGrp="1" noChangeArrowheads="1"/>
          </p:cNvSpPr>
          <p:nvPr>
            <p:ph type="title"/>
          </p:nvPr>
        </p:nvSpPr>
        <p:spPr>
          <a:xfrm>
            <a:off x="3779838" y="260350"/>
            <a:ext cx="4176712" cy="504825"/>
          </a:xfrm>
        </p:spPr>
        <p:txBody>
          <a:bodyPr/>
          <a:lstStyle/>
          <a:p>
            <a:pPr algn="ctr"/>
            <a:r>
              <a:rPr lang="en-GB" altLang="it-IT">
                <a:latin typeface="Calibri" panose="020F0502020204030204" pitchFamily="34" charset="0"/>
              </a:rPr>
              <a:t>Test &amp; Validation </a:t>
            </a:r>
            <a:br>
              <a:rPr lang="en-GB" altLang="it-IT">
                <a:latin typeface="Calibri" panose="020F0502020204030204" pitchFamily="34" charset="0"/>
              </a:rPr>
            </a:br>
            <a:r>
              <a:rPr lang="en-GB" altLang="it-IT">
                <a:latin typeface="Calibri" panose="020F0502020204030204" pitchFamily="34" charset="0"/>
              </a:rPr>
              <a:t>GET/POST Requests</a:t>
            </a:r>
          </a:p>
        </p:txBody>
      </p:sp>
      <p:pic>
        <p:nvPicPr>
          <p:cNvPr id="12291" name="Immagine 2">
            <a:extLst>
              <a:ext uri="{FF2B5EF4-FFF2-40B4-BE49-F238E27FC236}">
                <a16:creationId xmlns:a16="http://schemas.microsoft.com/office/drawing/2014/main" id="{7F73CD21-4BE0-1E55-3731-A44FCF45B0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099" y="1532520"/>
            <a:ext cx="8535801" cy="3792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Default Theme">
  <a:themeElements>
    <a:clrScheme name="">
      <a:dk1>
        <a:srgbClr val="822433"/>
      </a:dk1>
      <a:lt1>
        <a:srgbClr val="FFFFFF"/>
      </a:lt1>
      <a:dk2>
        <a:srgbClr val="822433"/>
      </a:dk2>
      <a:lt2>
        <a:srgbClr val="808080"/>
      </a:lt2>
      <a:accent1>
        <a:srgbClr val="BBE0E3"/>
      </a:accent1>
      <a:accent2>
        <a:srgbClr val="FFFF00"/>
      </a:accent2>
      <a:accent3>
        <a:srgbClr val="FFFFFF"/>
      </a:accent3>
      <a:accent4>
        <a:srgbClr val="6E1D2A"/>
      </a:accent4>
      <a:accent5>
        <a:srgbClr val="DAEDEF"/>
      </a:accent5>
      <a:accent6>
        <a:srgbClr val="E7E700"/>
      </a:accent6>
      <a:hlink>
        <a:srgbClr val="0000FF"/>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it-IT"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it-IT"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la sapienza 1">
        <a:dk1>
          <a:srgbClr val="000000"/>
        </a:dk1>
        <a:lt1>
          <a:srgbClr val="FFFFFF"/>
        </a:lt1>
        <a:dk2>
          <a:srgbClr val="FFFFFF"/>
        </a:dk2>
        <a:lt2>
          <a:srgbClr val="2D2015"/>
        </a:lt2>
        <a:accent1>
          <a:srgbClr val="7C7C7C"/>
        </a:accent1>
        <a:accent2>
          <a:srgbClr val="FFFF7E"/>
        </a:accent2>
        <a:accent3>
          <a:srgbClr val="FFFFFF"/>
        </a:accent3>
        <a:accent4>
          <a:srgbClr val="000000"/>
        </a:accent4>
        <a:accent5>
          <a:srgbClr val="BFBFBF"/>
        </a:accent5>
        <a:accent6>
          <a:srgbClr val="E7E772"/>
        </a:accent6>
        <a:hlink>
          <a:srgbClr val="066778"/>
        </a:hlink>
        <a:folHlink>
          <a:srgbClr val="83002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1632</TotalTime>
  <Words>766</Words>
  <Application>Microsoft Office PowerPoint</Application>
  <PresentationFormat>Presentazione su schermo (4:3)</PresentationFormat>
  <Paragraphs>40</Paragraphs>
  <Slides>13</Slides>
  <Notes>9</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13</vt:i4>
      </vt:variant>
    </vt:vector>
  </HeadingPairs>
  <TitlesOfParts>
    <vt:vector size="17" baseType="lpstr">
      <vt:lpstr>Arial</vt:lpstr>
      <vt:lpstr>MS PGothic</vt:lpstr>
      <vt:lpstr>Calibri</vt:lpstr>
      <vt:lpstr>Default Theme</vt:lpstr>
      <vt:lpstr>Covid Counters AWS </vt:lpstr>
      <vt:lpstr>Development Diagram</vt:lpstr>
      <vt:lpstr>DB/service/front </vt:lpstr>
      <vt:lpstr>Presentazione standard di PowerPoint</vt:lpstr>
      <vt:lpstr>Presentazione standard di PowerPoint</vt:lpstr>
      <vt:lpstr>AWS - Elastic Beanstalk </vt:lpstr>
      <vt:lpstr>AWS - Elastic Beanstalk </vt:lpstr>
      <vt:lpstr>Test &amp; Validation GET Requests</vt:lpstr>
      <vt:lpstr>Test &amp; Validation  GET/POST Requests</vt:lpstr>
      <vt:lpstr>Test &amp; Validation Stress Test</vt:lpstr>
      <vt:lpstr>Test &amp; Validation Stress Test</vt:lpstr>
      <vt:lpstr>Results &amp; Future Developments</vt:lpstr>
      <vt:lpstr>Presentazione standard di PowerPoint</vt:lpstr>
    </vt:vector>
  </TitlesOfParts>
  <Manager/>
  <Company>-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subject/>
  <dc:creator>- -</dc:creator>
  <cp:keywords/>
  <dc:description/>
  <cp:lastModifiedBy>Daniele Ciammaruconi</cp:lastModifiedBy>
  <cp:revision>69</cp:revision>
  <dcterms:created xsi:type="dcterms:W3CDTF">2006-11-20T16:13:10Z</dcterms:created>
  <dcterms:modified xsi:type="dcterms:W3CDTF">2022-09-14T12:46:13Z</dcterms:modified>
  <cp:category/>
</cp:coreProperties>
</file>