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C557"/>
    <a:srgbClr val="F69861"/>
    <a:srgbClr val="F6466F"/>
    <a:srgbClr val="1C5F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288C-B842-4E2F-A6CE-33CFEC927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0EAB-BC1D-4006-A474-A6BF311B8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7594-7A55-4D1F-9F50-B0C44E1B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3585-49C2-4075-98B7-FC169F6496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54E6D-8105-4233-B1FC-E12D34DC4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A8F8C-F9DB-4909-99E8-1385ADF7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567-FAF2-40D2-9209-0EF38E35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26D23-7ED5-4FA8-8F3D-5F7C686B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5A502-4422-40BA-A51D-490A31068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AD001-B81A-4115-9E42-6B2649D85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3585-49C2-4075-98B7-FC169F6496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F5A4F-0550-4FAB-90F6-60985F34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4B28D-4B56-49F2-8FCF-39E2F55F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567-FAF2-40D2-9209-0EF38E35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193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D8355-71DF-40E3-BE5C-515A34FA4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90046-38B5-485A-AA49-093364900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0715D-C1EC-4888-AC96-F96A3E0F5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3585-49C2-4075-98B7-FC169F6496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B1E85-E32A-40F1-9ECE-6F9A9D1B1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16768-084D-4CD9-B167-A92FDDB1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567-FAF2-40D2-9209-0EF38E35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87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2F1F-418E-4883-B3EE-CF897371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C4928-9787-43B1-8D6E-7C2B2F85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29E-07BB-43D2-8119-8743E4AB3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3585-49C2-4075-98B7-FC169F6496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AC1C1-24F7-46C0-9C56-CD42AC8F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FC70-8369-46D0-A221-659185F32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567-FAF2-40D2-9209-0EF38E35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D28E-ADD5-47A6-9D4D-2E0D1542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10E77-5E20-4ED7-B61E-C4025B298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D2F2B-FDF1-4294-8C9B-2D5E043E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3585-49C2-4075-98B7-FC169F6496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44A6D-305B-41C1-BA87-E30262B9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EEBD6-CAE3-4921-AAB5-F1B684EE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567-FAF2-40D2-9209-0EF38E35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03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960B-C1FE-4994-9CB0-58FEAF60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A5B27-BBC1-4C89-A4EC-8DC035F71E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421BD-7E6C-45D9-B38E-F0F24E34E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14C63-5E38-44F9-A59A-848F6C27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3585-49C2-4075-98B7-FC169F6496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0DC89-81C8-43D2-9AF1-4AE88F302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C3E33-E7B6-49E7-AA99-98EE3E04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567-FAF2-40D2-9209-0EF38E35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0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356A-38A1-4D73-9161-85D310DD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A884F-51B6-41F0-9778-7FA8A0742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E959F-CDE8-4032-8F01-84D8D9A7F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560EA-DA45-4308-8BC9-FE80DB36D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872CB-F8E9-467A-972C-2784617FE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39645-1E56-4247-8D5D-1F0CA95E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3585-49C2-4075-98B7-FC169F6496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60534-BA91-4BF5-9817-0F207140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B0EA8-175B-4725-8E5E-3451C43FD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567-FAF2-40D2-9209-0EF38E35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8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2AB86-7F33-4B51-B73E-AC8B162D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946D0-82C7-4664-A29B-A0F6635E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3585-49C2-4075-98B7-FC169F6496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C4EAB-D90C-4D85-934A-A874C07C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C6DC7-7EA8-4B02-A8F6-E7B12210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567-FAF2-40D2-9209-0EF38E35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3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FC1443-377E-4209-B4E2-522FA3BF5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3585-49C2-4075-98B7-FC169F6496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F30B17-CF2C-438E-ADF3-6C4B1F38A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AD091-BBE3-4622-A5FB-CBA7CA47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567-FAF2-40D2-9209-0EF38E35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9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B0080-0B86-494B-B8E3-A096443D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90084-0F48-4E71-A185-416942A2A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99549-FB56-454E-9A9A-5E21F787B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ED256-0CF0-4E8B-AF64-5B726A4D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3585-49C2-4075-98B7-FC169F6496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A1B87-C85E-4515-AD05-04D5ECE0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5E6E3-7DF7-4D76-BEE6-D61C6029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567-FAF2-40D2-9209-0EF38E35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89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F198F-16A9-417D-9FC4-46E5AE6BA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05908-EBB1-4F4B-990F-A9CA5DED1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015DD-E4E4-479B-B773-E191D50B0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F4AE7-34E9-40CC-8E2E-F1C96741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D3585-49C2-4075-98B7-FC169F6496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8C7DB-54F5-4E80-9C7F-911A9B6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4A41C-C43E-4C6F-82A2-18DB6B97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41567-FAF2-40D2-9209-0EF38E35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5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597451-51AC-479B-9A9D-BD521600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F3AD6-0DD5-45EE-9288-109EDEA65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1A43B-C297-4338-B656-B3B8693D8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D3585-49C2-4075-98B7-FC169F649648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A0D1A-E26D-4A89-9BE6-3E4281334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B9DAB-B2C1-4FF5-95F0-DBB5C4B1D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41567-FAF2-40D2-9209-0EF38E35A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1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A9F7D34-F346-476D-A266-2CF031EA7060}"/>
              </a:ext>
            </a:extLst>
          </p:cNvPr>
          <p:cNvGrpSpPr/>
          <p:nvPr/>
        </p:nvGrpSpPr>
        <p:grpSpPr>
          <a:xfrm>
            <a:off x="3488265" y="855134"/>
            <a:ext cx="5294376" cy="905256"/>
            <a:chOff x="3488266" y="2802467"/>
            <a:chExt cx="5215467" cy="102032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C9F5436-0925-464C-8C77-B68D2429F4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88266" y="2802467"/>
              <a:ext cx="5215467" cy="1020320"/>
              <a:chOff x="3488266" y="2802467"/>
              <a:chExt cx="5215467" cy="102032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574E96-E23B-426F-A2B3-63E4BFF6B3AE}"/>
                  </a:ext>
                </a:extLst>
              </p:cNvPr>
              <p:cNvSpPr/>
              <p:nvPr/>
            </p:nvSpPr>
            <p:spPr>
              <a:xfrm>
                <a:off x="3488266" y="2802467"/>
                <a:ext cx="5215467" cy="1020320"/>
              </a:xfrm>
              <a:prstGeom prst="rect">
                <a:avLst/>
              </a:prstGeom>
              <a:solidFill>
                <a:srgbClr val="1C5F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01BB42-A20A-4196-8866-32A205C7F598}"/>
                  </a:ext>
                </a:extLst>
              </p:cNvPr>
              <p:cNvSpPr/>
              <p:nvPr/>
            </p:nvSpPr>
            <p:spPr>
              <a:xfrm>
                <a:off x="3742266" y="3251432"/>
                <a:ext cx="474133" cy="465666"/>
              </a:xfrm>
              <a:prstGeom prst="rect">
                <a:avLst/>
              </a:prstGeom>
              <a:solidFill>
                <a:srgbClr val="F6466F"/>
              </a:solidFill>
              <a:ln>
                <a:solidFill>
                  <a:srgbClr val="F646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3D041F6-1465-46C6-85B1-C0E2CD78EA38}"/>
                  </a:ext>
                </a:extLst>
              </p:cNvPr>
              <p:cNvSpPr/>
              <p:nvPr/>
            </p:nvSpPr>
            <p:spPr>
              <a:xfrm>
                <a:off x="6341535" y="3255433"/>
                <a:ext cx="474133" cy="465666"/>
              </a:xfrm>
              <a:prstGeom prst="rect">
                <a:avLst/>
              </a:prstGeom>
              <a:solidFill>
                <a:srgbClr val="6FC5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9C9884-3B92-4B12-B062-626A124DF37D}"/>
                  </a:ext>
                </a:extLst>
              </p:cNvPr>
              <p:cNvSpPr txBox="1"/>
              <p:nvPr/>
            </p:nvSpPr>
            <p:spPr>
              <a:xfrm>
                <a:off x="3572934" y="2814650"/>
                <a:ext cx="3855544" cy="381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Montserrat Black" pitchFamily="2" charset="0"/>
                  </a:rPr>
                  <a:t>Legend for nutritional indicators 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1D80C8-F738-4435-B779-5CD1FEE52F5A}"/>
                  </a:ext>
                </a:extLst>
              </p:cNvPr>
              <p:cNvSpPr txBox="1"/>
              <p:nvPr/>
            </p:nvSpPr>
            <p:spPr>
              <a:xfrm>
                <a:off x="4216399" y="3255433"/>
                <a:ext cx="16340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Montserrat Black" pitchFamily="2" charset="0"/>
                  </a:rPr>
                  <a:t>Under the recommendation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975551-3952-4C13-9F59-F7881906A394}"/>
                  </a:ext>
                </a:extLst>
              </p:cNvPr>
              <p:cNvSpPr txBox="1"/>
              <p:nvPr/>
            </p:nvSpPr>
            <p:spPr>
              <a:xfrm>
                <a:off x="6832601" y="3259434"/>
                <a:ext cx="165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Montserrat Black" pitchFamily="2" charset="0"/>
                  </a:rPr>
                  <a:t>Above the recommendation</a:t>
                </a:r>
              </a:p>
            </p:txBody>
          </p:sp>
        </p:grpSp>
        <p:pic>
          <p:nvPicPr>
            <p:cNvPr id="1026" name="Picture 2" descr="Fork-And-Knife Icons - Free SVG &amp; PNG Fork-And-Knife Images ...">
              <a:extLst>
                <a:ext uri="{FF2B5EF4-FFF2-40B4-BE49-F238E27FC236}">
                  <a16:creationId xmlns:a16="http://schemas.microsoft.com/office/drawing/2014/main" id="{02C7200D-F3B1-4044-AC43-C3EEDC4B5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000"/>
                      </a14:imgEffect>
                      <a14:imgEffect>
                        <a14:saturation sat="9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9200" y="2836165"/>
              <a:ext cx="338555" cy="338555"/>
            </a:xfrm>
            <a:prstGeom prst="rect">
              <a:avLst/>
            </a:prstGeom>
            <a:noFill/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E822FB2-B627-4F20-AAC5-1F36685D8D94}"/>
              </a:ext>
            </a:extLst>
          </p:cNvPr>
          <p:cNvGrpSpPr/>
          <p:nvPr/>
        </p:nvGrpSpPr>
        <p:grpSpPr>
          <a:xfrm>
            <a:off x="3598305" y="3078750"/>
            <a:ext cx="5254098" cy="925984"/>
            <a:chOff x="3598305" y="3078750"/>
            <a:chExt cx="5254098" cy="9259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88EC74-062D-45C7-949B-FF52F520E29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98305" y="3098800"/>
              <a:ext cx="5254098" cy="905934"/>
              <a:chOff x="3488266" y="2802467"/>
              <a:chExt cx="5254098" cy="90593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E7CC10-E612-4A81-99B2-0E0B5EAECB54}"/>
                  </a:ext>
                </a:extLst>
              </p:cNvPr>
              <p:cNvSpPr/>
              <p:nvPr/>
            </p:nvSpPr>
            <p:spPr>
              <a:xfrm>
                <a:off x="3488266" y="2802467"/>
                <a:ext cx="5215467" cy="905934"/>
              </a:xfrm>
              <a:prstGeom prst="rect">
                <a:avLst/>
              </a:prstGeom>
              <a:solidFill>
                <a:srgbClr val="1C5F7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E0B39E3-2438-4375-A852-5128FFE23A2C}"/>
                  </a:ext>
                </a:extLst>
              </p:cNvPr>
              <p:cNvSpPr/>
              <p:nvPr/>
            </p:nvSpPr>
            <p:spPr>
              <a:xfrm>
                <a:off x="3632227" y="3318933"/>
                <a:ext cx="258854" cy="254231"/>
              </a:xfrm>
              <a:prstGeom prst="rect">
                <a:avLst/>
              </a:prstGeom>
              <a:solidFill>
                <a:srgbClr val="F6466F"/>
              </a:solidFill>
              <a:ln>
                <a:solidFill>
                  <a:srgbClr val="F646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9A5A8B-0F49-408E-8B45-C75E1AC19BDC}"/>
                  </a:ext>
                </a:extLst>
              </p:cNvPr>
              <p:cNvSpPr/>
              <p:nvPr/>
            </p:nvSpPr>
            <p:spPr>
              <a:xfrm>
                <a:off x="7096017" y="3307548"/>
                <a:ext cx="282036" cy="276999"/>
              </a:xfrm>
              <a:prstGeom prst="rect">
                <a:avLst/>
              </a:prstGeom>
              <a:solidFill>
                <a:srgbClr val="6FC557"/>
              </a:solidFill>
              <a:ln>
                <a:solidFill>
                  <a:srgbClr val="6FC5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D2C78F-FF79-4B59-97BB-BBF4314F842E}"/>
                  </a:ext>
                </a:extLst>
              </p:cNvPr>
              <p:cNvSpPr txBox="1"/>
              <p:nvPr/>
            </p:nvSpPr>
            <p:spPr>
              <a:xfrm>
                <a:off x="3572933" y="2814650"/>
                <a:ext cx="32850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bg1"/>
                    </a:solidFill>
                    <a:latin typeface="Montserrat Black" pitchFamily="2" charset="0"/>
                  </a:rPr>
                  <a:t>Legend economic indicator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78DDF4-C325-43FE-88E4-7B39C59CF5AF}"/>
                  </a:ext>
                </a:extLst>
              </p:cNvPr>
              <p:cNvSpPr txBox="1"/>
              <p:nvPr/>
            </p:nvSpPr>
            <p:spPr>
              <a:xfrm>
                <a:off x="3872153" y="3307548"/>
                <a:ext cx="14139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Montserrat Black" pitchFamily="2" charset="0"/>
                  </a:rPr>
                  <a:t>Bad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34C44F-6E42-4682-B34E-C5F207C22348}"/>
                  </a:ext>
                </a:extLst>
              </p:cNvPr>
              <p:cNvSpPr txBox="1"/>
              <p:nvPr/>
            </p:nvSpPr>
            <p:spPr>
              <a:xfrm>
                <a:off x="7339423" y="3301944"/>
                <a:ext cx="14029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Montserrat Black" pitchFamily="2" charset="0"/>
                  </a:rPr>
                  <a:t>Good</a:t>
                </a:r>
              </a:p>
            </p:txBody>
          </p:sp>
        </p:grpSp>
        <p:pic>
          <p:nvPicPr>
            <p:cNvPr id="1034" name="Picture 10" descr="Download T-Shirt Black Money Dollar Sign Free Frame HQ PNG Image |  FreePNGImg">
              <a:extLst>
                <a:ext uri="{FF2B5EF4-FFF2-40B4-BE49-F238E27FC236}">
                  <a16:creationId xmlns:a16="http://schemas.microsoft.com/office/drawing/2014/main" id="{C871D4CD-2600-4C68-BE24-CA6E4A348D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6502" y="3078750"/>
              <a:ext cx="412463" cy="3507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63CC722-C7BE-4A3E-A873-7981FD5FED2B}"/>
                </a:ext>
              </a:extLst>
            </p:cNvPr>
            <p:cNvSpPr/>
            <p:nvPr/>
          </p:nvSpPr>
          <p:spPr>
            <a:xfrm>
              <a:off x="5360820" y="3603881"/>
              <a:ext cx="258854" cy="254231"/>
            </a:xfrm>
            <a:prstGeom prst="rect">
              <a:avLst/>
            </a:prstGeom>
            <a:solidFill>
              <a:srgbClr val="F69861"/>
            </a:solidFill>
            <a:ln>
              <a:solidFill>
                <a:srgbClr val="F6986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A0B1C54-28F1-467D-B4CC-90015981B18D}"/>
                </a:ext>
              </a:extLst>
            </p:cNvPr>
            <p:cNvSpPr txBox="1"/>
            <p:nvPr/>
          </p:nvSpPr>
          <p:spPr>
            <a:xfrm>
              <a:off x="5652788" y="3607028"/>
              <a:ext cx="1413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 Black" pitchFamily="2" charset="0"/>
                </a:rPr>
                <a:t>Intermediate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1014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Black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Gustavo Nocera Santiago</dc:creator>
  <cp:lastModifiedBy>Gustavo Nocera Santiago</cp:lastModifiedBy>
  <cp:revision>11</cp:revision>
  <dcterms:created xsi:type="dcterms:W3CDTF">2023-03-06T15:51:02Z</dcterms:created>
  <dcterms:modified xsi:type="dcterms:W3CDTF">2023-03-07T17:59:52Z</dcterms:modified>
</cp:coreProperties>
</file>