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A5F3-F7FD-487A-8553-62C28676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E5EF4-457C-48A1-B942-213682C4E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C1AC-A0A4-430C-A207-F20E0909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FD82-3B42-4471-80C0-82E0EE67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CB45-45A9-4340-8FB9-831F4176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4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8B6A-29C5-4ED1-A63D-73B0AE8A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61517-B0DC-49ED-AB18-FACCBC7E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9843-2060-477A-B161-64D34D83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D5AD-BCE0-4B1F-A8FC-4D19F14A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BCBB-3B8C-49D9-BEAD-CF1066CD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FEF43-6AA8-486F-B6A1-A7734C723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CCF9B-CE71-47EB-9C20-E1676BE4F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5F61-4A25-430F-B7B4-E239048C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9871-E6F7-434A-9753-9D583318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6508-AAEB-45C2-9928-4798778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4FFB-1B17-447D-8AB4-5DB3E0B4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E070-104C-4037-BBC4-890B4072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E60CF-5D35-44B7-9AFB-8D1CB946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DBD4-EA2E-439F-A49D-1EA74ACC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EA30-0349-41B1-B89D-8875F0DC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4D2-31D8-41A4-B079-A3CDA84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4479-B071-453E-88BF-B4D0009E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9ED1E-39CC-4056-AE1F-2416412A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A567-E673-46A5-818D-4BCFCD2C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F9A0-C012-45D1-8B64-37314326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7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1CB-E759-4EC1-994D-7DBD0C08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23EC-5FEF-4864-AF73-F36AB2CD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A7A6C-500B-439C-AF91-0B566CA15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DF0E8-ED4A-42DC-B91F-5FCA188F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D732-687F-4E84-A088-90FA5A1E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51DA-F967-430C-9D57-1BFBFD30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5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A50C-A689-4406-9898-8AFC3073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84C0-C8FB-4592-B65D-11274CE0A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9EC86-5F9B-4E86-943B-476F4F84F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F691-4D45-4D15-AA03-61874B5FE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A47A0-BD27-406C-8B63-CCF773642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F2C23-76A5-469D-999B-E76A71FC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68700-DF92-4124-AE66-470A905E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03DAF-96B0-4D40-9B3E-BB602A6D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659-B414-4156-ADD2-84C8F4D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0FF79-137C-4150-9556-3BA2D2B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0682-6953-4C9F-94DE-DF58C165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BAC43-53EF-400A-9DFD-FEFA17C6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4D9DA-283C-448C-8276-E73BBA30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2A4A-8A2E-4EE3-9A1C-B02EA0F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8EF7A-ABDB-4BE6-A4BF-4F780BF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6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4C4-756F-4E20-9F1D-8AEC003C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2BC6-2027-44B2-B0FF-D2F3F67CD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32A2-D10A-4574-9104-068E0470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8C2F1-2197-4DA8-B941-4752451E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8FD1-EE30-444E-937D-FEAF89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A9A01-7256-4033-99F9-7536CCAB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B82-86E9-4FDE-AF8C-E6569A6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CDE81-EC18-49BC-9D21-E781799B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21DA-D02E-4E20-A6B5-FB02CAC5B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1055F-B793-4401-A98F-5043484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ECD6A-E101-4805-8229-A60995A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CFB0-F2AB-4695-A2EA-FA39AE52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BB258-AB98-4E29-9579-D6199EFF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0B99-2B46-46D6-ACCE-68ABC8D6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08C2-CCED-4D5F-882F-C25F61F53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BB51-2FF2-421C-986F-17C6061A1FB2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F0EE-5EAB-4B4C-BDE3-9A7A4A786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C61CA-4F6F-4811-8018-58229E921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B09E3-7B1D-440D-9DC0-788948BC6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F1320-27F3-4F3D-9638-CA8FC903275C}"/>
              </a:ext>
            </a:extLst>
          </p:cNvPr>
          <p:cNvGrpSpPr/>
          <p:nvPr/>
        </p:nvGrpSpPr>
        <p:grpSpPr>
          <a:xfrm>
            <a:off x="3287184" y="1041532"/>
            <a:ext cx="5617632" cy="4774935"/>
            <a:chOff x="965200" y="952629"/>
            <a:chExt cx="5617632" cy="47749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15684AF-2A0A-4B0A-AF09-1CB2EC936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44"/>
            <a:stretch/>
          </p:blipFill>
          <p:spPr>
            <a:xfrm>
              <a:off x="5905499" y="952629"/>
              <a:ext cx="677333" cy="477493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7E7E39-3A03-47F0-9B93-82D873A67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45" r="33588"/>
            <a:stretch/>
          </p:blipFill>
          <p:spPr>
            <a:xfrm>
              <a:off x="2921000" y="952629"/>
              <a:ext cx="2997200" cy="477493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2AEA071-487E-4320-A95B-CFC75E2ADE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958"/>
            <a:stretch/>
          </p:blipFill>
          <p:spPr>
            <a:xfrm>
              <a:off x="965200" y="952629"/>
              <a:ext cx="1955800" cy="4774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8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541825A-5D84-4B12-BC44-CFEC57A127D8}"/>
              </a:ext>
            </a:extLst>
          </p:cNvPr>
          <p:cNvGrpSpPr/>
          <p:nvPr/>
        </p:nvGrpSpPr>
        <p:grpSpPr>
          <a:xfrm>
            <a:off x="3255434" y="952628"/>
            <a:ext cx="5681132" cy="4952743"/>
            <a:chOff x="1998134" y="952629"/>
            <a:chExt cx="5681132" cy="49527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CC6214-D42E-4C5B-8FEF-EE4CAC040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53"/>
            <a:stretch/>
          </p:blipFill>
          <p:spPr>
            <a:xfrm>
              <a:off x="7003056" y="952630"/>
              <a:ext cx="676210" cy="49527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DD7ECE-3B84-4AEB-B67C-CDB6B76E59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55" r="34583"/>
            <a:stretch/>
          </p:blipFill>
          <p:spPr>
            <a:xfrm>
              <a:off x="3859119" y="952629"/>
              <a:ext cx="3143937" cy="495274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094E23-AE07-4115-A0E5-1A7989E87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278"/>
            <a:stretch/>
          </p:blipFill>
          <p:spPr>
            <a:xfrm>
              <a:off x="1998134" y="954720"/>
              <a:ext cx="1860986" cy="495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94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5746492-C05C-4DD6-8319-2B19221B8BD2}"/>
              </a:ext>
            </a:extLst>
          </p:cNvPr>
          <p:cNvGrpSpPr/>
          <p:nvPr/>
        </p:nvGrpSpPr>
        <p:grpSpPr>
          <a:xfrm>
            <a:off x="1585115" y="2095499"/>
            <a:ext cx="9021770" cy="2667001"/>
            <a:chOff x="459317" y="486830"/>
            <a:chExt cx="9021770" cy="2667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328069-991F-4CE2-93FE-28BBBF45CD9E}"/>
                </a:ext>
              </a:extLst>
            </p:cNvPr>
            <p:cNvGrpSpPr/>
            <p:nvPr/>
          </p:nvGrpSpPr>
          <p:grpSpPr>
            <a:xfrm>
              <a:off x="459317" y="486830"/>
              <a:ext cx="7427383" cy="2667001"/>
              <a:chOff x="687917" y="440267"/>
              <a:chExt cx="9395883" cy="2825529"/>
            </a:xfrm>
          </p:grpSpPr>
          <p:pic>
            <p:nvPicPr>
              <p:cNvPr id="5" name="Graphic 4" descr="Database">
                <a:extLst>
                  <a:ext uri="{FF2B5EF4-FFF2-40B4-BE49-F238E27FC236}">
                    <a16:creationId xmlns:a16="http://schemas.microsoft.com/office/drawing/2014/main" id="{C6BF2CEF-C832-4EFA-9E68-04930D35F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7917" y="138853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105B9B4F-D305-4A02-B98A-E67F75187CFD}"/>
                  </a:ext>
                </a:extLst>
              </p:cNvPr>
              <p:cNvSpPr/>
              <p:nvPr/>
            </p:nvSpPr>
            <p:spPr>
              <a:xfrm>
                <a:off x="1602317" y="1060450"/>
                <a:ext cx="1733550" cy="157056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CFD006-AA22-47C7-8988-C09EC20B2003}"/>
                  </a:ext>
                </a:extLst>
              </p:cNvPr>
              <p:cNvSpPr/>
              <p:nvPr/>
            </p:nvSpPr>
            <p:spPr>
              <a:xfrm>
                <a:off x="3429000" y="440267"/>
                <a:ext cx="2412999" cy="28255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selects: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or sum;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Districts;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Variables;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districts or years*;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 graph**;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districts or variables***</a:t>
                </a:r>
              </a:p>
            </p:txBody>
          </p:sp>
          <p:pic>
            <p:nvPicPr>
              <p:cNvPr id="9" name="Graphic 8" descr="Filter">
                <a:extLst>
                  <a:ext uri="{FF2B5EF4-FFF2-40B4-BE49-F238E27FC236}">
                    <a16:creationId xmlns:a16="http://schemas.microsoft.com/office/drawing/2014/main" id="{29043107-E874-45BB-B0F7-353607696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818506" y="13958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1FA2BFE2-26B0-43C9-8D40-ABEEB6AC8875}"/>
                  </a:ext>
                </a:extLst>
              </p:cNvPr>
              <p:cNvSpPr/>
              <p:nvPr/>
            </p:nvSpPr>
            <p:spPr>
              <a:xfrm>
                <a:off x="8813799" y="1680522"/>
                <a:ext cx="1270001" cy="3450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0527914-70C0-44C5-9335-F7E4BBDDB7F9}"/>
                </a:ext>
              </a:extLst>
            </p:cNvPr>
            <p:cNvSpPr/>
            <p:nvPr/>
          </p:nvSpPr>
          <p:spPr>
            <a:xfrm>
              <a:off x="4622730" y="1079107"/>
              <a:ext cx="1370360" cy="14824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Bar chart">
              <a:extLst>
                <a:ext uri="{FF2B5EF4-FFF2-40B4-BE49-F238E27FC236}">
                  <a16:creationId xmlns:a16="http://schemas.microsoft.com/office/drawing/2014/main" id="{D561174A-F585-4E19-B6A5-793E288F8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5858" y="987960"/>
              <a:ext cx="1615229" cy="1615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02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Santiago</dc:creator>
  <cp:lastModifiedBy>Gustavo Santiago</cp:lastModifiedBy>
  <cp:revision>6</cp:revision>
  <dcterms:created xsi:type="dcterms:W3CDTF">2023-06-28T20:53:43Z</dcterms:created>
  <dcterms:modified xsi:type="dcterms:W3CDTF">2023-06-28T21:41:19Z</dcterms:modified>
</cp:coreProperties>
</file>