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>
        <p:scale>
          <a:sx n="120" d="100"/>
          <a:sy n="12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B71-DD0C-E383-6272-11BF5F8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3C94-9B14-5A7E-F2D7-5082DB99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AD71-C0A0-283B-9CD8-4E601B61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4AE-6FDF-AA44-D99B-014B7D5C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B1EE-5354-992A-8207-EA55F91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77-FB54-11D8-00E7-DAA2987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39D9-14BD-A9F4-15D7-839A5A85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D6A3-4C8D-79CB-38C7-9922EF7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0EF-0667-4DA3-FEC4-A9C067C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28B5-4FA6-1766-89C2-59636F3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60A4-AB23-A2A3-A14F-973F01F3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2ABA-F29D-8DC8-AB98-4B25873D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91-0F20-B0A8-6FC9-F8F77FA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5A88-8AB2-9E0A-D778-CF50A94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6CD1-2ABB-36F3-0E79-AC00038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A49-1F90-A234-15B4-4A5FA52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414-BE0A-B6D6-09F4-DD69634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457-AFA8-A369-A1CE-6CA1A5D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593-BDF4-2C6A-F01A-BFA50B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936E-317B-7D7B-866E-8099E3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42D-CFE4-0EB7-5144-60500C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E0D-7585-D6B3-256A-2CCDAE7B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2C24-6AE6-F718-4774-716E744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311F-83FC-A901-9AF7-E6297E8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2AA2-B891-1A50-CC06-8E7DC3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97B9-6792-A100-C399-30A352D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626-ECD7-9018-628C-58B1BA65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AD10-CAAB-95C7-3CF9-36C1600B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EE91-E491-D9CD-4087-EDCDE4D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1065-87EE-CBB7-85A0-64770F4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811-555F-1D9E-CCBF-21C4E57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21B-5164-8004-E989-B24F8D0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40E8-CB6F-2789-036F-CC402B78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B25CF-3A1B-91A3-F962-5F0F4FC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DF1AA-41BB-9DAD-A442-C8AF8CE2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44ED-0A8E-BE84-24CB-98D88165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ABD0-6357-0253-B78A-A35F522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C77A3-D04B-201E-8DEC-802FEAB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8A49-2946-051D-699C-A3CF59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16A-3BF3-170C-981C-BB51497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3966-84B9-4D7B-F804-8789DB8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35FF-4D52-E4EF-F4A3-05ABA10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E3B7-1DDB-5BF1-A538-E1ABA8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4A6A-5480-3AF8-87E3-9C65493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1816-C840-6C8A-2055-26F3A86D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5EA0-4403-D343-40B1-9EF0F97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B20-0FB4-1A68-36D1-3B8371F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D46-2870-059D-BAB5-0FD9ACCD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D83-DA3F-9C16-297D-BE854103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392F-F822-CCDA-0318-87B3FCA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CA5F-0BBA-FA0F-2FA5-14AE5D7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26B-9697-C715-11CD-2E3C23D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FDC-039A-5B6F-5CDD-1FDACC7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1DB9-68CC-E34E-438B-5DB388B1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8D65-3638-275E-5DFB-60C6C2A0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9A0D-0A76-59DE-2DE4-03DD4A6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7E80-026C-7071-90ED-BFC8F79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13EE-2C3F-09C1-D397-8B5A9B2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AF9-1CA0-0B6D-8128-80F6B5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8740-C6C8-5B52-C2FE-018CD94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F73-EC06-A2AE-C4A7-460C5637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BF9-2864-F147-A5C4-CBEC520FE1E5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0319-5596-3D10-7416-4B95017B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12A-4184-BA63-7730-5110476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245128" y="953811"/>
            <a:ext cx="2408663" cy="3638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573305" y="3506458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Prescriptions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825431" y="1435476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3619613" y="93482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/ </a:t>
            </a:r>
            <a:r>
              <a:rPr lang="en-US" b="1" dirty="0" err="1">
                <a:solidFill>
                  <a:srgbClr val="00B050"/>
                </a:solidFill>
              </a:rPr>
              <a:t>MyPharma.ie</a:t>
            </a:r>
            <a:r>
              <a:rPr lang="en-US" b="1" dirty="0">
                <a:solidFill>
                  <a:srgbClr val="00B050"/>
                </a:solidFill>
              </a:rPr>
              <a:t> Solution  Architecture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01264"/>
              </p:ext>
            </p:extLst>
          </p:nvPr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2" name="Can 1">
            <a:extLst>
              <a:ext uri="{FF2B5EF4-FFF2-40B4-BE49-F238E27FC236}">
                <a16:creationId xmlns:a16="http://schemas.microsoft.com/office/drawing/2014/main" id="{FB6038FD-70C2-DFD5-5E56-9CB6C16D541F}"/>
              </a:ext>
            </a:extLst>
          </p:cNvPr>
          <p:cNvSpPr/>
          <p:nvPr/>
        </p:nvSpPr>
        <p:spPr>
          <a:xfrm>
            <a:off x="1432757" y="5432406"/>
            <a:ext cx="1585572" cy="134312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1443989" y="5889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B4EFE36-8213-6FB5-D3D7-246E1355AA05}"/>
              </a:ext>
            </a:extLst>
          </p:cNvPr>
          <p:cNvSpPr/>
          <p:nvPr/>
        </p:nvSpPr>
        <p:spPr>
          <a:xfrm>
            <a:off x="1524153" y="4747411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BE44578-BCC0-9A46-9658-14121824B8E9}"/>
              </a:ext>
            </a:extLst>
          </p:cNvPr>
          <p:cNvSpPr/>
          <p:nvPr/>
        </p:nvSpPr>
        <p:spPr>
          <a:xfrm rot="10800000">
            <a:off x="2225544" y="4747411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48543" y="4783618"/>
            <a:ext cx="158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1598354" y="1482002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Portal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sp>
        <p:nvSpPr>
          <p:cNvPr id="41" name="Merge 40">
            <a:extLst>
              <a:ext uri="{FF2B5EF4-FFF2-40B4-BE49-F238E27FC236}">
                <a16:creationId xmlns:a16="http://schemas.microsoft.com/office/drawing/2014/main" id="{C9BF4D56-E610-A1F0-B06E-80AAA4E7D68D}"/>
              </a:ext>
            </a:extLst>
          </p:cNvPr>
          <p:cNvSpPr/>
          <p:nvPr/>
        </p:nvSpPr>
        <p:spPr>
          <a:xfrm>
            <a:off x="4032162" y="4888164"/>
            <a:ext cx="2538760" cy="1876353"/>
          </a:xfrm>
          <a:prstGeom prst="flowChartMer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817" y="5301925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5F672F-5817-C006-A25E-A8285EF6F5D8}"/>
              </a:ext>
            </a:extLst>
          </p:cNvPr>
          <p:cNvSpPr txBox="1"/>
          <p:nvPr/>
        </p:nvSpPr>
        <p:spPr>
          <a:xfrm>
            <a:off x="4295482" y="4874068"/>
            <a:ext cx="253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/>
              <a:t>Validator: Irish Medical Council &amp; </a:t>
            </a:r>
          </a:p>
          <a:p>
            <a:r>
              <a:rPr lang="en-US" sz="1150" b="1" dirty="0"/>
              <a:t>Pharma Society  of Ireland</a:t>
            </a:r>
          </a:p>
          <a:p>
            <a:endParaRPr lang="en-US" dirty="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8DD1D42-B860-6C4C-CD27-DB2656634344}"/>
              </a:ext>
            </a:extLst>
          </p:cNvPr>
          <p:cNvSpPr/>
          <p:nvPr/>
        </p:nvSpPr>
        <p:spPr>
          <a:xfrm rot="17730742">
            <a:off x="3315188" y="4621752"/>
            <a:ext cx="545143" cy="7893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A9F82229-4745-6E00-842C-B206D0544A88}"/>
              </a:ext>
            </a:extLst>
          </p:cNvPr>
          <p:cNvSpPr/>
          <p:nvPr/>
        </p:nvSpPr>
        <p:spPr>
          <a:xfrm rot="5400000">
            <a:off x="3387173" y="5580644"/>
            <a:ext cx="736657" cy="91439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08E663-CBAE-A215-2B50-9351DB568468}"/>
              </a:ext>
            </a:extLst>
          </p:cNvPr>
          <p:cNvSpPr txBox="1"/>
          <p:nvPr/>
        </p:nvSpPr>
        <p:spPr>
          <a:xfrm>
            <a:off x="3298302" y="5911625"/>
            <a:ext cx="253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Registration</a:t>
            </a:r>
          </a:p>
          <a:p>
            <a:endParaRPr lang="en-US" dirty="0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1E78617-A946-F93F-7C46-84EB93BD0BFE}"/>
              </a:ext>
            </a:extLst>
          </p:cNvPr>
          <p:cNvSpPr/>
          <p:nvPr/>
        </p:nvSpPr>
        <p:spPr>
          <a:xfrm rot="7826565">
            <a:off x="3726098" y="4071703"/>
            <a:ext cx="595456" cy="7473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2E4871-F0F8-D5DB-93A9-E12E9CA53AC3}"/>
              </a:ext>
            </a:extLst>
          </p:cNvPr>
          <p:cNvSpPr txBox="1"/>
          <p:nvPr/>
        </p:nvSpPr>
        <p:spPr>
          <a:xfrm rot="1759046">
            <a:off x="3566296" y="4814766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Rejection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16849-A9EB-B8D0-A3E6-263195B040D8}"/>
              </a:ext>
            </a:extLst>
          </p:cNvPr>
          <p:cNvSpPr txBox="1"/>
          <p:nvPr/>
        </p:nvSpPr>
        <p:spPr>
          <a:xfrm rot="1759046">
            <a:off x="2963307" y="5308499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Reg. Attempt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 Walker</dc:creator>
  <cp:lastModifiedBy>Cian Walker</cp:lastModifiedBy>
  <cp:revision>22</cp:revision>
  <dcterms:created xsi:type="dcterms:W3CDTF">2022-09-15T17:00:11Z</dcterms:created>
  <dcterms:modified xsi:type="dcterms:W3CDTF">2022-11-08T18:12:05Z</dcterms:modified>
</cp:coreProperties>
</file>