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 varScale="1">
        <p:scale>
          <a:sx n="114" d="100"/>
          <a:sy n="114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B71-DD0C-E383-6272-11BF5F8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3C94-9B14-5A7E-F2D7-5082DB99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AD71-C0A0-283B-9CD8-4E601B61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4AE-6FDF-AA44-D99B-014B7D5C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B1EE-5354-992A-8207-EA55F913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77-FB54-11D8-00E7-DAA2987D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39D9-14BD-A9F4-15D7-839A5A85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D6A3-4C8D-79CB-38C7-9922EF75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E0EF-0667-4DA3-FEC4-A9C067CE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28B5-4FA6-1766-89C2-59636F3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60A4-AB23-A2A3-A14F-973F01F3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2ABA-F29D-8DC8-AB98-4B25873D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91-0F20-B0A8-6FC9-F8F77FA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5A88-8AB2-9E0A-D778-CF50A947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6CD1-2ABB-36F3-0E79-AC00038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EA49-1F90-A234-15B4-4A5FA52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5414-BE0A-B6D6-09F4-DD69634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457-AFA8-A369-A1CE-6CA1A5D4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3593-BDF4-2C6A-F01A-BFA50B6A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936E-317B-7D7B-866E-8099E3E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42D-CFE4-0EB7-5144-60500C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6E0D-7585-D6B3-256A-2CCDAE7B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2C24-6AE6-F718-4774-716E744B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311F-83FC-A901-9AF7-E6297E8D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2AA2-B891-1A50-CC06-8E7DC3F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97B9-6792-A100-C399-30A352D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8626-ECD7-9018-628C-58B1BA657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AD10-CAAB-95C7-3CF9-36C1600B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EE91-E491-D9CD-4087-EDCDE4D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1065-87EE-CBB7-85A0-64770F4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2811-555F-1D9E-CCBF-21C4E57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21B-5164-8004-E989-B24F8D0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40E8-CB6F-2789-036F-CC402B78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B25CF-3A1B-91A3-F962-5F0F4FC1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DF1AA-41BB-9DAD-A442-C8AF8CE2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44ED-0A8E-BE84-24CB-98D88165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ABD0-6357-0253-B78A-A35F522E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C77A3-D04B-201E-8DEC-802FEAB7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78A49-2946-051D-699C-A3CF59D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16A-3BF3-170C-981C-BB51497C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3966-84B9-4D7B-F804-8789DB8E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E35FF-4D52-E4EF-F4A3-05ABA10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9E3B7-1DDB-5BF1-A538-E1ABA86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4A6A-5480-3AF8-87E3-9C654931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1816-C840-6C8A-2055-26F3A86D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75EA0-4403-D343-40B1-9EF0F97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8B20-0FB4-1A68-36D1-3B8371F5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9D46-2870-059D-BAB5-0FD9ACCD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D83-DA3F-9C16-297D-BE854103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392F-F822-CCDA-0318-87B3FCA1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CA5F-0BBA-FA0F-2FA5-14AE5D7E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A26B-9697-C715-11CD-2E3C23D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FFDC-039A-5B6F-5CDD-1FDACC7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1DB9-68CC-E34E-438B-5DB388B1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8D65-3638-275E-5DFB-60C6C2A0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9A0D-0A76-59DE-2DE4-03DD4A67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7E80-026C-7071-90ED-BFC8F79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13EE-2C3F-09C1-D397-8B5A9B2A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5BAF9-1CA0-0B6D-8128-80F6B570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A8740-C6C8-5B52-C2FE-018CD941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AF73-EC06-A2AE-C4A7-460C5637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0319-5596-3D10-7416-4B95017B1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12A-4184-BA63-7730-51104760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904275" y="1940312"/>
            <a:ext cx="1670338" cy="21027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325207" y="1521714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143925" y="138884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 - Solution  Architecture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/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9054625" y="1196012"/>
            <a:ext cx="158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&amp;  Prescriptions CRUD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927755" y="2053668"/>
            <a:ext cx="2538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Reducer</a:t>
            </a:r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8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904275" y="1940312"/>
            <a:ext cx="1670338" cy="21027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325207" y="1521714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679432" y="213305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 – Backend Data Structure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/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9054625" y="1196012"/>
            <a:ext cx="158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&amp;  Prescriptions CRUD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927755" y="2053668"/>
            <a:ext cx="2538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Reducer</a:t>
            </a:r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9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904275" y="1940312"/>
            <a:ext cx="1670338" cy="21027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325207" y="1521714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679432" y="203487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 -  Backend APIs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/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9054625" y="1196012"/>
            <a:ext cx="158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&amp;  Prescriptions CRUD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927755" y="2053668"/>
            <a:ext cx="2538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Reducer</a:t>
            </a:r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6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904275" y="1940312"/>
            <a:ext cx="1670338" cy="21027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325207" y="1521714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598716" y="195794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ePrescriptions-  Frontend React  Structure 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/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9054625" y="1196012"/>
            <a:ext cx="158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&amp;  Prescriptions CRUD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927755" y="2053668"/>
            <a:ext cx="2538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Reducer</a:t>
            </a:r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904275" y="1940312"/>
            <a:ext cx="1670338" cy="21027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325207" y="1521714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325207" y="208668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ePrescriptions-  Frontend React Reducers Sample 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/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9054625" y="1196012"/>
            <a:ext cx="158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&amp;  Prescriptions CRUD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927755" y="2053668"/>
            <a:ext cx="2538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Reducer</a:t>
            </a:r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292</Words>
  <Application>Microsoft Macintosh PowerPoint</Application>
  <PresentationFormat>Widescreen</PresentationFormat>
  <Paragraphs>185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 Walker</dc:creator>
  <cp:lastModifiedBy>Cian Walker</cp:lastModifiedBy>
  <cp:revision>35</cp:revision>
  <dcterms:created xsi:type="dcterms:W3CDTF">2022-09-15T17:00:11Z</dcterms:created>
  <dcterms:modified xsi:type="dcterms:W3CDTF">2023-01-06T22:52:51Z</dcterms:modified>
</cp:coreProperties>
</file>